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2"/>
  </p:sldMasterIdLst>
  <p:notesMasterIdLst>
    <p:notesMasterId r:id="rId16"/>
  </p:notesMasterIdLst>
  <p:handoutMasterIdLst>
    <p:handoutMasterId r:id="rId17"/>
  </p:handoutMasterIdLst>
  <p:sldIdLst>
    <p:sldId id="261" r:id="rId3"/>
    <p:sldId id="257" r:id="rId4"/>
    <p:sldId id="271" r:id="rId5"/>
    <p:sldId id="274" r:id="rId6"/>
    <p:sldId id="282" r:id="rId7"/>
    <p:sldId id="283" r:id="rId8"/>
    <p:sldId id="278" r:id="rId9"/>
    <p:sldId id="284" r:id="rId10"/>
    <p:sldId id="285" r:id="rId11"/>
    <p:sldId id="286" r:id="rId12"/>
    <p:sldId id="287" r:id="rId13"/>
    <p:sldId id="288" r:id="rId14"/>
    <p:sldId id="265"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383" autoAdjust="0"/>
    <p:restoredTop sz="94660"/>
  </p:normalViewPr>
  <p:slideViewPr>
    <p:cSldViewPr snapToGrid="0">
      <p:cViewPr varScale="1">
        <p:scale>
          <a:sx n="63" d="100"/>
          <a:sy n="63" d="100"/>
        </p:scale>
        <p:origin x="72" y="426"/>
      </p:cViewPr>
      <p:guideLst>
        <p:guide pos="3840"/>
        <p:guide orient="horz" pos="2160"/>
      </p:guideLst>
    </p:cSldViewPr>
  </p:slideViewPr>
  <p:notesTextViewPr>
    <p:cViewPr>
      <p:scale>
        <a:sx n="1" d="1"/>
        <a:sy n="1" d="1"/>
      </p:scale>
      <p:origin x="0" y="0"/>
    </p:cViewPr>
  </p:notesTextViewPr>
  <p:notesViewPr>
    <p:cSldViewPr snapToGrid="0">
      <p:cViewPr varScale="1">
        <p:scale>
          <a:sx n="82" d="100"/>
          <a:sy n="82" d="100"/>
        </p:scale>
        <p:origin x="3852"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handoutMaster" Target="handoutMasters/handoutMaster1.xml"/><Relationship Id="rId2" Type="http://schemas.openxmlformats.org/officeDocument/2006/relationships/slideMaster" Target="slideMasters/slideMaster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latinLnBrk="0">
              <a:defRPr lang="zh-CN" sz="1200"/>
            </a:lvl1pPr>
          </a:lstStyle>
          <a:p>
            <a:endParaRPr lang="zh-CN" dirty="0">
              <a:ea typeface="Microsoft YaHei UI" panose="020B0503020204020204" pitchFamily="3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latinLnBrk="0">
              <a:defRPr lang="zh-CN" sz="1200"/>
            </a:lvl1pPr>
          </a:lstStyle>
          <a:p>
            <a:fld id="{59041DB8-B66F-4DC8-A96E-33677E0F90FF}" type="datetimeFigureOut">
              <a:rPr lang="en-US" altLang="zh-CN" smtClean="0">
                <a:ea typeface="Microsoft YaHei UI" panose="020B0503020204020204" pitchFamily="34" charset="-122"/>
              </a:rPr>
              <a:t>1/3/2017</a:t>
            </a:fld>
            <a:endParaRPr lang="zh-CN" dirty="0">
              <a:ea typeface="Microsoft YaHei UI" panose="020B0503020204020204" pitchFamily="3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latinLnBrk="0">
              <a:defRPr lang="zh-CN" sz="1200"/>
            </a:lvl1pPr>
          </a:lstStyle>
          <a:p>
            <a:endParaRPr lang="zh-CN" dirty="0">
              <a:ea typeface="Microsoft YaHei UI" panose="020B0503020204020204" pitchFamily="34" charset="-122"/>
            </a:endParaRPr>
          </a:p>
        </p:txBody>
      </p:sp>
      <p:sp>
        <p:nvSpPr>
          <p:cNvPr id="5" name="幻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latinLnBrk="0">
              <a:defRPr lang="zh-CN" sz="1200"/>
            </a:lvl1pPr>
          </a:lstStyle>
          <a:p>
            <a:fld id="{1604A0D4-B89B-4ADD-AF9E-38636B40EE4E}" type="slidenum">
              <a:rPr lang="zh-CN" smtClean="0">
                <a:ea typeface="Microsoft YaHei UI" panose="020B0503020204020204" pitchFamily="34" charset="-122"/>
              </a:rPr>
              <a:t>‹#›</a:t>
            </a:fld>
            <a:endParaRPr lang="zh-CN" dirty="0">
              <a:ea typeface="Microsoft YaHei UI" panose="020B0503020204020204" pitchFamily="34" charset="-122"/>
            </a:endParaRPr>
          </a:p>
        </p:txBody>
      </p:sp>
    </p:spTree>
    <p:extLst>
      <p:ext uri="{BB962C8B-B14F-4D97-AF65-F5344CB8AC3E}">
        <p14:creationId xmlns:p14="http://schemas.microsoft.com/office/powerpoint/2010/main" val="42473891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latinLnBrk="0">
              <a:defRPr lang="zh-CN" sz="1200">
                <a:ea typeface="Microsoft YaHei UI" panose="020B0503020204020204" pitchFamily="34" charset="-122"/>
              </a:defRPr>
            </a:lvl1pPr>
          </a:lstStyle>
          <a:p>
            <a:endParaRPr lang="zh-CN" altLang="en-US"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latinLnBrk="0">
              <a:defRPr lang="zh-CN" sz="1200">
                <a:ea typeface="Microsoft YaHei UI" panose="020B0503020204020204" pitchFamily="34" charset="-122"/>
              </a:defRPr>
            </a:lvl1pPr>
          </a:lstStyle>
          <a:p>
            <a:fld id="{DEB49C4A-65AC-492D-9701-81B46C3AD0E4}" type="datetimeFigureOut">
              <a:rPr lang="en-US" altLang="zh-CN" smtClean="0"/>
              <a:pPr/>
              <a:t>1/3/2017</a:t>
            </a:fld>
            <a:endParaRPr lang="zh-CN" alt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dirty="0"/>
          </a:p>
        </p:txBody>
      </p:sp>
      <p:sp>
        <p:nvSpPr>
          <p:cNvPr id="5" name="备注占位符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rPr lang="zh-CN" dirty="0"/>
              <a:t>单击此处编辑母版文本样式</a:t>
            </a:r>
          </a:p>
          <a:p>
            <a:pPr lvl="1"/>
            <a:r>
              <a:rPr lang="zh-CN" dirty="0"/>
              <a:t>第二级</a:t>
            </a:r>
          </a:p>
          <a:p>
            <a:pPr lvl="2"/>
            <a:r>
              <a:rPr lang="zh-CN" dirty="0"/>
              <a:t>第三级</a:t>
            </a:r>
          </a:p>
          <a:p>
            <a:pPr lvl="3"/>
            <a:r>
              <a:rPr lang="zh-CN" dirty="0"/>
              <a:t>第四级</a:t>
            </a:r>
          </a:p>
          <a:p>
            <a:pPr lvl="4"/>
            <a:r>
              <a:rPr lang="zh-CN" dirty="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latinLnBrk="0">
              <a:defRPr lang="zh-CN" sz="1200">
                <a:ea typeface="Microsoft YaHei UI" panose="020B0503020204020204" pitchFamily="34" charset="-122"/>
              </a:defRPr>
            </a:lvl1pPr>
          </a:lstStyle>
          <a:p>
            <a:endParaRPr lang="zh-CN" altLang="en-US" dirty="0"/>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latinLnBrk="0">
              <a:defRPr lang="zh-CN" sz="1200">
                <a:ea typeface="Microsoft YaHei UI" panose="020B0503020204020204" pitchFamily="34" charset="-122"/>
              </a:defRPr>
            </a:lvl1pPr>
          </a:lstStyle>
          <a:p>
            <a:fld id="{82869989-EB00-4EE7-BCB5-25BDC5BB29F8}" type="slidenum">
              <a:rPr lang="en-US" altLang="zh-CN" smtClean="0"/>
              <a:pPr/>
              <a:t>‹#›</a:t>
            </a:fld>
            <a:endParaRPr lang="en-US" altLang="zh-CN" dirty="0"/>
          </a:p>
        </p:txBody>
      </p:sp>
    </p:spTree>
    <p:extLst>
      <p:ext uri="{BB962C8B-B14F-4D97-AF65-F5344CB8AC3E}">
        <p14:creationId xmlns:p14="http://schemas.microsoft.com/office/powerpoint/2010/main" val="2193636149"/>
      </p:ext>
    </p:extLst>
  </p:cSld>
  <p:clrMap bg1="lt1" tx1="dk1" bg2="lt2" tx2="dk2" accent1="accent1" accent2="accent2" accent3="accent3" accent4="accent4" accent5="accent5" accent6="accent6" hlink="hlink" folHlink="folHlink"/>
  <p:notesStyle>
    <a:lvl1pPr marL="0" algn="l" defTabSz="914400" rtl="0" eaLnBrk="1" latinLnBrk="0" hangingPunct="1">
      <a:defRPr lang="zh-CN" sz="1200" kern="1200">
        <a:solidFill>
          <a:schemeClr val="tx1"/>
        </a:solidFill>
        <a:latin typeface="+mn-lt"/>
        <a:ea typeface="Microsoft YaHei UI" panose="020B0503020204020204" pitchFamily="34" charset="-122"/>
        <a:cs typeface="+mn-cs"/>
      </a:defRPr>
    </a:lvl1pPr>
    <a:lvl2pPr marL="457200" algn="l" defTabSz="914400" rtl="0" eaLnBrk="1" latinLnBrk="0" hangingPunct="1">
      <a:defRPr lang="zh-CN" sz="1200" kern="1200">
        <a:solidFill>
          <a:schemeClr val="tx1"/>
        </a:solidFill>
        <a:latin typeface="+mn-lt"/>
        <a:ea typeface="Microsoft YaHei UI" panose="020B0503020204020204" pitchFamily="34" charset="-122"/>
        <a:cs typeface="+mn-cs"/>
      </a:defRPr>
    </a:lvl2pPr>
    <a:lvl3pPr marL="914400" algn="l" defTabSz="914400" rtl="0" eaLnBrk="1" latinLnBrk="0" hangingPunct="1">
      <a:defRPr lang="zh-CN" sz="1200" kern="1200">
        <a:solidFill>
          <a:schemeClr val="tx1"/>
        </a:solidFill>
        <a:latin typeface="+mn-lt"/>
        <a:ea typeface="Microsoft YaHei UI" panose="020B0503020204020204" pitchFamily="34" charset="-122"/>
        <a:cs typeface="+mn-cs"/>
      </a:defRPr>
    </a:lvl3pPr>
    <a:lvl4pPr marL="1371600" algn="l" defTabSz="914400" rtl="0" eaLnBrk="1" latinLnBrk="0" hangingPunct="1">
      <a:defRPr lang="zh-CN" sz="1200" kern="1200">
        <a:solidFill>
          <a:schemeClr val="tx1"/>
        </a:solidFill>
        <a:latin typeface="+mn-lt"/>
        <a:ea typeface="Microsoft YaHei UI" panose="020B0503020204020204" pitchFamily="34" charset="-122"/>
        <a:cs typeface="+mn-cs"/>
      </a:defRPr>
    </a:lvl4pPr>
    <a:lvl5pPr marL="1828800" algn="l" defTabSz="914400" rtl="0" eaLnBrk="1" latinLnBrk="0" hangingPunct="1">
      <a:defRPr lang="zh-CN" sz="1200" kern="1200">
        <a:solidFill>
          <a:schemeClr val="tx1"/>
        </a:solidFill>
        <a:latin typeface="+mn-lt"/>
        <a:ea typeface="Microsoft YaHei UI" panose="020B0503020204020204" pitchFamily="34" charset="-122"/>
        <a:cs typeface="+mn-cs"/>
      </a:defRPr>
    </a:lvl5pPr>
    <a:lvl6pPr marL="2286000" algn="l" defTabSz="914400" rtl="0" eaLnBrk="1" latinLnBrk="0" hangingPunct="1">
      <a:defRPr lang="zh-CN" sz="1200" kern="1200">
        <a:solidFill>
          <a:schemeClr val="tx1"/>
        </a:solidFill>
        <a:latin typeface="+mn-lt"/>
        <a:ea typeface="+mn-ea"/>
        <a:cs typeface="+mn-cs"/>
      </a:defRPr>
    </a:lvl6pPr>
    <a:lvl7pPr marL="2743200" algn="l" defTabSz="914400" rtl="0" eaLnBrk="1" latinLnBrk="0" hangingPunct="1">
      <a:defRPr lang="zh-CN" sz="1200" kern="1200">
        <a:solidFill>
          <a:schemeClr val="tx1"/>
        </a:solidFill>
        <a:latin typeface="+mn-lt"/>
        <a:ea typeface="+mn-ea"/>
        <a:cs typeface="+mn-cs"/>
      </a:defRPr>
    </a:lvl7pPr>
    <a:lvl8pPr marL="3200400" algn="l" defTabSz="914400" rtl="0" eaLnBrk="1" latinLnBrk="0" hangingPunct="1">
      <a:defRPr lang="zh-CN" sz="1200" kern="1200">
        <a:solidFill>
          <a:schemeClr val="tx1"/>
        </a:solidFill>
        <a:latin typeface="+mn-lt"/>
        <a:ea typeface="+mn-ea"/>
        <a:cs typeface="+mn-cs"/>
      </a:defRPr>
    </a:lvl8pPr>
    <a:lvl9pPr marL="3657600" algn="l" defTabSz="914400" rtl="0" eaLnBrk="1" latinLnBrk="0" hangingPunct="1">
      <a:defRPr lang="zh-CN"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p>
        </p:txBody>
      </p:sp>
      <p:sp>
        <p:nvSpPr>
          <p:cNvPr id="4" name="幻灯片编号占位符 3"/>
          <p:cNvSpPr>
            <a:spLocks noGrp="1"/>
          </p:cNvSpPr>
          <p:nvPr>
            <p:ph type="sldNum" sz="quarter" idx="10"/>
          </p:nvPr>
        </p:nvSpPr>
        <p:spPr/>
        <p:txBody>
          <a:bodyPr/>
          <a:lstStyle/>
          <a:p>
            <a:fld id="{82869989-EB00-4EE7-BCB5-25BDC5BB29F8}" type="slidenum">
              <a:rPr lang="zh-CN" smtClean="0"/>
              <a:t>2</a:t>
            </a:fld>
            <a:endParaRPr lang="zh-CN"/>
          </a:p>
        </p:txBody>
      </p:sp>
    </p:spTree>
    <p:extLst>
      <p:ext uri="{BB962C8B-B14F-4D97-AF65-F5344CB8AC3E}">
        <p14:creationId xmlns:p14="http://schemas.microsoft.com/office/powerpoint/2010/main" val="19803039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5" name="组 4"/>
          <p:cNvGrpSpPr/>
          <p:nvPr userDrawn="1"/>
        </p:nvGrpSpPr>
        <p:grpSpPr bwMode="hidden">
          <a:xfrm>
            <a:off x="-1" y="0"/>
            <a:ext cx="12192002" cy="6858000"/>
            <a:chOff x="-1" y="0"/>
            <a:chExt cx="12192002" cy="6858000"/>
          </a:xfrm>
        </p:grpSpPr>
        <p:cxnSp>
          <p:nvCxnSpPr>
            <p:cNvPr id="6" name="直线连接线 5"/>
            <p:cNvCxnSpPr/>
            <p:nvPr/>
          </p:nvCxnSpPr>
          <p:spPr bwMode="hidden">
            <a:xfrm>
              <a:off x="61019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7" name="直线连接线 6"/>
            <p:cNvCxnSpPr/>
            <p:nvPr/>
          </p:nvCxnSpPr>
          <p:spPr bwMode="hidden">
            <a:xfrm>
              <a:off x="182933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9" name="直线连接线 8"/>
            <p:cNvCxnSpPr/>
            <p:nvPr/>
          </p:nvCxnSpPr>
          <p:spPr bwMode="hidden">
            <a:xfrm>
              <a:off x="304847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0" name="直线连接线 9"/>
            <p:cNvCxnSpPr/>
            <p:nvPr/>
          </p:nvCxnSpPr>
          <p:spPr bwMode="hidden">
            <a:xfrm>
              <a:off x="426760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1" name="直线连接线 10"/>
            <p:cNvCxnSpPr/>
            <p:nvPr/>
          </p:nvCxnSpPr>
          <p:spPr bwMode="hidden">
            <a:xfrm>
              <a:off x="548674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2" name="直线连接线 11"/>
            <p:cNvCxnSpPr/>
            <p:nvPr/>
          </p:nvCxnSpPr>
          <p:spPr bwMode="hidden">
            <a:xfrm>
              <a:off x="670588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3" name="直线连接线 12"/>
            <p:cNvCxnSpPr/>
            <p:nvPr/>
          </p:nvCxnSpPr>
          <p:spPr bwMode="hidden">
            <a:xfrm>
              <a:off x="792502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4" name="直线连接线 13"/>
            <p:cNvCxnSpPr/>
            <p:nvPr/>
          </p:nvCxnSpPr>
          <p:spPr bwMode="hidden">
            <a:xfrm>
              <a:off x="914416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5" name="直线连接线 14"/>
            <p:cNvCxnSpPr/>
            <p:nvPr/>
          </p:nvCxnSpPr>
          <p:spPr bwMode="hidden">
            <a:xfrm>
              <a:off x="1036329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6" name="直线连接线 15"/>
            <p:cNvCxnSpPr/>
            <p:nvPr/>
          </p:nvCxnSpPr>
          <p:spPr bwMode="hidden">
            <a:xfrm>
              <a:off x="1158243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7" name="直线连接线 16"/>
            <p:cNvCxnSpPr/>
            <p:nvPr/>
          </p:nvCxnSpPr>
          <p:spPr bwMode="hidden">
            <a:xfrm>
              <a:off x="2819" y="38648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8" name="直线连接线 17"/>
            <p:cNvCxnSpPr/>
            <p:nvPr/>
          </p:nvCxnSpPr>
          <p:spPr bwMode="hidden">
            <a:xfrm>
              <a:off x="2819" y="1611181"/>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9" name="直线连接线 18"/>
            <p:cNvCxnSpPr/>
            <p:nvPr/>
          </p:nvCxnSpPr>
          <p:spPr bwMode="hidden">
            <a:xfrm>
              <a:off x="2819" y="2835877"/>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0" name="直线连接线 19"/>
            <p:cNvCxnSpPr/>
            <p:nvPr/>
          </p:nvCxnSpPr>
          <p:spPr bwMode="hidden">
            <a:xfrm>
              <a:off x="2819" y="4060573"/>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1" name="直线连接线 20"/>
            <p:cNvCxnSpPr/>
            <p:nvPr/>
          </p:nvCxnSpPr>
          <p:spPr bwMode="hidden">
            <a:xfrm>
              <a:off x="2819" y="5285269"/>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2" name="直线连接线 21"/>
            <p:cNvCxnSpPr/>
            <p:nvPr/>
          </p:nvCxnSpPr>
          <p:spPr bwMode="hidden">
            <a:xfrm>
              <a:off x="2819" y="650996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23" name="组 22"/>
            <p:cNvGrpSpPr/>
            <p:nvPr userDrawn="1"/>
          </p:nvGrpSpPr>
          <p:grpSpPr bwMode="hidden">
            <a:xfrm>
              <a:off x="-1" y="0"/>
              <a:ext cx="12192001" cy="6858000"/>
              <a:chOff x="-1" y="0"/>
              <a:chExt cx="12192001" cy="6858000"/>
            </a:xfrm>
          </p:grpSpPr>
          <p:cxnSp>
            <p:nvCxnSpPr>
              <p:cNvPr id="41" name="直线连接线 40"/>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2" name="直线连接线 41"/>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3" name="直线连接线 42"/>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4" name="直线连接线 43"/>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5" name="直线连接线 44"/>
              <p:cNvCxnSpPr/>
              <p:nvPr/>
            </p:nvCxnSpPr>
            <p:spPr bwMode="hidden">
              <a:xfrm>
                <a:off x="510650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46" name="组 45"/>
              <p:cNvGrpSpPr/>
              <p:nvPr/>
            </p:nvGrpSpPr>
            <p:grpSpPr bwMode="hidden">
              <a:xfrm>
                <a:off x="6327885" y="0"/>
                <a:ext cx="5864115" cy="5898673"/>
                <a:chOff x="6327885" y="0"/>
                <a:chExt cx="5864115" cy="5898673"/>
              </a:xfrm>
            </p:grpSpPr>
            <p:cxnSp>
              <p:nvCxnSpPr>
                <p:cNvPr id="52" name="直线连接线 51"/>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3" name="直线连接线 52"/>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4" name="直线连接线 53"/>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5" name="直线连接线 54"/>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6" name="直线连接线 55"/>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47" name="直线连接线 46"/>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8" name="直线连接线 47"/>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9" name="直线连接线 48"/>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0" name="直线连接线 49"/>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1" name="直线连接线 50"/>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nvGrpSpPr>
            <p:cNvPr id="24" name="组 23"/>
            <p:cNvGrpSpPr/>
            <p:nvPr userDrawn="1"/>
          </p:nvGrpSpPr>
          <p:grpSpPr bwMode="hidden">
            <a:xfrm flipH="1">
              <a:off x="0" y="0"/>
              <a:ext cx="12192001" cy="6858000"/>
              <a:chOff x="-1" y="0"/>
              <a:chExt cx="12192001" cy="6858000"/>
            </a:xfrm>
          </p:grpSpPr>
          <p:cxnSp>
            <p:nvCxnSpPr>
              <p:cNvPr id="25" name="直线连接线 24"/>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6" name="直线连接线 25"/>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7" name="直线连接线 26"/>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8" name="直线连接线 27"/>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9" name="直线连接线 28"/>
              <p:cNvCxnSpPr/>
              <p:nvPr/>
            </p:nvCxnSpPr>
            <p:spPr bwMode="hidden">
              <a:xfrm>
                <a:off x="515064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30" name="组 29"/>
              <p:cNvGrpSpPr/>
              <p:nvPr/>
            </p:nvGrpSpPr>
            <p:grpSpPr bwMode="hidden">
              <a:xfrm>
                <a:off x="6327885" y="0"/>
                <a:ext cx="5864115" cy="5898673"/>
                <a:chOff x="6327885" y="0"/>
                <a:chExt cx="5864115" cy="5898673"/>
              </a:xfrm>
            </p:grpSpPr>
            <p:cxnSp>
              <p:nvCxnSpPr>
                <p:cNvPr id="36" name="直线连接线 35"/>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7" name="直线连接线 36"/>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8" name="直线连接线 37"/>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9" name="直线连接线 38"/>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0" name="直线连接线 39"/>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31" name="直线连接线 30"/>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2" name="直线连接线 31"/>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3" name="直线连接线 32"/>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4" name="直线连接线 33"/>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5" name="直线连接线 34"/>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sp>
        <p:nvSpPr>
          <p:cNvPr id="2" name="标题 1"/>
          <p:cNvSpPr>
            <a:spLocks noGrp="1"/>
          </p:cNvSpPr>
          <p:nvPr>
            <p:ph type="ctrTitle"/>
          </p:nvPr>
        </p:nvSpPr>
        <p:spPr>
          <a:xfrm>
            <a:off x="1293845" y="1909346"/>
            <a:ext cx="9604310" cy="3383280"/>
          </a:xfrm>
        </p:spPr>
        <p:txBody>
          <a:bodyPr anchor="b">
            <a:normAutofit/>
          </a:bodyPr>
          <a:lstStyle>
            <a:lvl1pPr algn="l" latinLnBrk="0">
              <a:lnSpc>
                <a:spcPct val="76000"/>
              </a:lnSpc>
              <a:defRPr lang="zh-CN" sz="8000" cap="none" baseline="0">
                <a:solidFill>
                  <a:schemeClr val="tx1"/>
                </a:solidFill>
              </a:defRPr>
            </a:lvl1pPr>
          </a:lstStyle>
          <a:p>
            <a:r>
              <a:rPr lang="zh-CN" altLang="en-US" smtClean="0"/>
              <a:t>单击此处编辑母版标题样式</a:t>
            </a:r>
            <a:endParaRPr lang="zh-CN" dirty="0"/>
          </a:p>
        </p:txBody>
      </p:sp>
      <p:sp>
        <p:nvSpPr>
          <p:cNvPr id="3" name="副标题 2"/>
          <p:cNvSpPr>
            <a:spLocks noGrp="1"/>
          </p:cNvSpPr>
          <p:nvPr>
            <p:ph type="subTitle" idx="1"/>
          </p:nvPr>
        </p:nvSpPr>
        <p:spPr>
          <a:xfrm>
            <a:off x="1293845" y="5432564"/>
            <a:ext cx="9604310" cy="457200"/>
          </a:xfrm>
        </p:spPr>
        <p:txBody>
          <a:bodyPr>
            <a:normAutofit/>
          </a:bodyPr>
          <a:lstStyle>
            <a:lvl1pPr marL="0" indent="0" algn="l" latinLnBrk="0">
              <a:spcBef>
                <a:spcPts val="0"/>
              </a:spcBef>
              <a:buNone/>
              <a:defRPr lang="zh-CN" sz="2000" b="0">
                <a:solidFill>
                  <a:schemeClr val="accent1"/>
                </a:solidFill>
              </a:defRPr>
            </a:lvl1pPr>
            <a:lvl2pPr marL="457200" indent="0" algn="ctr" latinLnBrk="0">
              <a:buNone/>
              <a:defRPr lang="zh-CN" sz="2000"/>
            </a:lvl2pPr>
            <a:lvl3pPr marL="914400" indent="0" algn="ctr" latinLnBrk="0">
              <a:buNone/>
              <a:defRPr lang="zh-CN" sz="1800"/>
            </a:lvl3pPr>
            <a:lvl4pPr marL="1371600" indent="0" algn="ctr" latinLnBrk="0">
              <a:buNone/>
              <a:defRPr lang="zh-CN" sz="1600"/>
            </a:lvl4pPr>
            <a:lvl5pPr marL="1828800" indent="0" algn="ctr" latinLnBrk="0">
              <a:buNone/>
              <a:defRPr lang="zh-CN" sz="1600"/>
            </a:lvl5pPr>
            <a:lvl6pPr marL="2286000" indent="0" algn="ctr" latinLnBrk="0">
              <a:buNone/>
              <a:defRPr lang="zh-CN" sz="1600"/>
            </a:lvl6pPr>
            <a:lvl7pPr marL="2743200" indent="0" algn="ctr" latinLnBrk="0">
              <a:buNone/>
              <a:defRPr lang="zh-CN" sz="1600"/>
            </a:lvl7pPr>
            <a:lvl8pPr marL="3200400" indent="0" algn="ctr" latinLnBrk="0">
              <a:buNone/>
              <a:defRPr lang="zh-CN" sz="1600"/>
            </a:lvl8pPr>
            <a:lvl9pPr marL="3657600" indent="0" algn="ctr" latinLnBrk="0">
              <a:buNone/>
              <a:defRPr lang="zh-CN" sz="1600"/>
            </a:lvl9pPr>
          </a:lstStyle>
          <a:p>
            <a:r>
              <a:rPr lang="zh-CN" altLang="en-US" smtClean="0"/>
              <a:t>单击以编辑母版副标题样式</a:t>
            </a:r>
            <a:endParaRPr lang="zh-CN"/>
          </a:p>
        </p:txBody>
      </p:sp>
      <p:cxnSp>
        <p:nvCxnSpPr>
          <p:cNvPr id="58" name="直线连接线 57"/>
          <p:cNvCxnSpPr/>
          <p:nvPr userDrawn="1"/>
        </p:nvCxnSpPr>
        <p:spPr>
          <a:xfrm>
            <a:off x="1295400" y="5294175"/>
            <a:ext cx="9601200"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dirty="0"/>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dirty="0"/>
          </a:p>
        </p:txBody>
      </p:sp>
      <p:sp>
        <p:nvSpPr>
          <p:cNvPr id="4" name="日期占位符 3"/>
          <p:cNvSpPr>
            <a:spLocks noGrp="1"/>
          </p:cNvSpPr>
          <p:nvPr>
            <p:ph type="dt" sz="half" idx="10"/>
          </p:nvPr>
        </p:nvSpPr>
        <p:spPr/>
        <p:txBody>
          <a:bodyPr/>
          <a:lstStyle/>
          <a:p>
            <a:fld id="{384A29A4-78C8-47AB-BA06-22CB45938951}" type="datetime1">
              <a:t>2017/1/3</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E31375A4-56A4-47D6-9801-1991572033F7}" type="slidenum">
              <a:t>‹#›</a:t>
            </a:fld>
            <a:endParaRPr lang="zh-CN"/>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209314" y="489856"/>
            <a:ext cx="1687286" cy="5301343"/>
          </a:xfrm>
        </p:spPr>
        <p:txBody>
          <a:bodyPr vert="eaVert"/>
          <a:lstStyle/>
          <a:p>
            <a:r>
              <a:rPr lang="zh-CN" altLang="en-US" smtClean="0"/>
              <a:t>单击此处编辑母版标题样式</a:t>
            </a:r>
            <a:endParaRPr lang="zh-CN" dirty="0"/>
          </a:p>
        </p:txBody>
      </p:sp>
      <p:sp>
        <p:nvSpPr>
          <p:cNvPr id="3" name="竖排文字占位符 2"/>
          <p:cNvSpPr>
            <a:spLocks noGrp="1"/>
          </p:cNvSpPr>
          <p:nvPr>
            <p:ph type="body" orient="vert" idx="1"/>
          </p:nvPr>
        </p:nvSpPr>
        <p:spPr>
          <a:xfrm>
            <a:off x="1295399" y="489856"/>
            <a:ext cx="7587344" cy="5301343"/>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dirty="0"/>
          </a:p>
        </p:txBody>
      </p:sp>
      <p:sp>
        <p:nvSpPr>
          <p:cNvPr id="4" name="日期占位符 3"/>
          <p:cNvSpPr>
            <a:spLocks noGrp="1"/>
          </p:cNvSpPr>
          <p:nvPr>
            <p:ph type="dt" sz="half" idx="10"/>
          </p:nvPr>
        </p:nvSpPr>
        <p:spPr/>
        <p:txBody>
          <a:bodyPr/>
          <a:lstStyle/>
          <a:p>
            <a:fld id="{E1ED4ACF-2D82-46F2-A8E9-23963AA34E86}" type="datetime1">
              <a:t>2017/1/3</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E31375A4-56A4-47D6-9801-1991572033F7}" type="slidenum">
              <a:t>‹#›</a:t>
            </a:fld>
            <a:endParaRPr lang="zh-CN"/>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dirty="0"/>
          </a:p>
        </p:txBody>
      </p:sp>
      <p:sp>
        <p:nvSpPr>
          <p:cNvPr id="4" name="日期占位符 3"/>
          <p:cNvSpPr>
            <a:spLocks noGrp="1"/>
          </p:cNvSpPr>
          <p:nvPr>
            <p:ph type="dt" sz="half" idx="10"/>
          </p:nvPr>
        </p:nvSpPr>
        <p:spPr/>
        <p:txBody>
          <a:bodyPr/>
          <a:lstStyle/>
          <a:p>
            <a:fld id="{AE374B5B-21A0-4192-BF4C-38187F1A68D8}" type="datetime1">
              <a:t>2017/1/3</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E31375A4-56A4-47D6-9801-1991572033F7}" type="slidenum">
              <a:t>‹#›</a:t>
            </a:fld>
            <a:endParaRPr lang="zh-CN"/>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gradFill flip="none" rotWithShape="1">
          <a:gsLst>
            <a:gs pos="0">
              <a:schemeClr val="accent1"/>
            </a:gs>
            <a:gs pos="97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7" name="组 6"/>
          <p:cNvGrpSpPr/>
          <p:nvPr userDrawn="1"/>
        </p:nvGrpSpPr>
        <p:grpSpPr bwMode="hidden">
          <a:xfrm>
            <a:off x="-1" y="0"/>
            <a:ext cx="12192002" cy="6858000"/>
            <a:chOff x="-1" y="0"/>
            <a:chExt cx="12192002" cy="6858000"/>
          </a:xfrm>
        </p:grpSpPr>
        <p:cxnSp>
          <p:nvCxnSpPr>
            <p:cNvPr id="8" name="直线连接线 7"/>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 name="直线连接线 8"/>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直线连接线 9"/>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直线连接线 10"/>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直线连接线 11"/>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直线连接线 12"/>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直线连接线 13"/>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直线连接线 14"/>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直线连接线 15"/>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直线连接线 16"/>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直线连接线 17"/>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直线连接线 18"/>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直线连接线 19"/>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直线连接线 20"/>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直线连接线 21"/>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直线连接线 22"/>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4" name="组 23"/>
            <p:cNvGrpSpPr/>
            <p:nvPr userDrawn="1"/>
          </p:nvGrpSpPr>
          <p:grpSpPr bwMode="hidden">
            <a:xfrm>
              <a:off x="-1" y="0"/>
              <a:ext cx="12192001" cy="6858000"/>
              <a:chOff x="-1" y="0"/>
              <a:chExt cx="12192001" cy="6858000"/>
            </a:xfrm>
          </p:grpSpPr>
          <p:cxnSp>
            <p:nvCxnSpPr>
              <p:cNvPr id="42" name="直线连接线 41"/>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直线连接线 42"/>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直线连接线 43"/>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直线连接线 44"/>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直线连接线 45"/>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7" name="组 46"/>
              <p:cNvGrpSpPr/>
              <p:nvPr/>
            </p:nvGrpSpPr>
            <p:grpSpPr bwMode="hidden">
              <a:xfrm>
                <a:off x="6327885" y="0"/>
                <a:ext cx="5864115" cy="5898673"/>
                <a:chOff x="6327885" y="0"/>
                <a:chExt cx="5864115" cy="5898673"/>
              </a:xfrm>
            </p:grpSpPr>
            <p:cxnSp>
              <p:nvCxnSpPr>
                <p:cNvPr id="53" name="直线连接线 52"/>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直线连接线 53"/>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直线连接线 54"/>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直线连接线 55"/>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直线连接线 56"/>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8" name="直线连接线 47"/>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9" name="直线连接线 48"/>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直线连接线 49"/>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直线连接线 50"/>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直线连接线 51"/>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5" name="组 24"/>
            <p:cNvGrpSpPr/>
            <p:nvPr userDrawn="1"/>
          </p:nvGrpSpPr>
          <p:grpSpPr bwMode="hidden">
            <a:xfrm flipH="1">
              <a:off x="0" y="0"/>
              <a:ext cx="12192001" cy="6858000"/>
              <a:chOff x="-1" y="0"/>
              <a:chExt cx="12192001" cy="6858000"/>
            </a:xfrm>
          </p:grpSpPr>
          <p:cxnSp>
            <p:nvCxnSpPr>
              <p:cNvPr id="26" name="直线连接线 25"/>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7" name="直线连接线 26"/>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直线连接线 27"/>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直线连接线 28"/>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直线连接线 29"/>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1" name="组 30"/>
              <p:cNvGrpSpPr/>
              <p:nvPr/>
            </p:nvGrpSpPr>
            <p:grpSpPr bwMode="hidden">
              <a:xfrm>
                <a:off x="6327885" y="0"/>
                <a:ext cx="5864115" cy="5898673"/>
                <a:chOff x="6327885" y="0"/>
                <a:chExt cx="5864115" cy="5898673"/>
              </a:xfrm>
            </p:grpSpPr>
            <p:cxnSp>
              <p:nvCxnSpPr>
                <p:cNvPr id="37" name="直线连接线 36"/>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直线连接线 37"/>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直线连接线 38"/>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直线连接线 39"/>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直线连接线 40"/>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2" name="直线连接线 31"/>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3" name="直线连接线 32"/>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直线连接线 33"/>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直线连接线 34"/>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直线连接线 35"/>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标题 1"/>
          <p:cNvSpPr>
            <a:spLocks noGrp="1"/>
          </p:cNvSpPr>
          <p:nvPr>
            <p:ph type="title"/>
          </p:nvPr>
        </p:nvSpPr>
        <p:spPr>
          <a:xfrm>
            <a:off x="1295400" y="2541573"/>
            <a:ext cx="9601200" cy="2743200"/>
          </a:xfrm>
        </p:spPr>
        <p:txBody>
          <a:bodyPr anchor="b">
            <a:normAutofit/>
          </a:bodyPr>
          <a:lstStyle>
            <a:lvl1pPr latinLnBrk="0">
              <a:lnSpc>
                <a:spcPct val="85000"/>
              </a:lnSpc>
              <a:defRPr lang="zh-CN" sz="6000" cap="none" baseline="0">
                <a:solidFill>
                  <a:schemeClr val="tx1"/>
                </a:solidFill>
              </a:defRPr>
            </a:lvl1pPr>
          </a:lstStyle>
          <a:p>
            <a:r>
              <a:rPr lang="zh-CN" altLang="en-US" smtClean="0"/>
              <a:t>单击此处编辑母版标题样式</a:t>
            </a:r>
            <a:endParaRPr lang="zh-CN" dirty="0"/>
          </a:p>
        </p:txBody>
      </p:sp>
      <p:sp>
        <p:nvSpPr>
          <p:cNvPr id="3" name="文本占位符 2"/>
          <p:cNvSpPr>
            <a:spLocks noGrp="1"/>
          </p:cNvSpPr>
          <p:nvPr>
            <p:ph type="body" idx="1"/>
          </p:nvPr>
        </p:nvSpPr>
        <p:spPr>
          <a:xfrm>
            <a:off x="1295400" y="5431536"/>
            <a:ext cx="9601200" cy="457200"/>
          </a:xfrm>
        </p:spPr>
        <p:txBody>
          <a:bodyPr>
            <a:normAutofit/>
          </a:bodyPr>
          <a:lstStyle>
            <a:lvl1pPr marL="0" indent="0" latinLnBrk="0">
              <a:spcBef>
                <a:spcPts val="0"/>
              </a:spcBef>
              <a:buNone/>
              <a:defRPr lang="zh-CN" sz="2000" b="0">
                <a:solidFill>
                  <a:schemeClr val="tx1"/>
                </a:solidFill>
              </a:defRPr>
            </a:lvl1pPr>
            <a:lvl2pPr marL="457200" indent="0" latinLnBrk="0">
              <a:buNone/>
              <a:defRPr lang="zh-CN" sz="2000"/>
            </a:lvl2pPr>
            <a:lvl3pPr marL="914400" indent="0" latinLnBrk="0">
              <a:buNone/>
              <a:defRPr lang="zh-CN" sz="1800"/>
            </a:lvl3pPr>
            <a:lvl4pPr marL="1371600" indent="0" latinLnBrk="0">
              <a:buNone/>
              <a:defRPr lang="zh-CN" sz="1600"/>
            </a:lvl4pPr>
            <a:lvl5pPr marL="1828800" indent="0" latinLnBrk="0">
              <a:buNone/>
              <a:defRPr lang="zh-CN" sz="1600"/>
            </a:lvl5pPr>
            <a:lvl6pPr marL="2286000" indent="0" latinLnBrk="0">
              <a:buNone/>
              <a:defRPr lang="zh-CN" sz="1600"/>
            </a:lvl6pPr>
            <a:lvl7pPr marL="2743200" indent="0" latinLnBrk="0">
              <a:buNone/>
              <a:defRPr lang="zh-CN" sz="1600"/>
            </a:lvl7pPr>
            <a:lvl8pPr marL="3200400" indent="0" latinLnBrk="0">
              <a:buNone/>
              <a:defRPr lang="zh-CN" sz="1600"/>
            </a:lvl8pPr>
            <a:lvl9pPr marL="3657600" indent="0" latinLnBrk="0">
              <a:buNone/>
              <a:defRPr lang="zh-CN" sz="1600"/>
            </a:lvl9pPr>
          </a:lstStyle>
          <a:p>
            <a:pPr lvl="0"/>
            <a:r>
              <a:rPr lang="zh-CN" altLang="en-US" smtClean="0"/>
              <a:t>编辑母版文本样式</a:t>
            </a:r>
          </a:p>
        </p:txBody>
      </p:sp>
      <p:cxnSp>
        <p:nvCxnSpPr>
          <p:cNvPr id="58" name="直线连接线 57"/>
          <p:cNvCxnSpPr/>
          <p:nvPr userDrawn="1"/>
        </p:nvCxnSpPr>
        <p:spPr>
          <a:xfrm>
            <a:off x="1295400" y="5294175"/>
            <a:ext cx="9601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67780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p>
        </p:txBody>
      </p:sp>
      <p:sp>
        <p:nvSpPr>
          <p:cNvPr id="3" name="内容占位符 2"/>
          <p:cNvSpPr>
            <a:spLocks noGrp="1"/>
          </p:cNvSpPr>
          <p:nvPr>
            <p:ph sz="half" idx="1"/>
          </p:nvPr>
        </p:nvSpPr>
        <p:spPr>
          <a:xfrm>
            <a:off x="1295400" y="1981199"/>
            <a:ext cx="4572000" cy="3810001"/>
          </a:xfrm>
        </p:spPr>
        <p:txBody>
          <a:bodyPr>
            <a:normAutofit/>
          </a:bodyPr>
          <a:lstStyle>
            <a:lvl1pPr latinLnBrk="0">
              <a:defRPr lang="zh-CN" sz="2000"/>
            </a:lvl1pPr>
            <a:lvl2pPr latinLnBrk="0">
              <a:defRPr lang="zh-CN" sz="1800"/>
            </a:lvl2pPr>
            <a:lvl3pPr latinLnBrk="0">
              <a:defRPr lang="zh-CN" sz="1600"/>
            </a:lvl3pPr>
            <a:lvl4pPr latinLnBrk="0">
              <a:defRPr lang="zh-CN" sz="1400"/>
            </a:lvl4pPr>
            <a:lvl5pPr latinLnBrk="0">
              <a:defRPr lang="zh-CN" sz="1400"/>
            </a:lvl5pPr>
            <a:lvl6pPr latinLnBrk="0">
              <a:defRPr lang="zh-CN" sz="1800"/>
            </a:lvl6pPr>
            <a:lvl7pPr latinLnBrk="0">
              <a:defRPr lang="zh-CN" sz="1800"/>
            </a:lvl7pPr>
            <a:lvl8pPr latinLnBrk="0">
              <a:defRPr lang="zh-CN" sz="1800"/>
            </a:lvl8pPr>
            <a:lvl9pPr latinLnBrk="0">
              <a:defRPr lang="zh-CN" sz="18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dirty="0"/>
          </a:p>
        </p:txBody>
      </p:sp>
      <p:sp>
        <p:nvSpPr>
          <p:cNvPr id="4" name="内容占位符 3"/>
          <p:cNvSpPr>
            <a:spLocks noGrp="1"/>
          </p:cNvSpPr>
          <p:nvPr>
            <p:ph sz="half" idx="2"/>
          </p:nvPr>
        </p:nvSpPr>
        <p:spPr>
          <a:xfrm>
            <a:off x="6324600" y="1981199"/>
            <a:ext cx="4572000" cy="3810001"/>
          </a:xfrm>
        </p:spPr>
        <p:txBody>
          <a:bodyPr>
            <a:normAutofit/>
          </a:bodyPr>
          <a:lstStyle>
            <a:lvl1pPr latinLnBrk="0">
              <a:defRPr lang="zh-CN" sz="2000"/>
            </a:lvl1pPr>
            <a:lvl2pPr latinLnBrk="0">
              <a:defRPr lang="zh-CN" sz="1800"/>
            </a:lvl2pPr>
            <a:lvl3pPr latinLnBrk="0">
              <a:defRPr lang="zh-CN" sz="1600"/>
            </a:lvl3pPr>
            <a:lvl4pPr latinLnBrk="0">
              <a:defRPr lang="zh-CN" sz="1400"/>
            </a:lvl4pPr>
            <a:lvl5pPr latinLnBrk="0">
              <a:defRPr lang="zh-CN" sz="1400"/>
            </a:lvl5pPr>
            <a:lvl6pPr latinLnBrk="0">
              <a:defRPr lang="zh-CN" sz="1800"/>
            </a:lvl6pPr>
            <a:lvl7pPr latinLnBrk="0">
              <a:defRPr lang="zh-CN" sz="1800"/>
            </a:lvl7pPr>
            <a:lvl8pPr latinLnBrk="0">
              <a:defRPr lang="zh-CN" sz="1800"/>
            </a:lvl8pPr>
            <a:lvl9pPr latinLnBrk="0">
              <a:defRPr lang="zh-CN" sz="18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p>
        </p:txBody>
      </p:sp>
      <p:sp>
        <p:nvSpPr>
          <p:cNvPr id="5" name="日期占位符 4"/>
          <p:cNvSpPr>
            <a:spLocks noGrp="1"/>
          </p:cNvSpPr>
          <p:nvPr>
            <p:ph type="dt" sz="half" idx="10"/>
          </p:nvPr>
        </p:nvSpPr>
        <p:spPr/>
        <p:txBody>
          <a:bodyPr/>
          <a:lstStyle/>
          <a:p>
            <a:fld id="{33B5CF7C-B333-48E1-A4A6-83A3C8B73AC0}" type="datetime1">
              <a:t>2017/1/3</a:t>
            </a:fld>
            <a:endParaRPr lang="zh-CN"/>
          </a:p>
        </p:txBody>
      </p:sp>
      <p:sp>
        <p:nvSpPr>
          <p:cNvPr id="6" name="页脚占位符 5"/>
          <p:cNvSpPr>
            <a:spLocks noGrp="1"/>
          </p:cNvSpPr>
          <p:nvPr>
            <p:ph type="ftr" sz="quarter" idx="11"/>
          </p:nvPr>
        </p:nvSpPr>
        <p:spPr/>
        <p:txBody>
          <a:bodyPr/>
          <a:lstStyle/>
          <a:p>
            <a:endParaRPr lang="zh-CN"/>
          </a:p>
        </p:txBody>
      </p:sp>
      <p:sp>
        <p:nvSpPr>
          <p:cNvPr id="7" name="幻灯片编号占位符 6"/>
          <p:cNvSpPr>
            <a:spLocks noGrp="1"/>
          </p:cNvSpPr>
          <p:nvPr>
            <p:ph type="sldNum" sz="quarter" idx="12"/>
          </p:nvPr>
        </p:nvSpPr>
        <p:spPr/>
        <p:txBody>
          <a:bodyPr/>
          <a:lstStyle/>
          <a:p>
            <a:fld id="{E31375A4-56A4-47D6-9801-1991572033F7}" type="slidenum">
              <a:t>‹#›</a:t>
            </a:fld>
            <a:endParaRPr lang="zh-CN"/>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p>
        </p:txBody>
      </p:sp>
      <p:sp>
        <p:nvSpPr>
          <p:cNvPr id="3" name="文本占位符 2"/>
          <p:cNvSpPr>
            <a:spLocks noGrp="1"/>
          </p:cNvSpPr>
          <p:nvPr>
            <p:ph type="body" idx="1"/>
          </p:nvPr>
        </p:nvSpPr>
        <p:spPr>
          <a:xfrm>
            <a:off x="1295400" y="1818322"/>
            <a:ext cx="4572000" cy="641350"/>
          </a:xfrm>
        </p:spPr>
        <p:txBody>
          <a:bodyPr anchor="ctr">
            <a:normAutofit/>
          </a:bodyPr>
          <a:lstStyle>
            <a:lvl1pPr marL="0" indent="0" latinLnBrk="0">
              <a:spcBef>
                <a:spcPts val="0"/>
              </a:spcBef>
              <a:buNone/>
              <a:defRPr lang="zh-CN" sz="2000" b="0">
                <a:solidFill>
                  <a:schemeClr val="accent1"/>
                </a:solidFill>
              </a:defRPr>
            </a:lvl1pPr>
            <a:lvl2pPr marL="457200" indent="0" latinLnBrk="0">
              <a:buNone/>
              <a:defRPr lang="zh-CN" sz="2000" b="1"/>
            </a:lvl2pPr>
            <a:lvl3pPr marL="914400" indent="0" latinLnBrk="0">
              <a:buNone/>
              <a:defRPr lang="zh-CN" sz="1800" b="1"/>
            </a:lvl3pPr>
            <a:lvl4pPr marL="1371600" indent="0" latinLnBrk="0">
              <a:buNone/>
              <a:defRPr lang="zh-CN" sz="1600" b="1"/>
            </a:lvl4pPr>
            <a:lvl5pPr marL="1828800" indent="0" latinLnBrk="0">
              <a:buNone/>
              <a:defRPr lang="zh-CN" sz="1600" b="1"/>
            </a:lvl5pPr>
            <a:lvl6pPr marL="2286000" indent="0" latinLnBrk="0">
              <a:buNone/>
              <a:defRPr lang="zh-CN" sz="1600" b="1"/>
            </a:lvl6pPr>
            <a:lvl7pPr marL="2743200" indent="0" latinLnBrk="0">
              <a:buNone/>
              <a:defRPr lang="zh-CN" sz="1600" b="1"/>
            </a:lvl7pPr>
            <a:lvl8pPr marL="3200400" indent="0" latinLnBrk="0">
              <a:buNone/>
              <a:defRPr lang="zh-CN" sz="1600" b="1"/>
            </a:lvl8pPr>
            <a:lvl9pPr marL="3657600" indent="0" latinLnBrk="0">
              <a:buNone/>
              <a:defRPr lang="zh-CN" sz="1600" b="1"/>
            </a:lvl9pPr>
          </a:lstStyle>
          <a:p>
            <a:pPr lvl="0"/>
            <a:r>
              <a:rPr lang="zh-CN" altLang="en-US" smtClean="0"/>
              <a:t>编辑母版文本样式</a:t>
            </a:r>
          </a:p>
        </p:txBody>
      </p:sp>
      <p:sp>
        <p:nvSpPr>
          <p:cNvPr id="4" name="内容占位符 3"/>
          <p:cNvSpPr>
            <a:spLocks noGrp="1"/>
          </p:cNvSpPr>
          <p:nvPr>
            <p:ph sz="half" idx="2"/>
          </p:nvPr>
        </p:nvSpPr>
        <p:spPr>
          <a:xfrm>
            <a:off x="1295400" y="2503713"/>
            <a:ext cx="4572000" cy="3287487"/>
          </a:xfrm>
        </p:spPr>
        <p:txBody>
          <a:bodyPr>
            <a:normAutofit/>
          </a:bodyPr>
          <a:lstStyle>
            <a:lvl1pPr latinLnBrk="0">
              <a:defRPr lang="zh-CN" sz="2000"/>
            </a:lvl1pPr>
            <a:lvl2pPr latinLnBrk="0">
              <a:defRPr lang="zh-CN" sz="1800"/>
            </a:lvl2pPr>
            <a:lvl3pPr latinLnBrk="0">
              <a:defRPr lang="zh-CN" sz="1600"/>
            </a:lvl3pPr>
            <a:lvl4pPr latinLnBrk="0">
              <a:defRPr lang="zh-CN" sz="1400"/>
            </a:lvl4pPr>
            <a:lvl5pPr latinLnBrk="0">
              <a:defRPr lang="zh-CN" sz="1400"/>
            </a:lvl5pPr>
            <a:lvl6pPr latinLnBrk="0">
              <a:defRPr lang="zh-CN" sz="1600"/>
            </a:lvl6pPr>
            <a:lvl7pPr latinLnBrk="0">
              <a:defRPr lang="zh-CN" sz="1600"/>
            </a:lvl7pPr>
            <a:lvl8pPr latinLnBrk="0">
              <a:defRPr lang="zh-CN" sz="1600"/>
            </a:lvl8pPr>
            <a:lvl9pPr latinLnBrk="0">
              <a:defRPr lang="zh-CN" sz="16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dirty="0"/>
          </a:p>
        </p:txBody>
      </p:sp>
      <p:sp>
        <p:nvSpPr>
          <p:cNvPr id="5" name="文本占位符 4"/>
          <p:cNvSpPr>
            <a:spLocks noGrp="1"/>
          </p:cNvSpPr>
          <p:nvPr>
            <p:ph type="body" sz="quarter" idx="3"/>
          </p:nvPr>
        </p:nvSpPr>
        <p:spPr>
          <a:xfrm>
            <a:off x="6324600" y="1818322"/>
            <a:ext cx="4572000" cy="641350"/>
          </a:xfrm>
        </p:spPr>
        <p:txBody>
          <a:bodyPr anchor="ctr">
            <a:normAutofit/>
          </a:bodyPr>
          <a:lstStyle>
            <a:lvl1pPr marL="0" indent="0" latinLnBrk="0">
              <a:spcBef>
                <a:spcPts val="0"/>
              </a:spcBef>
              <a:buNone/>
              <a:defRPr lang="zh-CN" sz="2000" b="0">
                <a:solidFill>
                  <a:schemeClr val="accent1"/>
                </a:solidFill>
              </a:defRPr>
            </a:lvl1pPr>
            <a:lvl2pPr marL="457200" indent="0" latinLnBrk="0">
              <a:buNone/>
              <a:defRPr lang="zh-CN" sz="2000" b="1"/>
            </a:lvl2pPr>
            <a:lvl3pPr marL="914400" indent="0" latinLnBrk="0">
              <a:buNone/>
              <a:defRPr lang="zh-CN" sz="1800" b="1"/>
            </a:lvl3pPr>
            <a:lvl4pPr marL="1371600" indent="0" latinLnBrk="0">
              <a:buNone/>
              <a:defRPr lang="zh-CN" sz="1600" b="1"/>
            </a:lvl4pPr>
            <a:lvl5pPr marL="1828800" indent="0" latinLnBrk="0">
              <a:buNone/>
              <a:defRPr lang="zh-CN" sz="1600" b="1"/>
            </a:lvl5pPr>
            <a:lvl6pPr marL="2286000" indent="0" latinLnBrk="0">
              <a:buNone/>
              <a:defRPr lang="zh-CN" sz="1600" b="1"/>
            </a:lvl6pPr>
            <a:lvl7pPr marL="2743200" indent="0" latinLnBrk="0">
              <a:buNone/>
              <a:defRPr lang="zh-CN" sz="1600" b="1"/>
            </a:lvl7pPr>
            <a:lvl8pPr marL="3200400" indent="0" latinLnBrk="0">
              <a:buNone/>
              <a:defRPr lang="zh-CN" sz="1600" b="1"/>
            </a:lvl8pPr>
            <a:lvl9pPr marL="3657600" indent="0" latinLnBrk="0">
              <a:buNone/>
              <a:defRPr lang="zh-CN" sz="1600" b="1"/>
            </a:lvl9pPr>
          </a:lstStyle>
          <a:p>
            <a:pPr lvl="0"/>
            <a:r>
              <a:rPr lang="zh-CN" altLang="en-US" smtClean="0"/>
              <a:t>编辑母版文本样式</a:t>
            </a:r>
          </a:p>
        </p:txBody>
      </p:sp>
      <p:sp>
        <p:nvSpPr>
          <p:cNvPr id="6" name="内容占位符 5"/>
          <p:cNvSpPr>
            <a:spLocks noGrp="1"/>
          </p:cNvSpPr>
          <p:nvPr>
            <p:ph sz="quarter" idx="4"/>
          </p:nvPr>
        </p:nvSpPr>
        <p:spPr>
          <a:xfrm>
            <a:off x="6324600" y="2503713"/>
            <a:ext cx="4572000" cy="3287487"/>
          </a:xfrm>
        </p:spPr>
        <p:txBody>
          <a:bodyPr>
            <a:normAutofit/>
          </a:bodyPr>
          <a:lstStyle>
            <a:lvl1pPr latinLnBrk="0">
              <a:defRPr lang="zh-CN" sz="2000"/>
            </a:lvl1pPr>
            <a:lvl2pPr latinLnBrk="0">
              <a:defRPr lang="zh-CN" sz="1800"/>
            </a:lvl2pPr>
            <a:lvl3pPr latinLnBrk="0">
              <a:defRPr lang="zh-CN" sz="1600"/>
            </a:lvl3pPr>
            <a:lvl4pPr latinLnBrk="0">
              <a:defRPr lang="zh-CN" sz="1400"/>
            </a:lvl4pPr>
            <a:lvl5pPr latinLnBrk="0">
              <a:defRPr lang="zh-CN" sz="1400"/>
            </a:lvl5pPr>
            <a:lvl6pPr latinLnBrk="0">
              <a:defRPr lang="zh-CN" sz="1600"/>
            </a:lvl6pPr>
            <a:lvl7pPr latinLnBrk="0">
              <a:defRPr lang="zh-CN" sz="1600"/>
            </a:lvl7pPr>
            <a:lvl8pPr latinLnBrk="0">
              <a:defRPr lang="zh-CN" sz="1600"/>
            </a:lvl8pPr>
            <a:lvl9pPr latinLnBrk="0">
              <a:defRPr lang="zh-CN" sz="16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p>
        </p:txBody>
      </p:sp>
      <p:sp>
        <p:nvSpPr>
          <p:cNvPr id="7" name="日期占位符 6"/>
          <p:cNvSpPr>
            <a:spLocks noGrp="1"/>
          </p:cNvSpPr>
          <p:nvPr>
            <p:ph type="dt" sz="half" idx="10"/>
          </p:nvPr>
        </p:nvSpPr>
        <p:spPr/>
        <p:txBody>
          <a:bodyPr/>
          <a:lstStyle/>
          <a:p>
            <a:fld id="{AE320762-5CBF-4210-AB54-376B091119F8}" type="datetime1">
              <a:t>2017/1/3</a:t>
            </a:fld>
            <a:endParaRPr lang="zh-CN"/>
          </a:p>
        </p:txBody>
      </p:sp>
      <p:sp>
        <p:nvSpPr>
          <p:cNvPr id="8" name="页脚占位符 7"/>
          <p:cNvSpPr>
            <a:spLocks noGrp="1"/>
          </p:cNvSpPr>
          <p:nvPr>
            <p:ph type="ftr" sz="quarter" idx="11"/>
          </p:nvPr>
        </p:nvSpPr>
        <p:spPr/>
        <p:txBody>
          <a:bodyPr/>
          <a:lstStyle/>
          <a:p>
            <a:endParaRPr lang="zh-CN"/>
          </a:p>
        </p:txBody>
      </p:sp>
      <p:sp>
        <p:nvSpPr>
          <p:cNvPr id="9" name="幻灯片编号占位符 8"/>
          <p:cNvSpPr>
            <a:spLocks noGrp="1"/>
          </p:cNvSpPr>
          <p:nvPr>
            <p:ph type="sldNum" sz="quarter" idx="12"/>
          </p:nvPr>
        </p:nvSpPr>
        <p:spPr/>
        <p:txBody>
          <a:bodyPr/>
          <a:lstStyle/>
          <a:p>
            <a:fld id="{E31375A4-56A4-47D6-9801-1991572033F7}" type="slidenum">
              <a:t>‹#›</a:t>
            </a:fld>
            <a:endParaRPr lang="zh-CN"/>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dirty="0"/>
          </a:p>
        </p:txBody>
      </p:sp>
      <p:sp>
        <p:nvSpPr>
          <p:cNvPr id="3" name="日期占位符 2"/>
          <p:cNvSpPr>
            <a:spLocks noGrp="1"/>
          </p:cNvSpPr>
          <p:nvPr>
            <p:ph type="dt" sz="half" idx="10"/>
          </p:nvPr>
        </p:nvSpPr>
        <p:spPr/>
        <p:txBody>
          <a:bodyPr/>
          <a:lstStyle/>
          <a:p>
            <a:fld id="{7F0DB371-BF5F-4058-A212-1A908E4D2674}" type="datetime1">
              <a:t>2017/1/3</a:t>
            </a:fld>
            <a:endParaRPr lang="zh-CN"/>
          </a:p>
        </p:txBody>
      </p:sp>
      <p:sp>
        <p:nvSpPr>
          <p:cNvPr id="4" name="页脚占位符 3"/>
          <p:cNvSpPr>
            <a:spLocks noGrp="1"/>
          </p:cNvSpPr>
          <p:nvPr>
            <p:ph type="ftr" sz="quarter" idx="11"/>
          </p:nvPr>
        </p:nvSpPr>
        <p:spPr/>
        <p:txBody>
          <a:bodyPr/>
          <a:lstStyle/>
          <a:p>
            <a:endParaRPr lang="zh-CN"/>
          </a:p>
        </p:txBody>
      </p:sp>
      <p:sp>
        <p:nvSpPr>
          <p:cNvPr id="5" name="幻灯片编号占位符 4"/>
          <p:cNvSpPr>
            <a:spLocks noGrp="1"/>
          </p:cNvSpPr>
          <p:nvPr>
            <p:ph type="sldNum" sz="quarter" idx="12"/>
          </p:nvPr>
        </p:nvSpPr>
        <p:spPr/>
        <p:txBody>
          <a:bodyPr/>
          <a:lstStyle/>
          <a:p>
            <a:fld id="{E31375A4-56A4-47D6-9801-1991572033F7}" type="slidenum">
              <a:t>‹#›</a:t>
            </a:fld>
            <a:endParaRPr lang="zh-CN"/>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grpSp>
        <p:nvGrpSpPr>
          <p:cNvPr id="161" name="组 160"/>
          <p:cNvGrpSpPr/>
          <p:nvPr userDrawn="1"/>
        </p:nvGrpSpPr>
        <p:grpSpPr bwMode="hidden">
          <a:xfrm>
            <a:off x="-1" y="0"/>
            <a:ext cx="12192002" cy="6858000"/>
            <a:chOff x="-1" y="0"/>
            <a:chExt cx="12192002" cy="6858000"/>
          </a:xfrm>
        </p:grpSpPr>
        <p:cxnSp>
          <p:nvCxnSpPr>
            <p:cNvPr id="162" name="直线连接线 161"/>
            <p:cNvCxnSpPr/>
            <p:nvPr/>
          </p:nvCxnSpPr>
          <p:spPr bwMode="hidden">
            <a:xfrm>
              <a:off x="61019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3" name="直线连接线 162"/>
            <p:cNvCxnSpPr/>
            <p:nvPr/>
          </p:nvCxnSpPr>
          <p:spPr bwMode="hidden">
            <a:xfrm>
              <a:off x="182933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4" name="直线连接线 163"/>
            <p:cNvCxnSpPr/>
            <p:nvPr/>
          </p:nvCxnSpPr>
          <p:spPr bwMode="hidden">
            <a:xfrm>
              <a:off x="304847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5" name="直线连接线 164"/>
            <p:cNvCxnSpPr/>
            <p:nvPr/>
          </p:nvCxnSpPr>
          <p:spPr bwMode="hidden">
            <a:xfrm>
              <a:off x="426760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6" name="直线连接线 165"/>
            <p:cNvCxnSpPr/>
            <p:nvPr/>
          </p:nvCxnSpPr>
          <p:spPr bwMode="hidden">
            <a:xfrm>
              <a:off x="548674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7" name="直线连接线 166"/>
            <p:cNvCxnSpPr/>
            <p:nvPr/>
          </p:nvCxnSpPr>
          <p:spPr bwMode="hidden">
            <a:xfrm>
              <a:off x="670588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8" name="直线连接线 167"/>
            <p:cNvCxnSpPr/>
            <p:nvPr/>
          </p:nvCxnSpPr>
          <p:spPr bwMode="hidden">
            <a:xfrm>
              <a:off x="792502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9" name="直线连接线 168"/>
            <p:cNvCxnSpPr/>
            <p:nvPr/>
          </p:nvCxnSpPr>
          <p:spPr bwMode="hidden">
            <a:xfrm>
              <a:off x="914416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0" name="直线连接线 169"/>
            <p:cNvCxnSpPr/>
            <p:nvPr/>
          </p:nvCxnSpPr>
          <p:spPr bwMode="hidden">
            <a:xfrm>
              <a:off x="1036329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1" name="直线连接线 170"/>
            <p:cNvCxnSpPr/>
            <p:nvPr/>
          </p:nvCxnSpPr>
          <p:spPr bwMode="hidden">
            <a:xfrm>
              <a:off x="1158243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2" name="直线连接线 171"/>
            <p:cNvCxnSpPr/>
            <p:nvPr/>
          </p:nvCxnSpPr>
          <p:spPr bwMode="hidden">
            <a:xfrm>
              <a:off x="2819" y="38648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3" name="直线连接线 172"/>
            <p:cNvCxnSpPr/>
            <p:nvPr/>
          </p:nvCxnSpPr>
          <p:spPr bwMode="hidden">
            <a:xfrm>
              <a:off x="2819" y="1611181"/>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4" name="直线连接线 173"/>
            <p:cNvCxnSpPr/>
            <p:nvPr/>
          </p:nvCxnSpPr>
          <p:spPr bwMode="hidden">
            <a:xfrm>
              <a:off x="2819" y="2835877"/>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5" name="直线连接线 174"/>
            <p:cNvCxnSpPr/>
            <p:nvPr/>
          </p:nvCxnSpPr>
          <p:spPr bwMode="hidden">
            <a:xfrm>
              <a:off x="2819" y="4060573"/>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6" name="直线连接线 175"/>
            <p:cNvCxnSpPr/>
            <p:nvPr/>
          </p:nvCxnSpPr>
          <p:spPr bwMode="hidden">
            <a:xfrm>
              <a:off x="2819" y="5285269"/>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7" name="直线连接线 176"/>
            <p:cNvCxnSpPr/>
            <p:nvPr/>
          </p:nvCxnSpPr>
          <p:spPr bwMode="hidden">
            <a:xfrm>
              <a:off x="2819" y="650996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78" name="组 177"/>
            <p:cNvGrpSpPr/>
            <p:nvPr userDrawn="1"/>
          </p:nvGrpSpPr>
          <p:grpSpPr bwMode="hidden">
            <a:xfrm>
              <a:off x="-1" y="0"/>
              <a:ext cx="12192001" cy="6858000"/>
              <a:chOff x="-1" y="0"/>
              <a:chExt cx="12192001" cy="6858000"/>
            </a:xfrm>
          </p:grpSpPr>
          <p:cxnSp>
            <p:nvCxnSpPr>
              <p:cNvPr id="196" name="直线连接线 195"/>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7" name="直线连接线 196"/>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8" name="直线连接线 197"/>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9" name="直线连接线 198"/>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0" name="直线连接线 199"/>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201" name="组 200"/>
              <p:cNvGrpSpPr/>
              <p:nvPr/>
            </p:nvGrpSpPr>
            <p:grpSpPr bwMode="hidden">
              <a:xfrm>
                <a:off x="6327885" y="0"/>
                <a:ext cx="5864115" cy="5898673"/>
                <a:chOff x="6327885" y="0"/>
                <a:chExt cx="5864115" cy="5898673"/>
              </a:xfrm>
            </p:grpSpPr>
            <p:cxnSp>
              <p:nvCxnSpPr>
                <p:cNvPr id="207" name="直线连接线 206"/>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8" name="直线连接线 207"/>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9" name="直线连接线 208"/>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0" name="直线连接线 209"/>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1" name="直线连接线 210"/>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202" name="直线连接线 201"/>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3" name="直线连接线 202"/>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4" name="直线连接线 203"/>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5" name="直线连接线 204"/>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6" name="直线连接线 205"/>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nvGrpSpPr>
            <p:cNvPr id="179" name="组 178"/>
            <p:cNvGrpSpPr/>
            <p:nvPr userDrawn="1"/>
          </p:nvGrpSpPr>
          <p:grpSpPr bwMode="hidden">
            <a:xfrm flipH="1">
              <a:off x="0" y="0"/>
              <a:ext cx="12192001" cy="6858000"/>
              <a:chOff x="-1" y="0"/>
              <a:chExt cx="12192001" cy="6858000"/>
            </a:xfrm>
          </p:grpSpPr>
          <p:cxnSp>
            <p:nvCxnSpPr>
              <p:cNvPr id="180" name="直线连接线 179"/>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1" name="直线连接线 180"/>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2" name="直线连接线 181"/>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3" name="直线连接线 182"/>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4" name="直线连接线 183"/>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85" name="组 184"/>
              <p:cNvGrpSpPr/>
              <p:nvPr/>
            </p:nvGrpSpPr>
            <p:grpSpPr bwMode="hidden">
              <a:xfrm>
                <a:off x="6327885" y="0"/>
                <a:ext cx="5864115" cy="5898673"/>
                <a:chOff x="6327885" y="0"/>
                <a:chExt cx="5864115" cy="5898673"/>
              </a:xfrm>
            </p:grpSpPr>
            <p:cxnSp>
              <p:nvCxnSpPr>
                <p:cNvPr id="191" name="直线连接线 190"/>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2" name="直线连接线 191"/>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3" name="直线连接线 192"/>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4" name="直线连接线 193"/>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5" name="直线连接线 194"/>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186" name="直线连接线 185"/>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7" name="直线连接线 186"/>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8" name="直线连接线 187"/>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9" name="直线连接线 188"/>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0" name="直线连接线 189"/>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sp>
        <p:nvSpPr>
          <p:cNvPr id="212" name="日期占位符 211"/>
          <p:cNvSpPr>
            <a:spLocks noGrp="1"/>
          </p:cNvSpPr>
          <p:nvPr>
            <p:ph type="dt" sz="half" idx="10"/>
          </p:nvPr>
        </p:nvSpPr>
        <p:spPr/>
        <p:txBody>
          <a:bodyPr/>
          <a:lstStyle/>
          <a:p>
            <a:fld id="{60A4083B-90AA-48CF-BAD5-00AA24D7F288}" type="datetime1">
              <a:t>2017/1/3</a:t>
            </a:fld>
            <a:endParaRPr lang="zh-CN"/>
          </a:p>
        </p:txBody>
      </p:sp>
      <p:sp>
        <p:nvSpPr>
          <p:cNvPr id="213" name="页脚占位符 212"/>
          <p:cNvSpPr>
            <a:spLocks noGrp="1"/>
          </p:cNvSpPr>
          <p:nvPr>
            <p:ph type="ftr" sz="quarter" idx="11"/>
          </p:nvPr>
        </p:nvSpPr>
        <p:spPr/>
        <p:txBody>
          <a:bodyPr/>
          <a:lstStyle/>
          <a:p>
            <a:endParaRPr lang="zh-CN"/>
          </a:p>
        </p:txBody>
      </p:sp>
      <p:sp>
        <p:nvSpPr>
          <p:cNvPr id="214" name="幻灯片编号占位符 213"/>
          <p:cNvSpPr>
            <a:spLocks noGrp="1"/>
          </p:cNvSpPr>
          <p:nvPr>
            <p:ph type="sldNum" sz="quarter" idx="12"/>
          </p:nvPr>
        </p:nvSpPr>
        <p:spPr/>
        <p:txBody>
          <a:bodyPr/>
          <a:lstStyle/>
          <a:p>
            <a:fld id="{E31375A4-56A4-47D6-9801-1991572033F7}" type="slidenum">
              <a:pPr/>
              <a:t>‹#›</a:t>
            </a:fld>
            <a:endParaRPr lang="zh-CN"/>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题注">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9" name="组 8"/>
          <p:cNvGrpSpPr/>
          <p:nvPr userDrawn="1"/>
        </p:nvGrpSpPr>
        <p:grpSpPr bwMode="hidden">
          <a:xfrm>
            <a:off x="-1" y="0"/>
            <a:ext cx="12192002" cy="6858000"/>
            <a:chOff x="-1" y="0"/>
            <a:chExt cx="12192002" cy="6858000"/>
          </a:xfrm>
        </p:grpSpPr>
        <p:cxnSp>
          <p:nvCxnSpPr>
            <p:cNvPr id="10" name="直线连接线 9"/>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直线连接线 10"/>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直线连接线 11"/>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直线连接线 12"/>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直线连接线 13"/>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直线连接线 14"/>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直线连接线 15"/>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直线连接线 16"/>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直线连接线 17"/>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直线连接线 18"/>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直线连接线 19"/>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直线连接线 20"/>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直线连接线 21"/>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直线连接线 22"/>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直线连接线 23"/>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5" name="直线连接线 24"/>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6" name="组 25"/>
            <p:cNvGrpSpPr/>
            <p:nvPr userDrawn="1"/>
          </p:nvGrpSpPr>
          <p:grpSpPr bwMode="hidden">
            <a:xfrm>
              <a:off x="-1" y="0"/>
              <a:ext cx="12192001" cy="6858000"/>
              <a:chOff x="-1" y="0"/>
              <a:chExt cx="12192001" cy="6858000"/>
            </a:xfrm>
          </p:grpSpPr>
          <p:cxnSp>
            <p:nvCxnSpPr>
              <p:cNvPr id="44" name="直线连接线 43"/>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直线连接线 44"/>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直线连接线 45"/>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直线连接线 46"/>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8" name="直线连接线 47"/>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9" name="组 48"/>
              <p:cNvGrpSpPr/>
              <p:nvPr/>
            </p:nvGrpSpPr>
            <p:grpSpPr bwMode="hidden">
              <a:xfrm>
                <a:off x="6327885" y="0"/>
                <a:ext cx="5864115" cy="5898673"/>
                <a:chOff x="6327885" y="0"/>
                <a:chExt cx="5864115" cy="5898673"/>
              </a:xfrm>
            </p:grpSpPr>
            <p:cxnSp>
              <p:nvCxnSpPr>
                <p:cNvPr id="55" name="直线连接线 54"/>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直线连接线 55"/>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直线连接线 56"/>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直线连接线 57"/>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9" name="直线连接线 58"/>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50" name="直线连接线 49"/>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直线连接线 50"/>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直线连接线 51"/>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直线连接线 52"/>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直线连接线 53"/>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7" name="组 26"/>
            <p:cNvGrpSpPr/>
            <p:nvPr userDrawn="1"/>
          </p:nvGrpSpPr>
          <p:grpSpPr bwMode="hidden">
            <a:xfrm flipH="1">
              <a:off x="0" y="0"/>
              <a:ext cx="12192001" cy="6858000"/>
              <a:chOff x="-1" y="0"/>
              <a:chExt cx="12192001" cy="6858000"/>
            </a:xfrm>
          </p:grpSpPr>
          <p:cxnSp>
            <p:nvCxnSpPr>
              <p:cNvPr id="28" name="直线连接线 27"/>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直线连接线 28"/>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直线连接线 29"/>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直线连接线 30"/>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2" name="直线连接线 31"/>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3" name="组 32"/>
              <p:cNvGrpSpPr/>
              <p:nvPr/>
            </p:nvGrpSpPr>
            <p:grpSpPr bwMode="hidden">
              <a:xfrm>
                <a:off x="6327885" y="0"/>
                <a:ext cx="5864115" cy="5898673"/>
                <a:chOff x="6327885" y="0"/>
                <a:chExt cx="5864115" cy="5898673"/>
              </a:xfrm>
            </p:grpSpPr>
            <p:cxnSp>
              <p:nvCxnSpPr>
                <p:cNvPr id="39" name="直线连接线 38"/>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直线连接线 39"/>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直线连接线 40"/>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直线连接线 41"/>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直线连接线 42"/>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4" name="直线连接线 33"/>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直线连接线 34"/>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直线连接线 35"/>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直线连接线 36"/>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直线连接线 37"/>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7" name="矩形 6"/>
          <p:cNvSpPr/>
          <p:nvPr userDrawn="1"/>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dirty="0">
              <a:ea typeface="Microsoft YaHei UI" panose="020B0503020204020204" pitchFamily="34" charset="-122"/>
            </a:endParaRPr>
          </a:p>
        </p:txBody>
      </p:sp>
      <p:sp>
        <p:nvSpPr>
          <p:cNvPr id="2" name="标题 1"/>
          <p:cNvSpPr>
            <a:spLocks noGrp="1"/>
          </p:cNvSpPr>
          <p:nvPr>
            <p:ph type="title"/>
          </p:nvPr>
        </p:nvSpPr>
        <p:spPr>
          <a:xfrm>
            <a:off x="7913152" y="571500"/>
            <a:ext cx="3657600" cy="2197100"/>
          </a:xfrm>
        </p:spPr>
        <p:txBody>
          <a:bodyPr anchor="b">
            <a:normAutofit/>
          </a:bodyPr>
          <a:lstStyle>
            <a:lvl1pPr latinLnBrk="0">
              <a:defRPr lang="zh-CN" sz="2600">
                <a:solidFill>
                  <a:schemeClr val="bg1"/>
                </a:solidFill>
              </a:defRPr>
            </a:lvl1pPr>
          </a:lstStyle>
          <a:p>
            <a:r>
              <a:rPr lang="zh-CN" altLang="en-US" smtClean="0"/>
              <a:t>单击此处编辑母版标题样式</a:t>
            </a:r>
            <a:endParaRPr lang="zh-CN" dirty="0"/>
          </a:p>
        </p:txBody>
      </p:sp>
      <p:sp>
        <p:nvSpPr>
          <p:cNvPr id="3" name="内容占位符 2"/>
          <p:cNvSpPr>
            <a:spLocks noGrp="1"/>
          </p:cNvSpPr>
          <p:nvPr>
            <p:ph idx="1"/>
          </p:nvPr>
        </p:nvSpPr>
        <p:spPr>
          <a:xfrm>
            <a:off x="543197" y="571500"/>
            <a:ext cx="6217920" cy="5715000"/>
          </a:xfrm>
        </p:spPr>
        <p:txBody>
          <a:bodyPr>
            <a:normAutofit/>
          </a:bodyPr>
          <a:lstStyle>
            <a:lvl1pPr latinLnBrk="0">
              <a:defRPr lang="zh-CN" sz="2000"/>
            </a:lvl1pPr>
            <a:lvl2pPr latinLnBrk="0">
              <a:defRPr lang="zh-CN" sz="1800"/>
            </a:lvl2pPr>
            <a:lvl3pPr latinLnBrk="0">
              <a:defRPr lang="zh-CN" sz="1600"/>
            </a:lvl3pPr>
            <a:lvl4pPr latinLnBrk="0">
              <a:defRPr lang="zh-CN" sz="1400"/>
            </a:lvl4pPr>
            <a:lvl5pPr latinLnBrk="0">
              <a:defRPr lang="zh-CN" sz="1400"/>
            </a:lvl5pPr>
            <a:lvl6pPr latinLnBrk="0">
              <a:defRPr lang="zh-CN" sz="2000"/>
            </a:lvl6pPr>
            <a:lvl7pPr latinLnBrk="0">
              <a:defRPr lang="zh-CN" sz="2000"/>
            </a:lvl7pPr>
            <a:lvl8pPr latinLnBrk="0">
              <a:defRPr lang="zh-CN" sz="2000"/>
            </a:lvl8pPr>
            <a:lvl9pPr latinLnBrk="0">
              <a:defRPr lang="zh-CN"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dirty="0"/>
          </a:p>
        </p:txBody>
      </p:sp>
      <p:sp>
        <p:nvSpPr>
          <p:cNvPr id="4" name="文本占位符 3"/>
          <p:cNvSpPr>
            <a:spLocks noGrp="1"/>
          </p:cNvSpPr>
          <p:nvPr>
            <p:ph type="body" sz="half" idx="2"/>
          </p:nvPr>
        </p:nvSpPr>
        <p:spPr>
          <a:xfrm>
            <a:off x="7913152" y="2995012"/>
            <a:ext cx="3657600" cy="2285950"/>
          </a:xfrm>
        </p:spPr>
        <p:txBody>
          <a:bodyPr>
            <a:normAutofit/>
          </a:bodyPr>
          <a:lstStyle>
            <a:lvl1pPr marL="0" indent="0" latinLnBrk="0">
              <a:spcBef>
                <a:spcPts val="1200"/>
              </a:spcBef>
              <a:buNone/>
              <a:defRPr lang="zh-CN" sz="1600">
                <a:solidFill>
                  <a:schemeClr val="bg1"/>
                </a:solidFill>
              </a:defRPr>
            </a:lvl1pPr>
            <a:lvl2pPr marL="457200" indent="0" latinLnBrk="0">
              <a:buNone/>
              <a:defRPr lang="zh-CN" sz="1400"/>
            </a:lvl2pPr>
            <a:lvl3pPr marL="914400" indent="0" latinLnBrk="0">
              <a:buNone/>
              <a:defRPr lang="zh-CN" sz="1200"/>
            </a:lvl3pPr>
            <a:lvl4pPr marL="1371600" indent="0" latinLnBrk="0">
              <a:buNone/>
              <a:defRPr lang="zh-CN" sz="1000"/>
            </a:lvl4pPr>
            <a:lvl5pPr marL="1828800" indent="0" latinLnBrk="0">
              <a:buNone/>
              <a:defRPr lang="zh-CN" sz="1000"/>
            </a:lvl5pPr>
            <a:lvl6pPr marL="2286000" indent="0" latinLnBrk="0">
              <a:buNone/>
              <a:defRPr lang="zh-CN" sz="1000"/>
            </a:lvl6pPr>
            <a:lvl7pPr marL="2743200" indent="0" latinLnBrk="0">
              <a:buNone/>
              <a:defRPr lang="zh-CN" sz="1000"/>
            </a:lvl7pPr>
            <a:lvl8pPr marL="3200400" indent="0" latinLnBrk="0">
              <a:buNone/>
              <a:defRPr lang="zh-CN" sz="1000"/>
            </a:lvl8pPr>
            <a:lvl9pPr marL="3657600" indent="0" latinLnBrk="0">
              <a:buNone/>
              <a:defRPr lang="zh-CN" sz="1000"/>
            </a:lvl9pPr>
          </a:lstStyle>
          <a:p>
            <a:pPr lvl="0"/>
            <a:r>
              <a:rPr lang="zh-CN" altLang="en-US" smtClean="0"/>
              <a:t>编辑母版文本样式</a:t>
            </a:r>
          </a:p>
        </p:txBody>
      </p:sp>
      <p:cxnSp>
        <p:nvCxnSpPr>
          <p:cNvPr id="60" name="直线连接线 59"/>
          <p:cNvCxnSpPr/>
          <p:nvPr userDrawn="1"/>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5" name="日期占位符 4"/>
          <p:cNvSpPr>
            <a:spLocks noGrp="1"/>
          </p:cNvSpPr>
          <p:nvPr>
            <p:ph type="dt" sz="half" idx="10"/>
          </p:nvPr>
        </p:nvSpPr>
        <p:spPr/>
        <p:txBody>
          <a:bodyPr/>
          <a:lstStyle/>
          <a:p>
            <a:fld id="{F5BAF629-ECA2-4CF3-B790-9D9BDED98269}" type="datetime1">
              <a:t>2017/1/3</a:t>
            </a:fld>
            <a:endParaRPr lang="zh-CN"/>
          </a:p>
        </p:txBody>
      </p:sp>
      <p:sp>
        <p:nvSpPr>
          <p:cNvPr id="6" name="页脚占位符 5"/>
          <p:cNvSpPr>
            <a:spLocks noGrp="1"/>
          </p:cNvSpPr>
          <p:nvPr>
            <p:ph type="ftr" sz="quarter" idx="11"/>
          </p:nvPr>
        </p:nvSpPr>
        <p:spPr/>
        <p:txBody>
          <a:bodyPr/>
          <a:lstStyle/>
          <a:p>
            <a:endParaRPr lang="zh-CN"/>
          </a:p>
        </p:txBody>
      </p:sp>
      <p:sp>
        <p:nvSpPr>
          <p:cNvPr id="8" name="幻灯片编号占位符 7"/>
          <p:cNvSpPr>
            <a:spLocks noGrp="1"/>
          </p:cNvSpPr>
          <p:nvPr>
            <p:ph type="sldNum" sz="quarter" idx="12"/>
          </p:nvPr>
        </p:nvSpPr>
        <p:spPr/>
        <p:txBody>
          <a:bodyPr/>
          <a:lstStyle/>
          <a:p>
            <a:fld id="{E31375A4-56A4-47D6-9801-1991572033F7}" type="slidenum">
              <a:pPr/>
              <a:t>‹#›</a:t>
            </a:fld>
            <a:endParaRPr lang="zh-CN"/>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题注">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8" name="组 7"/>
          <p:cNvGrpSpPr/>
          <p:nvPr/>
        </p:nvGrpSpPr>
        <p:grpSpPr bwMode="hidden">
          <a:xfrm>
            <a:off x="-1" y="0"/>
            <a:ext cx="12192002" cy="6858000"/>
            <a:chOff x="-1" y="0"/>
            <a:chExt cx="12192002" cy="6858000"/>
          </a:xfrm>
        </p:grpSpPr>
        <p:cxnSp>
          <p:nvCxnSpPr>
            <p:cNvPr id="9" name="直线连接线 8"/>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直线连接线 9"/>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直线连接线 10"/>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直线连接线 11"/>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直线连接线 12"/>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直线连接线 13"/>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直线连接线 14"/>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直线连接线 15"/>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直线连接线 16"/>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直线连接线 17"/>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直线连接线 18"/>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直线连接线 19"/>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直线连接线 20"/>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直线连接线 21"/>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直线连接线 22"/>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直线连接线 23"/>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5" name="组 24"/>
            <p:cNvGrpSpPr/>
            <p:nvPr/>
          </p:nvGrpSpPr>
          <p:grpSpPr bwMode="hidden">
            <a:xfrm>
              <a:off x="-1" y="0"/>
              <a:ext cx="12192001" cy="6858000"/>
              <a:chOff x="-1" y="0"/>
              <a:chExt cx="12192001" cy="6858000"/>
            </a:xfrm>
          </p:grpSpPr>
          <p:cxnSp>
            <p:nvCxnSpPr>
              <p:cNvPr id="43" name="直线连接线 42"/>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直线连接线 43"/>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直线连接线 44"/>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直线连接线 45"/>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直线连接线 46"/>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8" name="组 47"/>
              <p:cNvGrpSpPr/>
              <p:nvPr/>
            </p:nvGrpSpPr>
            <p:grpSpPr bwMode="hidden">
              <a:xfrm>
                <a:off x="6327885" y="0"/>
                <a:ext cx="5864115" cy="5898673"/>
                <a:chOff x="6327885" y="0"/>
                <a:chExt cx="5864115" cy="5898673"/>
              </a:xfrm>
            </p:grpSpPr>
            <p:cxnSp>
              <p:nvCxnSpPr>
                <p:cNvPr id="54" name="直线连接线 53"/>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直线连接线 54"/>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直线连接线 55"/>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直线连接线 56"/>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直线连接线 57"/>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9" name="直线连接线 48"/>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直线连接线 49"/>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直线连接线 50"/>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直线连接线 51"/>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直线连接线 52"/>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6" name="组 25"/>
            <p:cNvGrpSpPr/>
            <p:nvPr/>
          </p:nvGrpSpPr>
          <p:grpSpPr bwMode="hidden">
            <a:xfrm flipH="1">
              <a:off x="0" y="0"/>
              <a:ext cx="12192001" cy="6858000"/>
              <a:chOff x="-1" y="0"/>
              <a:chExt cx="12192001" cy="6858000"/>
            </a:xfrm>
          </p:grpSpPr>
          <p:cxnSp>
            <p:nvCxnSpPr>
              <p:cNvPr id="27" name="直线连接线 26"/>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直线连接线 27"/>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直线连接线 28"/>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直线连接线 29"/>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直线连接线 30"/>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2" name="组 31"/>
              <p:cNvGrpSpPr/>
              <p:nvPr/>
            </p:nvGrpSpPr>
            <p:grpSpPr bwMode="hidden">
              <a:xfrm>
                <a:off x="6327885" y="0"/>
                <a:ext cx="5864115" cy="5898673"/>
                <a:chOff x="6327885" y="0"/>
                <a:chExt cx="5864115" cy="5898673"/>
              </a:xfrm>
            </p:grpSpPr>
            <p:cxnSp>
              <p:nvCxnSpPr>
                <p:cNvPr id="38" name="直线连接线 37"/>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直线连接线 38"/>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直线连接线 39"/>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直线连接线 40"/>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直线连接线 41"/>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3" name="直线连接线 32"/>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直线连接线 33"/>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直线连接线 34"/>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直线连接线 35"/>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直线连接线 36"/>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60" name="矩形 59"/>
          <p:cNvSpPr/>
          <p:nvPr/>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dirty="0">
              <a:ea typeface="Microsoft YaHei UI" panose="020B0503020204020204" pitchFamily="34" charset="-122"/>
            </a:endParaRPr>
          </a:p>
        </p:txBody>
      </p:sp>
      <p:sp>
        <p:nvSpPr>
          <p:cNvPr id="3" name="图片占位符 2"/>
          <p:cNvSpPr>
            <a:spLocks noGrp="1"/>
          </p:cNvSpPr>
          <p:nvPr>
            <p:ph type="pic" idx="1"/>
          </p:nvPr>
        </p:nvSpPr>
        <p:spPr>
          <a:xfrm>
            <a:off x="4412" y="-159"/>
            <a:ext cx="7315200" cy="6858000"/>
          </a:xfrm>
        </p:spPr>
        <p:txBody>
          <a:bodyPr tIns="457200">
            <a:normAutofit/>
          </a:bodyPr>
          <a:lstStyle>
            <a:lvl1pPr marL="0" indent="0" algn="ctr" latinLnBrk="0">
              <a:buNone/>
              <a:defRPr lang="zh-CN" sz="2000"/>
            </a:lvl1pPr>
            <a:lvl2pPr marL="457200" indent="0" latinLnBrk="0">
              <a:buNone/>
              <a:defRPr lang="zh-CN" sz="2800"/>
            </a:lvl2pPr>
            <a:lvl3pPr marL="914400" indent="0" latinLnBrk="0">
              <a:buNone/>
              <a:defRPr lang="zh-CN" sz="2400"/>
            </a:lvl3pPr>
            <a:lvl4pPr marL="1371600" indent="0" latinLnBrk="0">
              <a:buNone/>
              <a:defRPr lang="zh-CN" sz="2000"/>
            </a:lvl4pPr>
            <a:lvl5pPr marL="1828800" indent="0" latinLnBrk="0">
              <a:buNone/>
              <a:defRPr lang="zh-CN" sz="2000"/>
            </a:lvl5pPr>
            <a:lvl6pPr marL="2286000" indent="0" latinLnBrk="0">
              <a:buNone/>
              <a:defRPr lang="zh-CN" sz="2000"/>
            </a:lvl6pPr>
            <a:lvl7pPr marL="2743200" indent="0" latinLnBrk="0">
              <a:buNone/>
              <a:defRPr lang="zh-CN" sz="2000"/>
            </a:lvl7pPr>
            <a:lvl8pPr marL="3200400" indent="0" latinLnBrk="0">
              <a:buNone/>
              <a:defRPr lang="zh-CN" sz="2000"/>
            </a:lvl8pPr>
            <a:lvl9pPr marL="3657600" indent="0" latinLnBrk="0">
              <a:buNone/>
              <a:defRPr lang="zh-CN" sz="2000"/>
            </a:lvl9pPr>
          </a:lstStyle>
          <a:p>
            <a:r>
              <a:rPr lang="zh-CN" altLang="en-US" smtClean="0"/>
              <a:t>单击图标添加图片</a:t>
            </a:r>
            <a:endParaRPr lang="zh-CN" dirty="0"/>
          </a:p>
        </p:txBody>
      </p:sp>
      <p:cxnSp>
        <p:nvCxnSpPr>
          <p:cNvPr id="59" name="直线连接线 58"/>
          <p:cNvCxnSpPr/>
          <p:nvPr/>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p:nvPr>
        </p:nvSpPr>
        <p:spPr>
          <a:xfrm>
            <a:off x="7909560" y="576072"/>
            <a:ext cx="3657600" cy="2194560"/>
          </a:xfrm>
        </p:spPr>
        <p:txBody>
          <a:bodyPr anchor="b">
            <a:normAutofit/>
          </a:bodyPr>
          <a:lstStyle>
            <a:lvl1pPr latinLnBrk="0">
              <a:defRPr lang="zh-CN" sz="2600">
                <a:solidFill>
                  <a:schemeClr val="bg1"/>
                </a:solidFill>
              </a:defRPr>
            </a:lvl1pPr>
          </a:lstStyle>
          <a:p>
            <a:r>
              <a:rPr lang="zh-CN" altLang="en-US" smtClean="0"/>
              <a:t>单击此处编辑母版标题样式</a:t>
            </a:r>
            <a:endParaRPr lang="zh-CN" dirty="0"/>
          </a:p>
        </p:txBody>
      </p:sp>
      <p:sp>
        <p:nvSpPr>
          <p:cNvPr id="4" name="文本占位符 3"/>
          <p:cNvSpPr>
            <a:spLocks noGrp="1"/>
          </p:cNvSpPr>
          <p:nvPr>
            <p:ph type="body" sz="half" idx="2"/>
          </p:nvPr>
        </p:nvSpPr>
        <p:spPr>
          <a:xfrm>
            <a:off x="7909560" y="2999232"/>
            <a:ext cx="3657600" cy="2286000"/>
          </a:xfrm>
        </p:spPr>
        <p:txBody>
          <a:bodyPr/>
          <a:lstStyle>
            <a:lvl1pPr marL="0" indent="0" latinLnBrk="0">
              <a:spcBef>
                <a:spcPts val="1200"/>
              </a:spcBef>
              <a:buNone/>
              <a:defRPr lang="zh-CN" sz="1600">
                <a:solidFill>
                  <a:schemeClr val="bg1"/>
                </a:solidFill>
              </a:defRPr>
            </a:lvl1pPr>
            <a:lvl2pPr marL="457200" indent="0" latinLnBrk="0">
              <a:buNone/>
              <a:defRPr lang="zh-CN" sz="1400"/>
            </a:lvl2pPr>
            <a:lvl3pPr marL="914400" indent="0" latinLnBrk="0">
              <a:buNone/>
              <a:defRPr lang="zh-CN" sz="1200"/>
            </a:lvl3pPr>
            <a:lvl4pPr marL="1371600" indent="0" latinLnBrk="0">
              <a:buNone/>
              <a:defRPr lang="zh-CN" sz="1000"/>
            </a:lvl4pPr>
            <a:lvl5pPr marL="1828800" indent="0" latinLnBrk="0">
              <a:buNone/>
              <a:defRPr lang="zh-CN" sz="1000"/>
            </a:lvl5pPr>
            <a:lvl6pPr marL="2286000" indent="0" latinLnBrk="0">
              <a:buNone/>
              <a:defRPr lang="zh-CN" sz="1000"/>
            </a:lvl6pPr>
            <a:lvl7pPr marL="2743200" indent="0" latinLnBrk="0">
              <a:buNone/>
              <a:defRPr lang="zh-CN" sz="1000"/>
            </a:lvl7pPr>
            <a:lvl8pPr marL="3200400" indent="0" latinLnBrk="0">
              <a:buNone/>
              <a:defRPr lang="zh-CN" sz="1000"/>
            </a:lvl8pPr>
            <a:lvl9pPr marL="3657600" indent="0" latinLnBrk="0">
              <a:buNone/>
              <a:defRPr lang="zh-CN" sz="1000"/>
            </a:lvl9pPr>
          </a:lstStyle>
          <a:p>
            <a:pPr lvl="0"/>
            <a:r>
              <a:rPr lang="zh-CN" altLang="en-US" smtClean="0"/>
              <a:t>编辑母版文本样式</a:t>
            </a:r>
          </a:p>
        </p:txBody>
      </p:sp>
    </p:spTree>
    <p:extLst>
      <p:ext uri="{BB962C8B-B14F-4D97-AF65-F5344CB8AC3E}">
        <p14:creationId xmlns:p14="http://schemas.microsoft.com/office/powerpoint/2010/main" val="620318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53000">
              <a:schemeClr val="bg1"/>
            </a:gs>
            <a:gs pos="0">
              <a:schemeClr val="bg1">
                <a:lumMod val="100000"/>
              </a:schemeClr>
            </a:gs>
            <a:gs pos="100000">
              <a:schemeClr val="bg1">
                <a:lumMod val="95000"/>
                <a:alpha val="65000"/>
              </a:schemeClr>
            </a:gs>
          </a:gsLst>
          <a:lin ang="5400000" scaled="1"/>
          <a:tileRect/>
        </a:gradFill>
        <a:effectLst/>
      </p:bgPr>
    </p:bg>
    <p:spTree>
      <p:nvGrpSpPr>
        <p:cNvPr id="1" name=""/>
        <p:cNvGrpSpPr/>
        <p:nvPr/>
      </p:nvGrpSpPr>
      <p:grpSpPr>
        <a:xfrm>
          <a:off x="0" y="0"/>
          <a:ext cx="0" cy="0"/>
          <a:chOff x="0" y="0"/>
          <a:chExt cx="0" cy="0"/>
        </a:xfrm>
      </p:grpSpPr>
      <p:grpSp>
        <p:nvGrpSpPr>
          <p:cNvPr id="96" name="组 95"/>
          <p:cNvGrpSpPr/>
          <p:nvPr userDrawn="1"/>
        </p:nvGrpSpPr>
        <p:grpSpPr bwMode="hidden">
          <a:xfrm>
            <a:off x="-1" y="0"/>
            <a:ext cx="12192002" cy="6858000"/>
            <a:chOff x="-1" y="0"/>
            <a:chExt cx="12192002" cy="6858000"/>
          </a:xfrm>
        </p:grpSpPr>
        <p:cxnSp>
          <p:nvCxnSpPr>
            <p:cNvPr id="97" name="直线连接线 96"/>
            <p:cNvCxnSpPr/>
            <p:nvPr/>
          </p:nvCxnSpPr>
          <p:spPr bwMode="hidden">
            <a:xfrm>
              <a:off x="61019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8" name="直线连接线 97"/>
            <p:cNvCxnSpPr/>
            <p:nvPr/>
          </p:nvCxnSpPr>
          <p:spPr bwMode="hidden">
            <a:xfrm>
              <a:off x="182933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9" name="直线连接线 98"/>
            <p:cNvCxnSpPr/>
            <p:nvPr/>
          </p:nvCxnSpPr>
          <p:spPr bwMode="hidden">
            <a:xfrm>
              <a:off x="304847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0" name="直线连接线 99"/>
            <p:cNvCxnSpPr/>
            <p:nvPr/>
          </p:nvCxnSpPr>
          <p:spPr bwMode="hidden">
            <a:xfrm>
              <a:off x="426760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1" name="直线连接线 100"/>
            <p:cNvCxnSpPr/>
            <p:nvPr/>
          </p:nvCxnSpPr>
          <p:spPr bwMode="hidden">
            <a:xfrm>
              <a:off x="548674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2" name="直线连接线 101"/>
            <p:cNvCxnSpPr/>
            <p:nvPr/>
          </p:nvCxnSpPr>
          <p:spPr bwMode="hidden">
            <a:xfrm>
              <a:off x="670588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3" name="直线连接线 102"/>
            <p:cNvCxnSpPr/>
            <p:nvPr/>
          </p:nvCxnSpPr>
          <p:spPr bwMode="hidden">
            <a:xfrm>
              <a:off x="792502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4" name="直线连接线 103"/>
            <p:cNvCxnSpPr/>
            <p:nvPr/>
          </p:nvCxnSpPr>
          <p:spPr bwMode="hidden">
            <a:xfrm>
              <a:off x="914416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5" name="直线连接线 104"/>
            <p:cNvCxnSpPr/>
            <p:nvPr/>
          </p:nvCxnSpPr>
          <p:spPr bwMode="hidden">
            <a:xfrm>
              <a:off x="1036329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6" name="直线连接线 105"/>
            <p:cNvCxnSpPr/>
            <p:nvPr/>
          </p:nvCxnSpPr>
          <p:spPr bwMode="hidden">
            <a:xfrm>
              <a:off x="1158243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7" name="直线连接线 106"/>
            <p:cNvCxnSpPr/>
            <p:nvPr/>
          </p:nvCxnSpPr>
          <p:spPr bwMode="hidden">
            <a:xfrm>
              <a:off x="2819" y="38648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8" name="直线连接线 107"/>
            <p:cNvCxnSpPr/>
            <p:nvPr/>
          </p:nvCxnSpPr>
          <p:spPr bwMode="hidden">
            <a:xfrm>
              <a:off x="2819" y="1611181"/>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9" name="直线连接线 108"/>
            <p:cNvCxnSpPr/>
            <p:nvPr/>
          </p:nvCxnSpPr>
          <p:spPr bwMode="hidden">
            <a:xfrm>
              <a:off x="2819" y="2835877"/>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0" name="直线连接线 109"/>
            <p:cNvCxnSpPr/>
            <p:nvPr/>
          </p:nvCxnSpPr>
          <p:spPr bwMode="hidden">
            <a:xfrm>
              <a:off x="2819" y="4060573"/>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1" name="直线连接线 110"/>
            <p:cNvCxnSpPr/>
            <p:nvPr/>
          </p:nvCxnSpPr>
          <p:spPr bwMode="hidden">
            <a:xfrm>
              <a:off x="2819" y="5285269"/>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2" name="直线连接线 111"/>
            <p:cNvCxnSpPr/>
            <p:nvPr/>
          </p:nvCxnSpPr>
          <p:spPr bwMode="hidden">
            <a:xfrm>
              <a:off x="2819" y="650996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13" name="组 112"/>
            <p:cNvGrpSpPr/>
            <p:nvPr userDrawn="1"/>
          </p:nvGrpSpPr>
          <p:grpSpPr bwMode="hidden">
            <a:xfrm>
              <a:off x="-1" y="0"/>
              <a:ext cx="12192001" cy="6858000"/>
              <a:chOff x="-1" y="0"/>
              <a:chExt cx="12192001" cy="6858000"/>
            </a:xfrm>
          </p:grpSpPr>
          <p:cxnSp>
            <p:nvCxnSpPr>
              <p:cNvPr id="131" name="直线连接线 130"/>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2" name="直线连接线 131"/>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3" name="直线连接线 132"/>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4" name="直线连接线 133"/>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5" name="直线连接线 134"/>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36" name="组 135"/>
              <p:cNvGrpSpPr/>
              <p:nvPr/>
            </p:nvGrpSpPr>
            <p:grpSpPr bwMode="hidden">
              <a:xfrm>
                <a:off x="6327885" y="0"/>
                <a:ext cx="5864115" cy="5898673"/>
                <a:chOff x="6327885" y="0"/>
                <a:chExt cx="5864115" cy="5898673"/>
              </a:xfrm>
            </p:grpSpPr>
            <p:cxnSp>
              <p:nvCxnSpPr>
                <p:cNvPr id="142" name="直线连接线 141"/>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3" name="直线连接线 142"/>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4" name="直线连接线 143"/>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5" name="直线连接线 144"/>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6" name="直线连接线 145"/>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37" name="直线连接线 136"/>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8" name="直线连接线 137"/>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9" name="直线连接线 138"/>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0" name="直线连接线 139"/>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1" name="直线连接线 140"/>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114" name="组 113"/>
            <p:cNvGrpSpPr/>
            <p:nvPr userDrawn="1"/>
          </p:nvGrpSpPr>
          <p:grpSpPr bwMode="hidden">
            <a:xfrm flipH="1">
              <a:off x="0" y="0"/>
              <a:ext cx="12192001" cy="6858000"/>
              <a:chOff x="-1" y="0"/>
              <a:chExt cx="12192001" cy="6858000"/>
            </a:xfrm>
          </p:grpSpPr>
          <p:cxnSp>
            <p:nvCxnSpPr>
              <p:cNvPr id="115" name="直线连接线 114"/>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6" name="直线连接线 115"/>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7" name="直线连接线 116"/>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8" name="直线连接线 117"/>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9" name="直线连接线 118"/>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20" name="组 119"/>
              <p:cNvGrpSpPr/>
              <p:nvPr/>
            </p:nvGrpSpPr>
            <p:grpSpPr bwMode="hidden">
              <a:xfrm>
                <a:off x="6327885" y="0"/>
                <a:ext cx="5864115" cy="5898673"/>
                <a:chOff x="6327885" y="0"/>
                <a:chExt cx="5864115" cy="5898673"/>
              </a:xfrm>
            </p:grpSpPr>
            <p:cxnSp>
              <p:nvCxnSpPr>
                <p:cNvPr id="126" name="直线连接线 125"/>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7" name="直线连接线 126"/>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8" name="直线连接线 127"/>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9" name="直线连接线 128"/>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0" name="直线连接线 129"/>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21" name="直线连接线 120"/>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2" name="直线连接线 121"/>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3" name="直线连接线 122"/>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4" name="直线连接线 123"/>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5" name="直线连接线 124"/>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标题占位符 1"/>
          <p:cNvSpPr>
            <a:spLocks noGrp="1"/>
          </p:cNvSpPr>
          <p:nvPr>
            <p:ph type="title"/>
          </p:nvPr>
        </p:nvSpPr>
        <p:spPr>
          <a:xfrm>
            <a:off x="1295400" y="503853"/>
            <a:ext cx="9601200" cy="1142385"/>
          </a:xfrm>
          <a:prstGeom prst="rect">
            <a:avLst/>
          </a:prstGeom>
        </p:spPr>
        <p:txBody>
          <a:bodyPr vert="horz" lIns="91440" tIns="45720" rIns="91440" bIns="45720" rtlCol="0" anchor="b">
            <a:normAutofit/>
          </a:bodyPr>
          <a:lstStyle/>
          <a:p>
            <a:r>
              <a:rPr lang="zh-CN" dirty="0"/>
              <a:t>单击此处编辑母版标题样式</a:t>
            </a:r>
          </a:p>
        </p:txBody>
      </p:sp>
      <p:sp>
        <p:nvSpPr>
          <p:cNvPr id="3" name="文本占位符 2"/>
          <p:cNvSpPr>
            <a:spLocks noGrp="1"/>
          </p:cNvSpPr>
          <p:nvPr>
            <p:ph type="body" idx="1"/>
          </p:nvPr>
        </p:nvSpPr>
        <p:spPr>
          <a:xfrm>
            <a:off x="1295400" y="1981201"/>
            <a:ext cx="9601200" cy="3809999"/>
          </a:xfrm>
          <a:prstGeom prst="rect">
            <a:avLst/>
          </a:prstGeom>
        </p:spPr>
        <p:txBody>
          <a:bodyPr vert="horz" lIns="91440" tIns="45720" rIns="91440" bIns="45720" rtlCol="0">
            <a:normAutofit/>
          </a:bodyPr>
          <a:lstStyle/>
          <a:p>
            <a:pPr lvl="0"/>
            <a:r>
              <a:rPr lang="zh-CN" dirty="0"/>
              <a:t>单击此处编辑母版文本样式</a:t>
            </a:r>
          </a:p>
          <a:p>
            <a:pPr lvl="1"/>
            <a:r>
              <a:rPr lang="zh-CN" dirty="0"/>
              <a:t>第二级</a:t>
            </a:r>
          </a:p>
          <a:p>
            <a:pPr lvl="2"/>
            <a:r>
              <a:rPr lang="zh-CN" dirty="0"/>
              <a:t>第三级</a:t>
            </a:r>
          </a:p>
          <a:p>
            <a:pPr lvl="3"/>
            <a:r>
              <a:rPr lang="zh-CN" dirty="0"/>
              <a:t>第四级</a:t>
            </a:r>
          </a:p>
          <a:p>
            <a:pPr lvl="4"/>
            <a:r>
              <a:rPr lang="zh-CN" dirty="0"/>
              <a:t>第五级</a:t>
            </a:r>
          </a:p>
        </p:txBody>
      </p:sp>
      <p:sp>
        <p:nvSpPr>
          <p:cNvPr id="4" name="日期占位符 3"/>
          <p:cNvSpPr>
            <a:spLocks noGrp="1"/>
          </p:cNvSpPr>
          <p:nvPr>
            <p:ph type="dt" sz="half" idx="2"/>
          </p:nvPr>
        </p:nvSpPr>
        <p:spPr>
          <a:xfrm>
            <a:off x="9294042" y="6289679"/>
            <a:ext cx="965946" cy="222436"/>
          </a:xfrm>
          <a:prstGeom prst="rect">
            <a:avLst/>
          </a:prstGeom>
        </p:spPr>
        <p:txBody>
          <a:bodyPr vert="horz" lIns="91440" tIns="45720" rIns="91440" bIns="45720" rtlCol="0" anchor="ctr"/>
          <a:lstStyle>
            <a:lvl1pPr algn="r" latinLnBrk="0">
              <a:defRPr lang="zh-CN" sz="800">
                <a:solidFill>
                  <a:schemeClr val="tx1">
                    <a:lumMod val="50000"/>
                    <a:lumOff val="50000"/>
                  </a:schemeClr>
                </a:solidFill>
                <a:ea typeface="Microsoft YaHei UI" panose="020B0503020204020204" pitchFamily="34" charset="-122"/>
              </a:defRPr>
            </a:lvl1pPr>
          </a:lstStyle>
          <a:p>
            <a:fld id="{B51B2453-8663-4C69-AF73-9FD7B1DEC5D0}" type="datetime1">
              <a:rPr lang="en-US" altLang="zh-CN" smtClean="0"/>
              <a:pPr/>
              <a:t>1/3/2017</a:t>
            </a:fld>
            <a:endParaRPr lang="zh-CN" altLang="en-US" dirty="0"/>
          </a:p>
        </p:txBody>
      </p:sp>
      <p:sp>
        <p:nvSpPr>
          <p:cNvPr id="5" name="页脚占位符 4"/>
          <p:cNvSpPr>
            <a:spLocks noGrp="1"/>
          </p:cNvSpPr>
          <p:nvPr>
            <p:ph type="ftr" sz="quarter" idx="3"/>
          </p:nvPr>
        </p:nvSpPr>
        <p:spPr>
          <a:xfrm>
            <a:off x="609601" y="6289679"/>
            <a:ext cx="6128030" cy="222436"/>
          </a:xfrm>
          <a:prstGeom prst="rect">
            <a:avLst/>
          </a:prstGeom>
        </p:spPr>
        <p:txBody>
          <a:bodyPr vert="horz" lIns="91440" tIns="45720" rIns="91440" bIns="45720" rtlCol="0" anchor="ctr"/>
          <a:lstStyle>
            <a:lvl1pPr algn="l" latinLnBrk="0">
              <a:defRPr lang="zh-CN" sz="800">
                <a:solidFill>
                  <a:schemeClr val="tx1">
                    <a:lumMod val="50000"/>
                    <a:lumOff val="50000"/>
                  </a:schemeClr>
                </a:solidFill>
                <a:ea typeface="Microsoft YaHei UI" panose="020B0503020204020204" pitchFamily="34" charset="-122"/>
              </a:defRPr>
            </a:lvl1pPr>
          </a:lstStyle>
          <a:p>
            <a:endParaRPr lang="zh-CN" altLang="en-US" dirty="0"/>
          </a:p>
        </p:txBody>
      </p:sp>
      <p:sp>
        <p:nvSpPr>
          <p:cNvPr id="6" name="幻灯片编号占位符 5"/>
          <p:cNvSpPr>
            <a:spLocks noGrp="1"/>
          </p:cNvSpPr>
          <p:nvPr>
            <p:ph type="sldNum" sz="quarter" idx="4"/>
          </p:nvPr>
        </p:nvSpPr>
        <p:spPr>
          <a:xfrm>
            <a:off x="10665311" y="6289679"/>
            <a:ext cx="918882" cy="222436"/>
          </a:xfrm>
          <a:prstGeom prst="rect">
            <a:avLst/>
          </a:prstGeom>
        </p:spPr>
        <p:txBody>
          <a:bodyPr vert="horz" lIns="91440" tIns="45720" rIns="91440" bIns="45720" rtlCol="0" anchor="ctr"/>
          <a:lstStyle>
            <a:lvl1pPr algn="r" latinLnBrk="0">
              <a:defRPr lang="zh-CN" sz="800">
                <a:solidFill>
                  <a:schemeClr val="tx1">
                    <a:lumMod val="50000"/>
                    <a:lumOff val="50000"/>
                  </a:schemeClr>
                </a:solidFill>
                <a:ea typeface="Microsoft YaHei UI" panose="020B0503020204020204" pitchFamily="34" charset="-122"/>
              </a:defRPr>
            </a:lvl1pPr>
          </a:lstStyle>
          <a:p>
            <a:fld id="{E31375A4-56A4-47D6-9801-1991572033F7}" type="slidenum">
              <a:rPr lang="en-US" altLang="zh-CN" smtClean="0"/>
              <a:pPr/>
              <a:t>‹#›</a:t>
            </a:fld>
            <a:endParaRPr lang="en-US" altLang="zh-CN" dirty="0"/>
          </a:p>
        </p:txBody>
      </p:sp>
      <p:cxnSp>
        <p:nvCxnSpPr>
          <p:cNvPr id="148" name="直线连接线 147"/>
          <p:cNvCxnSpPr/>
          <p:nvPr userDrawn="1"/>
        </p:nvCxnSpPr>
        <p:spPr>
          <a:xfrm>
            <a:off x="609600" y="6172200"/>
            <a:ext cx="10972800"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9"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lang="zh-CN" sz="3200" b="1" kern="1200">
          <a:solidFill>
            <a:schemeClr val="accent1"/>
          </a:solidFill>
          <a:latin typeface="+mj-lt"/>
          <a:ea typeface="Microsoft YaHei UI" panose="020B0503020204020204" pitchFamily="34" charset="-122"/>
          <a:cs typeface="+mj-cs"/>
        </a:defRPr>
      </a:lvl1pPr>
    </p:titleStyle>
    <p:bodyStyle>
      <a:lvl1pPr marL="228600" indent="-228600" algn="l" defTabSz="914400" rtl="0" eaLnBrk="1" latinLnBrk="0" hangingPunct="1">
        <a:lnSpc>
          <a:spcPct val="90000"/>
        </a:lnSpc>
        <a:spcBef>
          <a:spcPts val="1800"/>
        </a:spcBef>
        <a:buClr>
          <a:schemeClr val="accent1"/>
        </a:buClr>
        <a:buSzPct val="100000"/>
        <a:buFont typeface="Arial" pitchFamily="34" charset="0"/>
        <a:buChar char="▪"/>
        <a:defRPr lang="zh-CN" sz="2000" kern="1200">
          <a:solidFill>
            <a:schemeClr val="tx1"/>
          </a:solidFill>
          <a:latin typeface="+mn-lt"/>
          <a:ea typeface="Microsoft YaHei UI" panose="020B0503020204020204" pitchFamily="34" charset="-122"/>
          <a:cs typeface="+mn-cs"/>
        </a:defRPr>
      </a:lvl1pPr>
      <a:lvl2pPr marL="457200" indent="-182880" algn="l" defTabSz="914400" rtl="0" eaLnBrk="1" latinLnBrk="0" hangingPunct="1">
        <a:lnSpc>
          <a:spcPct val="90000"/>
        </a:lnSpc>
        <a:spcBef>
          <a:spcPts val="1200"/>
        </a:spcBef>
        <a:buClr>
          <a:schemeClr val="accent1"/>
        </a:buClr>
        <a:buSzPct val="100000"/>
        <a:buFont typeface="Arial" pitchFamily="34" charset="0"/>
        <a:buChar char="▪"/>
        <a:defRPr lang="zh-CN" sz="1800" kern="1200">
          <a:solidFill>
            <a:schemeClr val="tx1"/>
          </a:solidFill>
          <a:latin typeface="+mn-lt"/>
          <a:ea typeface="Microsoft YaHei UI" panose="020B0503020204020204" pitchFamily="34" charset="-122"/>
          <a:cs typeface="+mn-cs"/>
        </a:defRPr>
      </a:lvl2pPr>
      <a:lvl3pPr marL="685800" indent="-179388" algn="l" defTabSz="914400" rtl="0" eaLnBrk="1" latinLnBrk="0" hangingPunct="1">
        <a:lnSpc>
          <a:spcPct val="90000"/>
        </a:lnSpc>
        <a:spcBef>
          <a:spcPts val="800"/>
        </a:spcBef>
        <a:buClr>
          <a:schemeClr val="accent1"/>
        </a:buClr>
        <a:buSzPct val="100000"/>
        <a:buFont typeface="Arial" pitchFamily="34" charset="0"/>
        <a:buChar char="▪"/>
        <a:defRPr lang="zh-CN" sz="1600" kern="1200">
          <a:solidFill>
            <a:schemeClr val="tx1"/>
          </a:solidFill>
          <a:latin typeface="+mn-lt"/>
          <a:ea typeface="Microsoft YaHei UI" panose="020B0503020204020204" pitchFamily="34" charset="-122"/>
          <a:cs typeface="+mn-cs"/>
        </a:defRPr>
      </a:lvl3pPr>
      <a:lvl4pPr marL="914400" indent="-182880" algn="l" defTabSz="914400" rtl="0" eaLnBrk="1" latinLnBrk="0" hangingPunct="1">
        <a:lnSpc>
          <a:spcPct val="90000"/>
        </a:lnSpc>
        <a:spcBef>
          <a:spcPts val="800"/>
        </a:spcBef>
        <a:buClr>
          <a:schemeClr val="accent1"/>
        </a:buClr>
        <a:buSzPct val="100000"/>
        <a:buFont typeface="Arial" pitchFamily="34" charset="0"/>
        <a:buChar char="▪"/>
        <a:defRPr lang="zh-CN" sz="1400" kern="1200">
          <a:solidFill>
            <a:schemeClr val="tx1"/>
          </a:solidFill>
          <a:latin typeface="+mn-lt"/>
          <a:ea typeface="Microsoft YaHei UI" panose="020B0503020204020204" pitchFamily="34" charset="-122"/>
          <a:cs typeface="+mn-cs"/>
        </a:defRPr>
      </a:lvl4pPr>
      <a:lvl5pPr marL="1143000" indent="-179388" algn="l" defTabSz="914400" rtl="0" eaLnBrk="1" latinLnBrk="0" hangingPunct="1">
        <a:lnSpc>
          <a:spcPct val="90000"/>
        </a:lnSpc>
        <a:spcBef>
          <a:spcPts val="600"/>
        </a:spcBef>
        <a:buClr>
          <a:schemeClr val="accent1"/>
        </a:buClr>
        <a:buSzPct val="100000"/>
        <a:buFont typeface="Arial" pitchFamily="34" charset="0"/>
        <a:buChar char="▪"/>
        <a:defRPr lang="zh-CN" sz="1400" kern="1200">
          <a:solidFill>
            <a:schemeClr val="tx1"/>
          </a:solidFill>
          <a:latin typeface="+mn-lt"/>
          <a:ea typeface="Microsoft YaHei UI" panose="020B0503020204020204" pitchFamily="34" charset="-122"/>
          <a:cs typeface="+mn-cs"/>
        </a:defRPr>
      </a:lvl5pPr>
      <a:lvl6pPr marL="1371600" indent="-182880" algn="l" defTabSz="914400" rtl="0" eaLnBrk="1" latinLnBrk="0" hangingPunct="1">
        <a:lnSpc>
          <a:spcPct val="90000"/>
        </a:lnSpc>
        <a:spcBef>
          <a:spcPts val="600"/>
        </a:spcBef>
        <a:buClr>
          <a:schemeClr val="accent1"/>
        </a:buClr>
        <a:buSzPct val="100000"/>
        <a:buFont typeface="Arial" pitchFamily="34" charset="0"/>
        <a:buChar char="▪"/>
        <a:defRPr lang="zh-CN"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buClr>
        <a:buSzPct val="100000"/>
        <a:buFont typeface="Arial" pitchFamily="34" charset="0"/>
        <a:buChar char="▪"/>
        <a:defRPr lang="zh-CN"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buClr>
        <a:buSzPct val="100000"/>
        <a:buFont typeface="Arial" pitchFamily="34" charset="0"/>
        <a:buChar char="▪"/>
        <a:defRPr lang="zh-CN" sz="1400" kern="1200">
          <a:solidFill>
            <a:schemeClr val="tx1"/>
          </a:solidFill>
          <a:latin typeface="+mn-lt"/>
          <a:ea typeface="+mn-ea"/>
          <a:cs typeface="+mn-cs"/>
        </a:defRPr>
      </a:lvl8pPr>
      <a:lvl9pPr marL="2057400" indent="-179388" algn="l" defTabSz="914400" rtl="0" eaLnBrk="1" latinLnBrk="0" hangingPunct="1">
        <a:lnSpc>
          <a:spcPct val="90000"/>
        </a:lnSpc>
        <a:spcBef>
          <a:spcPts val="600"/>
        </a:spcBef>
        <a:buClr>
          <a:schemeClr val="accent1"/>
        </a:buClr>
        <a:buSzPct val="100000"/>
        <a:buFont typeface="Arial" pitchFamily="34" charset="0"/>
        <a:buChar char="▪"/>
        <a:defRPr lang="zh-CN" sz="1400" kern="1200">
          <a:solidFill>
            <a:schemeClr val="tx1"/>
          </a:solidFill>
          <a:latin typeface="+mn-lt"/>
          <a:ea typeface="+mn-ea"/>
          <a:cs typeface="+mn-cs"/>
        </a:defRPr>
      </a:lvl9pPr>
    </p:bodyStyle>
    <p:otherStyle>
      <a:defPPr>
        <a:defRPr lang="zh-CN"/>
      </a:defPPr>
      <a:lvl1pPr marL="0" algn="l" defTabSz="914400" rtl="0" eaLnBrk="1" latinLnBrk="0" hangingPunct="1">
        <a:defRPr lang="zh-CN" sz="1800" kern="1200">
          <a:solidFill>
            <a:schemeClr val="tx1"/>
          </a:solidFill>
          <a:latin typeface="+mn-lt"/>
          <a:ea typeface="+mn-ea"/>
          <a:cs typeface="+mn-cs"/>
        </a:defRPr>
      </a:lvl1pPr>
      <a:lvl2pPr marL="457200" algn="l" defTabSz="914400" rtl="0" eaLnBrk="1" latinLnBrk="0" hangingPunct="1">
        <a:defRPr lang="zh-CN" sz="1800" kern="1200">
          <a:solidFill>
            <a:schemeClr val="tx1"/>
          </a:solidFill>
          <a:latin typeface="+mn-lt"/>
          <a:ea typeface="+mn-ea"/>
          <a:cs typeface="+mn-cs"/>
        </a:defRPr>
      </a:lvl2pPr>
      <a:lvl3pPr marL="914400" algn="l" defTabSz="914400" rtl="0" eaLnBrk="1" latinLnBrk="0" hangingPunct="1">
        <a:defRPr lang="zh-CN" sz="1800" kern="1200">
          <a:solidFill>
            <a:schemeClr val="tx1"/>
          </a:solidFill>
          <a:latin typeface="+mn-lt"/>
          <a:ea typeface="+mn-ea"/>
          <a:cs typeface="+mn-cs"/>
        </a:defRPr>
      </a:lvl3pPr>
      <a:lvl4pPr marL="1371600" algn="l" defTabSz="914400" rtl="0" eaLnBrk="1" latinLnBrk="0" hangingPunct="1">
        <a:defRPr lang="zh-CN" sz="1800" kern="1200">
          <a:solidFill>
            <a:schemeClr val="tx1"/>
          </a:solidFill>
          <a:latin typeface="+mn-lt"/>
          <a:ea typeface="+mn-ea"/>
          <a:cs typeface="+mn-cs"/>
        </a:defRPr>
      </a:lvl4pPr>
      <a:lvl5pPr marL="1828800" algn="l" defTabSz="914400" rtl="0" eaLnBrk="1" latinLnBrk="0" hangingPunct="1">
        <a:defRPr lang="zh-CN" sz="1800" kern="1200">
          <a:solidFill>
            <a:schemeClr val="tx1"/>
          </a:solidFill>
          <a:latin typeface="+mn-lt"/>
          <a:ea typeface="+mn-ea"/>
          <a:cs typeface="+mn-cs"/>
        </a:defRPr>
      </a:lvl5pPr>
      <a:lvl6pPr marL="2286000" algn="l" defTabSz="914400" rtl="0" eaLnBrk="1" latinLnBrk="0" hangingPunct="1">
        <a:defRPr lang="zh-CN" sz="1800" kern="1200">
          <a:solidFill>
            <a:schemeClr val="tx1"/>
          </a:solidFill>
          <a:latin typeface="+mn-lt"/>
          <a:ea typeface="+mn-ea"/>
          <a:cs typeface="+mn-cs"/>
        </a:defRPr>
      </a:lvl6pPr>
      <a:lvl7pPr marL="2743200" algn="l" defTabSz="914400" rtl="0" eaLnBrk="1" latinLnBrk="0" hangingPunct="1">
        <a:defRPr lang="zh-CN" sz="1800" kern="1200">
          <a:solidFill>
            <a:schemeClr val="tx1"/>
          </a:solidFill>
          <a:latin typeface="+mn-lt"/>
          <a:ea typeface="+mn-ea"/>
          <a:cs typeface="+mn-cs"/>
        </a:defRPr>
      </a:lvl7pPr>
      <a:lvl8pPr marL="3200400" algn="l" defTabSz="914400" rtl="0" eaLnBrk="1" latinLnBrk="0" hangingPunct="1">
        <a:defRPr lang="zh-CN" sz="1800" kern="1200">
          <a:solidFill>
            <a:schemeClr val="tx1"/>
          </a:solidFill>
          <a:latin typeface="+mn-lt"/>
          <a:ea typeface="+mn-ea"/>
          <a:cs typeface="+mn-cs"/>
        </a:defRPr>
      </a:lvl8pPr>
      <a:lvl9pPr marL="3657600" algn="l" defTabSz="914400" rtl="0" eaLnBrk="1" latinLnBrk="0" hangingPunct="1">
        <a:defRPr lang="zh-CN"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079500" y="1909346"/>
            <a:ext cx="10604499" cy="3383280"/>
          </a:xfrm>
        </p:spPr>
        <p:txBody>
          <a:bodyPr>
            <a:normAutofit/>
          </a:bodyPr>
          <a:lstStyle/>
          <a:p>
            <a:r>
              <a:rPr lang="zh-CN" altLang="en-US" sz="4400" dirty="0" smtClean="0"/>
              <a:t>移动</a:t>
            </a:r>
            <a:r>
              <a:rPr lang="zh-CN" altLang="en-US" sz="4400" dirty="0"/>
              <a:t>或可穿戴设备节点传感器数据分析的深度学习方法</a:t>
            </a:r>
            <a:endParaRPr lang="zh-CN" sz="4400" dirty="0"/>
          </a:p>
        </p:txBody>
      </p:sp>
      <p:sp>
        <p:nvSpPr>
          <p:cNvPr id="3" name="副标题 2"/>
          <p:cNvSpPr>
            <a:spLocks noGrp="1"/>
          </p:cNvSpPr>
          <p:nvPr>
            <p:ph type="subTitle" idx="1"/>
          </p:nvPr>
        </p:nvSpPr>
        <p:spPr>
          <a:xfrm>
            <a:off x="1293845" y="5432563"/>
            <a:ext cx="9604310" cy="1231283"/>
          </a:xfrm>
        </p:spPr>
        <p:txBody>
          <a:bodyPr>
            <a:normAutofit/>
          </a:bodyPr>
          <a:lstStyle/>
          <a:p>
            <a:r>
              <a:rPr lang="zh-CN" altLang="en-US" dirty="0" smtClean="0"/>
              <a:t>导师：李启雷</a:t>
            </a:r>
            <a:endParaRPr lang="en-US" altLang="zh-CN" dirty="0" smtClean="0"/>
          </a:p>
          <a:p>
            <a:r>
              <a:rPr lang="zh-CN" altLang="en-US" dirty="0" smtClean="0"/>
              <a:t>学生：</a:t>
            </a:r>
            <a:r>
              <a:rPr lang="zh-CN" altLang="en-US" dirty="0"/>
              <a:t>刘杰</a:t>
            </a:r>
            <a:endParaRPr lang="zh-CN" dirty="0"/>
          </a:p>
        </p:txBody>
      </p:sp>
    </p:spTree>
    <p:extLst>
      <p:ext uri="{BB962C8B-B14F-4D97-AF65-F5344CB8AC3E}">
        <p14:creationId xmlns:p14="http://schemas.microsoft.com/office/powerpoint/2010/main" val="106904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实验结果</a:t>
            </a:r>
            <a:endParaRPr lang="zh-CN" dirty="0"/>
          </a:p>
        </p:txBody>
      </p:sp>
      <p:sp>
        <p:nvSpPr>
          <p:cNvPr id="3" name="内容占位符 2"/>
          <p:cNvSpPr>
            <a:spLocks noGrp="1"/>
          </p:cNvSpPr>
          <p:nvPr>
            <p:ph idx="1"/>
          </p:nvPr>
        </p:nvSpPr>
        <p:spPr>
          <a:xfrm>
            <a:off x="1295400" y="1981201"/>
            <a:ext cx="9601200" cy="3978728"/>
          </a:xfrm>
        </p:spPr>
        <p:txBody>
          <a:bodyPr/>
          <a:lstStyle/>
          <a:p>
            <a:r>
              <a:rPr lang="zh-CN" altLang="en-US" dirty="0" smtClean="0"/>
              <a:t>分类结果</a:t>
            </a:r>
            <a:endParaRPr lang="en-US" altLang="zh-CN" dirty="0" smtClean="0"/>
          </a:p>
        </p:txBody>
      </p:sp>
      <p:pic>
        <p:nvPicPr>
          <p:cNvPr id="8" name="图片 7"/>
          <p:cNvPicPr>
            <a:picLocks noChangeAspect="1"/>
          </p:cNvPicPr>
          <p:nvPr/>
        </p:nvPicPr>
        <p:blipFill>
          <a:blip r:embed="rId2"/>
          <a:stretch>
            <a:fillRect/>
          </a:stretch>
        </p:blipFill>
        <p:spPr>
          <a:xfrm>
            <a:off x="1295399" y="2554982"/>
            <a:ext cx="9028571" cy="2428571"/>
          </a:xfrm>
          <a:prstGeom prst="rect">
            <a:avLst/>
          </a:prstGeom>
        </p:spPr>
      </p:pic>
      <p:sp>
        <p:nvSpPr>
          <p:cNvPr id="10" name="矩形 9"/>
          <p:cNvSpPr/>
          <p:nvPr/>
        </p:nvSpPr>
        <p:spPr>
          <a:xfrm>
            <a:off x="1295400" y="4983553"/>
            <a:ext cx="9601199" cy="1200329"/>
          </a:xfrm>
          <a:prstGeom prst="rect">
            <a:avLst/>
          </a:prstGeom>
        </p:spPr>
        <p:txBody>
          <a:bodyPr wrap="square">
            <a:spAutoFit/>
          </a:bodyPr>
          <a:lstStyle/>
          <a:p>
            <a:r>
              <a:rPr lang="zh-CN" altLang="zh-CN" kern="100" dirty="0">
                <a:ea typeface="仿宋" panose="02010609060101010101" pitchFamily="49" charset="-122"/>
                <a:cs typeface="Times New Roman" panose="02020603050405020304" pitchFamily="18" charset="0"/>
              </a:rPr>
              <a:t>从表</a:t>
            </a:r>
            <a:r>
              <a:rPr lang="en-US" altLang="zh-CN" kern="100" dirty="0">
                <a:ea typeface="仿宋" panose="02010609060101010101" pitchFamily="49" charset="-122"/>
                <a:cs typeface="Times New Roman" panose="02020603050405020304" pitchFamily="18" charset="0"/>
              </a:rPr>
              <a:t>III</a:t>
            </a:r>
            <a:r>
              <a:rPr lang="zh-CN" altLang="zh-CN" kern="100" dirty="0">
                <a:ea typeface="仿宋" panose="02010609060101010101" pitchFamily="49" charset="-122"/>
                <a:cs typeface="Times New Roman" panose="02020603050405020304" pitchFamily="18" charset="0"/>
              </a:rPr>
              <a:t>可以看出，完全基于深学习特征或浅特征的方法并不总是提供最佳性能。事实上，在</a:t>
            </a:r>
            <a:r>
              <a:rPr lang="en-US" altLang="zh-CN" kern="100" dirty="0">
                <a:ea typeface="仿宋" panose="02010609060101010101" pitchFamily="49" charset="-122"/>
                <a:cs typeface="Times New Roman" panose="02020603050405020304" pitchFamily="18" charset="0"/>
              </a:rPr>
              <a:t>WISDM v2.0</a:t>
            </a:r>
            <a:r>
              <a:rPr lang="zh-CN" altLang="zh-CN" kern="100" dirty="0">
                <a:ea typeface="仿宋" panose="02010609060101010101" pitchFamily="49" charset="-122"/>
                <a:cs typeface="Times New Roman" panose="02020603050405020304" pitchFamily="18" charset="0"/>
              </a:rPr>
              <a:t>和</a:t>
            </a:r>
            <a:r>
              <a:rPr lang="en-US" altLang="zh-CN" kern="100" dirty="0">
                <a:ea typeface="仿宋" panose="02010609060101010101" pitchFamily="49" charset="-122"/>
                <a:cs typeface="Times New Roman" panose="02020603050405020304" pitchFamily="18" charset="0"/>
              </a:rPr>
              <a:t>Skoda</a:t>
            </a:r>
            <a:r>
              <a:rPr lang="zh-CN" altLang="zh-CN" kern="100" dirty="0">
                <a:ea typeface="仿宋" panose="02010609060101010101" pitchFamily="49" charset="-122"/>
                <a:cs typeface="Times New Roman" panose="02020603050405020304" pitchFamily="18" charset="0"/>
              </a:rPr>
              <a:t>数据集上，与仅使用深层学习特征相比，所提出的基线“仅浅特征”获得</a:t>
            </a:r>
            <a:r>
              <a:rPr lang="en-US" altLang="zh-CN" kern="100" dirty="0">
                <a:ea typeface="仿宋" panose="02010609060101010101" pitchFamily="49" charset="-122"/>
                <a:cs typeface="Times New Roman" panose="02020603050405020304" pitchFamily="18" charset="0"/>
              </a:rPr>
              <a:t>4</a:t>
            </a:r>
            <a:r>
              <a:rPr lang="zh-CN" altLang="zh-CN" kern="100" dirty="0">
                <a:ea typeface="仿宋" panose="02010609060101010101" pitchFamily="49" charset="-122"/>
                <a:cs typeface="Times New Roman" panose="02020603050405020304" pitchFamily="18" charset="0"/>
              </a:rPr>
              <a:t>％和</a:t>
            </a:r>
            <a:r>
              <a:rPr lang="en-US" altLang="zh-CN" kern="100" dirty="0">
                <a:ea typeface="仿宋" panose="02010609060101010101" pitchFamily="49" charset="-122"/>
                <a:cs typeface="Times New Roman" panose="02020603050405020304" pitchFamily="18" charset="0"/>
              </a:rPr>
              <a:t>4.2</a:t>
            </a:r>
            <a:r>
              <a:rPr lang="zh-CN" altLang="zh-CN" kern="100" dirty="0">
                <a:ea typeface="仿宋" panose="02010609060101010101" pitchFamily="49" charset="-122"/>
                <a:cs typeface="Times New Roman" panose="02020603050405020304" pitchFamily="18" charset="0"/>
              </a:rPr>
              <a:t>％的更高分类精度。另一方面，相同的方法在</a:t>
            </a:r>
            <a:r>
              <a:rPr lang="en-US" altLang="zh-CN" kern="100" dirty="0" err="1">
                <a:ea typeface="仿宋" panose="02010609060101010101" pitchFamily="49" charset="-122"/>
                <a:cs typeface="Times New Roman" panose="02020603050405020304" pitchFamily="18" charset="0"/>
              </a:rPr>
              <a:t>ActiveMiles</a:t>
            </a:r>
            <a:r>
              <a:rPr lang="zh-CN" altLang="zh-CN" kern="100" dirty="0">
                <a:ea typeface="仿宋" panose="02010609060101010101" pitchFamily="49" charset="-122"/>
                <a:cs typeface="Times New Roman" panose="02020603050405020304" pitchFamily="18" charset="0"/>
              </a:rPr>
              <a:t>和</a:t>
            </a:r>
            <a:r>
              <a:rPr lang="en-US" altLang="zh-CN" kern="100" dirty="0">
                <a:ea typeface="仿宋" panose="02010609060101010101" pitchFamily="49" charset="-122"/>
                <a:cs typeface="Times New Roman" panose="02020603050405020304" pitchFamily="18" charset="0"/>
              </a:rPr>
              <a:t>WISDM v1.1</a:t>
            </a:r>
            <a:r>
              <a:rPr lang="zh-CN" altLang="zh-CN" kern="100" dirty="0">
                <a:ea typeface="仿宋" panose="02010609060101010101" pitchFamily="49" charset="-122"/>
                <a:cs typeface="Times New Roman" panose="02020603050405020304" pitchFamily="18" charset="0"/>
              </a:rPr>
              <a:t>数据集上获得比基线高</a:t>
            </a:r>
            <a:r>
              <a:rPr lang="en-US" altLang="zh-CN" kern="100" dirty="0">
                <a:ea typeface="仿宋" panose="02010609060101010101" pitchFamily="49" charset="-122"/>
                <a:cs typeface="Times New Roman" panose="02020603050405020304" pitchFamily="18" charset="0"/>
              </a:rPr>
              <a:t>0.1</a:t>
            </a:r>
            <a:r>
              <a:rPr lang="zh-CN" altLang="zh-CN" kern="100" dirty="0">
                <a:ea typeface="仿宋" panose="02010609060101010101" pitchFamily="49" charset="-122"/>
                <a:cs typeface="Times New Roman" panose="02020603050405020304" pitchFamily="18" charset="0"/>
              </a:rPr>
              <a:t>％和</a:t>
            </a:r>
            <a:r>
              <a:rPr lang="en-US" altLang="zh-CN" kern="100" dirty="0">
                <a:ea typeface="仿宋" panose="02010609060101010101" pitchFamily="49" charset="-122"/>
                <a:cs typeface="Times New Roman" panose="02020603050405020304" pitchFamily="18" charset="0"/>
              </a:rPr>
              <a:t>0.8</a:t>
            </a:r>
            <a:r>
              <a:rPr lang="zh-CN" altLang="zh-CN" kern="100" dirty="0">
                <a:ea typeface="仿宋" panose="02010609060101010101" pitchFamily="49" charset="-122"/>
                <a:cs typeface="Times New Roman" panose="02020603050405020304" pitchFamily="18" charset="0"/>
              </a:rPr>
              <a:t>％的准确度。</a:t>
            </a:r>
            <a:endParaRPr lang="zh-CN" altLang="en-US" dirty="0"/>
          </a:p>
        </p:txBody>
      </p:sp>
    </p:spTree>
    <p:extLst>
      <p:ext uri="{BB962C8B-B14F-4D97-AF65-F5344CB8AC3E}">
        <p14:creationId xmlns:p14="http://schemas.microsoft.com/office/powerpoint/2010/main" val="262328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实验结果</a:t>
            </a:r>
            <a:endParaRPr lang="zh-CN" dirty="0"/>
          </a:p>
        </p:txBody>
      </p:sp>
      <p:sp>
        <p:nvSpPr>
          <p:cNvPr id="3" name="内容占位符 2"/>
          <p:cNvSpPr>
            <a:spLocks noGrp="1"/>
          </p:cNvSpPr>
          <p:nvPr>
            <p:ph idx="1"/>
          </p:nvPr>
        </p:nvSpPr>
        <p:spPr/>
        <p:txBody>
          <a:bodyPr/>
          <a:lstStyle/>
          <a:p>
            <a:r>
              <a:rPr lang="zh-CN" altLang="zh-CN" dirty="0"/>
              <a:t>每类精度和召回值的更详细的</a:t>
            </a:r>
            <a:r>
              <a:rPr lang="zh-CN" altLang="zh-CN" dirty="0" smtClean="0"/>
              <a:t>结果</a:t>
            </a:r>
            <a:endParaRPr lang="en-US" altLang="zh-CN" dirty="0" smtClean="0"/>
          </a:p>
        </p:txBody>
      </p:sp>
      <p:pic>
        <p:nvPicPr>
          <p:cNvPr id="4098"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68563" y="0"/>
            <a:ext cx="8994094"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00808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结论</a:t>
            </a:r>
            <a:endParaRPr lang="zh-CN" dirty="0"/>
          </a:p>
        </p:txBody>
      </p:sp>
      <p:sp>
        <p:nvSpPr>
          <p:cNvPr id="3" name="内容占位符 2"/>
          <p:cNvSpPr>
            <a:spLocks noGrp="1"/>
          </p:cNvSpPr>
          <p:nvPr>
            <p:ph idx="1"/>
          </p:nvPr>
        </p:nvSpPr>
        <p:spPr/>
        <p:txBody>
          <a:bodyPr/>
          <a:lstStyle/>
          <a:p>
            <a:pPr indent="0">
              <a:lnSpc>
                <a:spcPct val="150000"/>
              </a:lnSpc>
              <a:buNone/>
            </a:pPr>
            <a:r>
              <a:rPr lang="zh-CN" altLang="en-US" smtClean="0"/>
              <a:t>我们</a:t>
            </a:r>
            <a:r>
              <a:rPr lang="zh-CN" altLang="en-US" dirty="0"/>
              <a:t>提出了一种结合浅层和学习特征的方法，用于时间序列数据分类的深度学习方法。所提出的方法被设计为克服当需要节点计算时通常存在于深度学习框架中的一些问题。由于数据在传递到深度学习框架之前的预先安排，并且由于简化的计算层，通过仅使用几个级别来有效地计算学习的特征。所进行的实验表明，与当前的现有技术方法相比，所提出的方法的精度更好。此外，使用各种人类活动数据集（包括在未受约束的真实世界环境中收集的数据集）来演示所提出的方法在不同分类任务中推广的能力。最后，我们表明，从低功耗设备，如智能手机，可穿戴设备和</a:t>
            </a:r>
            <a:r>
              <a:rPr lang="en-US" altLang="zh-CN" dirty="0" err="1"/>
              <a:t>IoT</a:t>
            </a:r>
            <a:r>
              <a:rPr lang="zh-CN" altLang="en-US" dirty="0"/>
              <a:t>获得的计算时间，适合于实时节点人类活动识别。</a:t>
            </a:r>
            <a:endParaRPr lang="en-US" altLang="zh-CN" dirty="0" smtClean="0"/>
          </a:p>
        </p:txBody>
      </p:sp>
    </p:spTree>
    <p:extLst>
      <p:ext uri="{BB962C8B-B14F-4D97-AF65-F5344CB8AC3E}">
        <p14:creationId xmlns:p14="http://schemas.microsoft.com/office/powerpoint/2010/main" val="5839738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95400" y="1191491"/>
            <a:ext cx="9601200" cy="4093281"/>
          </a:xfrm>
        </p:spPr>
        <p:txBody>
          <a:bodyPr anchor="ctr" anchorCtr="0">
            <a:normAutofit/>
          </a:bodyPr>
          <a:lstStyle/>
          <a:p>
            <a:pPr algn="ctr"/>
            <a:r>
              <a:rPr lang="zh-CN" altLang="en-US" sz="7200" dirty="0"/>
              <a:t>谢谢</a:t>
            </a:r>
          </a:p>
        </p:txBody>
      </p:sp>
      <p:sp>
        <p:nvSpPr>
          <p:cNvPr id="3" name="文本占位符 2"/>
          <p:cNvSpPr>
            <a:spLocks noGrp="1"/>
          </p:cNvSpPr>
          <p:nvPr>
            <p:ph type="body" idx="1"/>
          </p:nvPr>
        </p:nvSpPr>
        <p:spPr/>
        <p:txBody>
          <a:bodyPr/>
          <a:lstStyle/>
          <a:p>
            <a:r>
              <a:rPr lang="en-US" altLang="zh-CN" dirty="0" smtClean="0"/>
              <a:t>By </a:t>
            </a:r>
            <a:r>
              <a:rPr lang="zh-CN" altLang="en-US" dirty="0"/>
              <a:t>刘杰</a:t>
            </a:r>
          </a:p>
        </p:txBody>
      </p:sp>
    </p:spTree>
    <p:extLst>
      <p:ext uri="{BB962C8B-B14F-4D97-AF65-F5344CB8AC3E}">
        <p14:creationId xmlns:p14="http://schemas.microsoft.com/office/powerpoint/2010/main" val="31950034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关键词</a:t>
            </a:r>
            <a:endParaRPr lang="zh-CN" dirty="0"/>
          </a:p>
        </p:txBody>
      </p:sp>
      <p:sp>
        <p:nvSpPr>
          <p:cNvPr id="3" name="内容占位符 2"/>
          <p:cNvSpPr>
            <a:spLocks noGrp="1"/>
          </p:cNvSpPr>
          <p:nvPr>
            <p:ph idx="1"/>
          </p:nvPr>
        </p:nvSpPr>
        <p:spPr/>
        <p:txBody>
          <a:bodyPr/>
          <a:lstStyle/>
          <a:p>
            <a:r>
              <a:rPr lang="zh-CN" altLang="zh-CN" dirty="0"/>
              <a:t>深度</a:t>
            </a:r>
            <a:r>
              <a:rPr lang="zh-CN" altLang="zh-CN" dirty="0" smtClean="0"/>
              <a:t>学习</a:t>
            </a:r>
            <a:r>
              <a:rPr lang="zh-CN" altLang="en-US" dirty="0" smtClean="0"/>
              <a:t>（</a:t>
            </a:r>
            <a:r>
              <a:rPr lang="en-US" altLang="zh-CN" dirty="0"/>
              <a:t>Deep </a:t>
            </a:r>
            <a:r>
              <a:rPr lang="en-US" altLang="zh-CN" dirty="0" smtClean="0"/>
              <a:t>Learning</a:t>
            </a:r>
            <a:r>
              <a:rPr lang="zh-CN" altLang="en-US" dirty="0" smtClean="0"/>
              <a:t>，</a:t>
            </a:r>
            <a:r>
              <a:rPr lang="en-US" altLang="zh-CN" dirty="0" smtClean="0"/>
              <a:t>DL</a:t>
            </a:r>
            <a:r>
              <a:rPr lang="zh-CN" altLang="en-US" dirty="0" smtClean="0"/>
              <a:t>）</a:t>
            </a:r>
            <a:endParaRPr lang="en-US" altLang="zh-CN" dirty="0" smtClean="0"/>
          </a:p>
          <a:p>
            <a:r>
              <a:rPr lang="zh-CN" altLang="zh-CN" dirty="0"/>
              <a:t>低功耗</a:t>
            </a:r>
            <a:r>
              <a:rPr lang="zh-CN" altLang="zh-CN" dirty="0" smtClean="0"/>
              <a:t>设备</a:t>
            </a:r>
            <a:r>
              <a:rPr lang="zh-CN" altLang="en-US" dirty="0" smtClean="0"/>
              <a:t>（</a:t>
            </a:r>
            <a:r>
              <a:rPr lang="en-US" altLang="zh-CN" dirty="0" smtClean="0"/>
              <a:t>Low-Power Devices</a:t>
            </a:r>
            <a:r>
              <a:rPr lang="zh-CN" altLang="en-US" dirty="0" smtClean="0"/>
              <a:t>）</a:t>
            </a:r>
            <a:endParaRPr lang="en-US" altLang="zh-CN" dirty="0" smtClean="0"/>
          </a:p>
          <a:p>
            <a:r>
              <a:rPr lang="zh-CN" altLang="zh-CN" dirty="0" smtClean="0"/>
              <a:t>人类</a:t>
            </a:r>
            <a:r>
              <a:rPr lang="zh-CN" altLang="zh-CN" dirty="0"/>
              <a:t>活动识别</a:t>
            </a:r>
            <a:r>
              <a:rPr lang="zh-CN" altLang="en-US" dirty="0" smtClean="0"/>
              <a:t>（</a:t>
            </a:r>
            <a:r>
              <a:rPr lang="en-US" altLang="zh-CN" dirty="0"/>
              <a:t>Human Activity </a:t>
            </a:r>
            <a:r>
              <a:rPr lang="en-US" altLang="zh-CN" dirty="0" smtClean="0"/>
              <a:t>Recognition</a:t>
            </a:r>
            <a:r>
              <a:rPr lang="zh-CN" altLang="en-US" dirty="0" smtClean="0"/>
              <a:t>，</a:t>
            </a:r>
            <a:r>
              <a:rPr lang="en-US" altLang="zh-CN" dirty="0" smtClean="0"/>
              <a:t>HAR</a:t>
            </a:r>
            <a:r>
              <a:rPr lang="zh-CN" altLang="en-US" dirty="0" smtClean="0"/>
              <a:t>）</a:t>
            </a:r>
            <a:endParaRPr lang="en-US" altLang="zh-CN" dirty="0" smtClean="0"/>
          </a:p>
        </p:txBody>
      </p:sp>
    </p:spTree>
    <p:extLst>
      <p:ext uri="{BB962C8B-B14F-4D97-AF65-F5344CB8AC3E}">
        <p14:creationId xmlns:p14="http://schemas.microsoft.com/office/powerpoint/2010/main" val="3984617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方法流程图</a:t>
            </a:r>
            <a:endParaRPr lang="zh-CN" dirty="0"/>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37428" y="509254"/>
            <a:ext cx="4717143" cy="5636292"/>
          </a:xfrm>
          <a:prstGeom prst="rect">
            <a:avLst/>
          </a:prstGeom>
        </p:spPr>
      </p:pic>
    </p:spTree>
    <p:extLst>
      <p:ext uri="{BB962C8B-B14F-4D97-AF65-F5344CB8AC3E}">
        <p14:creationId xmlns:p14="http://schemas.microsoft.com/office/powerpoint/2010/main" val="37409502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04900" y="1"/>
            <a:ext cx="9601200" cy="622300"/>
          </a:xfrm>
        </p:spPr>
        <p:txBody>
          <a:bodyPr/>
          <a:lstStyle/>
          <a:p>
            <a:r>
              <a:rPr lang="zh-CN" altLang="en-US" dirty="0" smtClean="0"/>
              <a:t>方法细节</a:t>
            </a:r>
            <a:endParaRPr lang="zh-CN" dirty="0"/>
          </a:p>
        </p:txBody>
      </p:sp>
      <p:sp>
        <p:nvSpPr>
          <p:cNvPr id="3" name="内容占位符 2"/>
          <p:cNvSpPr>
            <a:spLocks noGrp="1"/>
          </p:cNvSpPr>
          <p:nvPr>
            <p:ph idx="1"/>
          </p:nvPr>
        </p:nvSpPr>
        <p:spPr>
          <a:xfrm>
            <a:off x="1104900" y="701698"/>
            <a:ext cx="9601200" cy="5457802"/>
          </a:xfrm>
        </p:spPr>
        <p:txBody>
          <a:bodyPr>
            <a:normAutofit lnSpcReduction="10000"/>
          </a:bodyPr>
          <a:lstStyle/>
          <a:p>
            <a:r>
              <a:rPr lang="en-US" altLang="zh-CN" dirty="0" smtClean="0"/>
              <a:t>A</a:t>
            </a:r>
            <a:r>
              <a:rPr lang="en-US" altLang="zh-CN" dirty="0"/>
              <a:t>.</a:t>
            </a:r>
            <a:r>
              <a:rPr lang="zh-CN" altLang="en-US" dirty="0" smtClean="0"/>
              <a:t>输入</a:t>
            </a:r>
            <a:endParaRPr lang="en-US" altLang="zh-CN" dirty="0"/>
          </a:p>
          <a:p>
            <a:pPr lvl="1">
              <a:buFont typeface="Wingdings" panose="05000000000000000000" pitchFamily="2" charset="2"/>
              <a:buChar char="Ø"/>
            </a:pPr>
            <a:r>
              <a:rPr lang="zh-CN" altLang="zh-CN" dirty="0"/>
              <a:t>将使用惯性传感器，</a:t>
            </a:r>
            <a:r>
              <a:rPr lang="zh-CN" altLang="zh-CN" dirty="0" smtClean="0"/>
              <a:t>例如</a:t>
            </a:r>
            <a:r>
              <a:rPr lang="zh-CN" altLang="en-US" dirty="0"/>
              <a:t>上</a:t>
            </a:r>
            <a:r>
              <a:rPr lang="zh-CN" altLang="zh-CN" dirty="0" smtClean="0"/>
              <a:t>图输入块</a:t>
            </a:r>
            <a:r>
              <a:rPr lang="zh-CN" altLang="en-US" dirty="0" smtClean="0"/>
              <a:t>中</a:t>
            </a:r>
            <a:r>
              <a:rPr lang="zh-CN" altLang="zh-CN" dirty="0" smtClean="0"/>
              <a:t>的</a:t>
            </a:r>
            <a:r>
              <a:rPr lang="zh-CN" altLang="zh-CN" dirty="0"/>
              <a:t>加速度计和陀螺仪。</a:t>
            </a:r>
            <a:endParaRPr lang="en-US" altLang="zh-CN" dirty="0" smtClean="0"/>
          </a:p>
          <a:p>
            <a:r>
              <a:rPr lang="en-US" altLang="zh-CN" dirty="0"/>
              <a:t>B.</a:t>
            </a:r>
            <a:r>
              <a:rPr lang="zh-CN" altLang="zh-CN" dirty="0"/>
              <a:t>提取</a:t>
            </a:r>
            <a:r>
              <a:rPr lang="zh-CN" altLang="zh-CN" dirty="0" smtClean="0"/>
              <a:t>段</a:t>
            </a:r>
            <a:endParaRPr lang="en-US" altLang="zh-CN" dirty="0" smtClean="0"/>
          </a:p>
          <a:p>
            <a:pPr lvl="1">
              <a:buFont typeface="Wingdings" panose="05000000000000000000" pitchFamily="2" charset="2"/>
              <a:buChar char="Ø"/>
            </a:pPr>
            <a:r>
              <a:rPr lang="zh-CN" altLang="zh-CN" dirty="0"/>
              <a:t>在收集原始信号之后，提取</a:t>
            </a:r>
            <a:r>
              <a:rPr lang="en-US" altLang="zh-CN" dirty="0"/>
              <a:t>n</a:t>
            </a:r>
            <a:r>
              <a:rPr lang="zh-CN" altLang="zh-CN" dirty="0"/>
              <a:t>个样本的段，并沿着流水线的过程</a:t>
            </a:r>
            <a:r>
              <a:rPr lang="en-US" altLang="zh-CN" dirty="0"/>
              <a:t>A</a:t>
            </a:r>
            <a:r>
              <a:rPr lang="zh-CN" altLang="zh-CN" dirty="0"/>
              <a:t>和</a:t>
            </a:r>
            <a:r>
              <a:rPr lang="en-US" altLang="zh-CN" dirty="0"/>
              <a:t>B</a:t>
            </a:r>
            <a:r>
              <a:rPr lang="zh-CN" altLang="zh-CN" dirty="0"/>
              <a:t>转发。</a:t>
            </a:r>
          </a:p>
          <a:p>
            <a:r>
              <a:rPr lang="en-US" altLang="zh-CN" dirty="0"/>
              <a:t>C.</a:t>
            </a:r>
            <a:r>
              <a:rPr lang="zh-CN" altLang="zh-CN" dirty="0"/>
              <a:t>谱图和深度学习</a:t>
            </a:r>
            <a:r>
              <a:rPr lang="zh-CN" altLang="zh-CN" dirty="0" smtClean="0"/>
              <a:t>模块</a:t>
            </a:r>
            <a:endParaRPr lang="en-US" altLang="zh-CN" dirty="0" smtClean="0"/>
          </a:p>
          <a:p>
            <a:pPr lvl="1">
              <a:lnSpc>
                <a:spcPct val="170000"/>
              </a:lnSpc>
              <a:buFont typeface="Wingdings" panose="05000000000000000000" pitchFamily="2" charset="2"/>
              <a:buChar char="Ø"/>
            </a:pPr>
            <a:r>
              <a:rPr lang="zh-CN" altLang="zh-CN" dirty="0" smtClean="0"/>
              <a:t>该模块利用频谱图表示和有效的设计来实现任务。频谱</a:t>
            </a:r>
            <a:r>
              <a:rPr lang="zh-CN" altLang="zh-CN" dirty="0"/>
              <a:t>图表示对于提取可解释的特征，捕获最近的惯性数据点之间的强度</a:t>
            </a:r>
            <a:r>
              <a:rPr lang="zh-CN" altLang="zh-CN" dirty="0" smtClean="0"/>
              <a:t>差异</a:t>
            </a:r>
            <a:r>
              <a:rPr lang="zh-CN" altLang="en-US" dirty="0" smtClean="0"/>
              <a:t>非常重要，</a:t>
            </a:r>
            <a:r>
              <a:rPr lang="zh-CN" altLang="zh-CN" dirty="0" smtClean="0"/>
              <a:t>还</a:t>
            </a:r>
            <a:r>
              <a:rPr lang="zh-CN" altLang="zh-CN" dirty="0"/>
              <a:t>提供了时间和采样率不变性的</a:t>
            </a:r>
            <a:r>
              <a:rPr lang="zh-CN" altLang="zh-CN" dirty="0" smtClean="0"/>
              <a:t>形式</a:t>
            </a:r>
            <a:r>
              <a:rPr lang="zh-CN" altLang="en-US" dirty="0" smtClean="0"/>
              <a:t>。</a:t>
            </a:r>
            <a:r>
              <a:rPr lang="zh-CN" altLang="zh-CN" dirty="0"/>
              <a:t>频谱图域中的频率选择还提供了允许数据随时间的噪声滤波的隐式</a:t>
            </a:r>
            <a:r>
              <a:rPr lang="zh-CN" altLang="zh-CN" dirty="0" smtClean="0"/>
              <a:t>方式</a:t>
            </a:r>
            <a:r>
              <a:rPr lang="zh-CN" altLang="en-US" dirty="0" smtClean="0"/>
              <a:t>。</a:t>
            </a:r>
            <a:endParaRPr lang="en-US" altLang="zh-CN" dirty="0" smtClean="0"/>
          </a:p>
          <a:p>
            <a:pPr lvl="1">
              <a:lnSpc>
                <a:spcPct val="170000"/>
              </a:lnSpc>
              <a:buFont typeface="Wingdings" panose="05000000000000000000" pitchFamily="2" charset="2"/>
              <a:buChar char="Ø"/>
            </a:pPr>
            <a:r>
              <a:rPr lang="zh-CN" altLang="zh-CN" dirty="0"/>
              <a:t>频谱图是短时傅立叶变换（</a:t>
            </a:r>
            <a:r>
              <a:rPr lang="en-US" altLang="zh-CN" dirty="0"/>
              <a:t>STFT</a:t>
            </a:r>
            <a:r>
              <a:rPr lang="zh-CN" altLang="zh-CN" dirty="0"/>
              <a:t>）的幅度</a:t>
            </a:r>
            <a:r>
              <a:rPr lang="zh-CN" altLang="zh-CN" dirty="0" smtClean="0"/>
              <a:t>平方</a:t>
            </a:r>
            <a:endParaRPr lang="en-US" altLang="zh-CN" dirty="0" smtClean="0"/>
          </a:p>
          <a:p>
            <a:pPr marL="274320" lvl="1" indent="0">
              <a:lnSpc>
                <a:spcPct val="170000"/>
              </a:lnSpc>
              <a:buNone/>
            </a:pPr>
            <a:endParaRPr lang="en-US" altLang="zh-CN" dirty="0" smtClean="0"/>
          </a:p>
          <a:p>
            <a:pPr marL="274320" lvl="1" indent="0">
              <a:lnSpc>
                <a:spcPct val="170000"/>
              </a:lnSpc>
              <a:buNone/>
            </a:pPr>
            <a:r>
              <a:rPr lang="zh-CN" altLang="en-US" dirty="0" smtClean="0"/>
              <a:t>   其中</a:t>
            </a:r>
            <a:r>
              <a:rPr lang="en-US" altLang="zh-CN" dirty="0"/>
              <a:t>x [</a:t>
            </a:r>
            <a:r>
              <a:rPr lang="en-US" altLang="zh-CN" dirty="0" smtClean="0"/>
              <a:t>n]</a:t>
            </a:r>
            <a:r>
              <a:rPr lang="zh-CN" altLang="en-US" dirty="0" smtClean="0"/>
              <a:t>为</a:t>
            </a:r>
            <a:r>
              <a:rPr lang="zh-CN" altLang="zh-CN" dirty="0" smtClean="0"/>
              <a:t>信号和</a:t>
            </a:r>
            <a:r>
              <a:rPr lang="en-US" altLang="zh-CN" dirty="0"/>
              <a:t>w [n</a:t>
            </a:r>
            <a:r>
              <a:rPr lang="en-US" altLang="zh-CN" dirty="0" smtClean="0"/>
              <a:t>]</a:t>
            </a:r>
            <a:r>
              <a:rPr lang="zh-CN" altLang="en-US" dirty="0" smtClean="0"/>
              <a:t>为</a:t>
            </a:r>
            <a:r>
              <a:rPr lang="zh-CN" altLang="zh-CN" dirty="0" smtClean="0"/>
              <a:t>窗口</a:t>
            </a:r>
            <a:endParaRPr lang="en-US" altLang="zh-CN" dirty="0" smtClean="0"/>
          </a:p>
          <a:p>
            <a:pPr lvl="1">
              <a:lnSpc>
                <a:spcPct val="170000"/>
              </a:lnSpc>
              <a:buFont typeface="Wingdings" panose="05000000000000000000" pitchFamily="2" charset="2"/>
              <a:buChar char="Ø"/>
            </a:pPr>
            <a:endParaRPr lang="en-US" altLang="zh-CN" dirty="0" smtClean="0"/>
          </a:p>
          <a:p>
            <a:endParaRPr lang="en-US" altLang="zh-CN"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1228" y="4867387"/>
            <a:ext cx="3857143" cy="723810"/>
          </a:xfrm>
          <a:prstGeom prst="rect">
            <a:avLst/>
          </a:prstGeom>
        </p:spPr>
      </p:pic>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73471" y="4995958"/>
            <a:ext cx="3533333" cy="466667"/>
          </a:xfrm>
          <a:prstGeom prst="rect">
            <a:avLst/>
          </a:prstGeom>
        </p:spPr>
      </p:pic>
    </p:spTree>
    <p:extLst>
      <p:ext uri="{BB962C8B-B14F-4D97-AF65-F5344CB8AC3E}">
        <p14:creationId xmlns:p14="http://schemas.microsoft.com/office/powerpoint/2010/main" val="268222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95400" y="101600"/>
            <a:ext cx="9601200" cy="554038"/>
          </a:xfrm>
        </p:spPr>
        <p:txBody>
          <a:bodyPr/>
          <a:lstStyle/>
          <a:p>
            <a:r>
              <a:rPr lang="zh-CN" altLang="en-US" dirty="0" smtClean="0"/>
              <a:t>方法细节</a:t>
            </a:r>
            <a:endParaRPr lang="zh-CN" dirty="0"/>
          </a:p>
        </p:txBody>
      </p:sp>
      <p:sp>
        <p:nvSpPr>
          <p:cNvPr id="3" name="内容占位符 2"/>
          <p:cNvSpPr>
            <a:spLocks noGrp="1"/>
          </p:cNvSpPr>
          <p:nvPr>
            <p:ph idx="1"/>
          </p:nvPr>
        </p:nvSpPr>
        <p:spPr>
          <a:xfrm>
            <a:off x="1295400" y="787401"/>
            <a:ext cx="9601200" cy="5346699"/>
          </a:xfrm>
        </p:spPr>
        <p:txBody>
          <a:bodyPr>
            <a:normAutofit/>
          </a:bodyPr>
          <a:lstStyle/>
          <a:p>
            <a:r>
              <a:rPr lang="en-US" altLang="zh-CN" dirty="0"/>
              <a:t>C.</a:t>
            </a:r>
            <a:r>
              <a:rPr lang="zh-CN" altLang="zh-CN" dirty="0"/>
              <a:t>谱图和深度学习</a:t>
            </a:r>
            <a:r>
              <a:rPr lang="zh-CN" altLang="zh-CN" dirty="0" smtClean="0"/>
              <a:t>模块</a:t>
            </a:r>
            <a:endParaRPr lang="en-US" altLang="zh-CN" dirty="0" smtClean="0"/>
          </a:p>
          <a:p>
            <a:pPr lvl="1">
              <a:buFont typeface="Wingdings" panose="05000000000000000000" pitchFamily="2" charset="2"/>
              <a:buChar char="Ø"/>
            </a:pPr>
            <a:r>
              <a:rPr lang="zh-CN" altLang="zh-CN" dirty="0"/>
              <a:t>所得的频谱图是矩阵</a:t>
            </a:r>
            <a:r>
              <a:rPr lang="en-US" altLang="zh-CN" dirty="0" err="1" smtClean="0"/>
              <a:t>stsf</a:t>
            </a:r>
            <a:r>
              <a:rPr lang="zh-CN" altLang="en-US" dirty="0" smtClean="0"/>
              <a:t>，</a:t>
            </a:r>
            <a:r>
              <a:rPr lang="zh-CN" altLang="zh-CN" dirty="0"/>
              <a:t>其中</a:t>
            </a:r>
            <a:r>
              <a:rPr lang="en-US" altLang="zh-CN" dirty="0" err="1"/>
              <a:t>st</a:t>
            </a:r>
            <a:r>
              <a:rPr lang="zh-CN" altLang="zh-CN" dirty="0"/>
              <a:t>是不同短期，时间局部化点的数量，</a:t>
            </a:r>
            <a:r>
              <a:rPr lang="en-US" altLang="zh-CN" dirty="0"/>
              <a:t>sf</a:t>
            </a:r>
            <a:r>
              <a:rPr lang="zh-CN" altLang="zh-CN" dirty="0"/>
              <a:t>是所考虑的频率的数量</a:t>
            </a:r>
            <a:r>
              <a:rPr lang="zh-CN" altLang="zh-CN" dirty="0" smtClean="0"/>
              <a:t>。</a:t>
            </a:r>
            <a:endParaRPr lang="en-US" altLang="zh-CN" dirty="0" smtClean="0"/>
          </a:p>
          <a:p>
            <a:pPr lvl="1">
              <a:buFont typeface="Wingdings" panose="05000000000000000000" pitchFamily="2" charset="2"/>
              <a:buChar char="Ø"/>
            </a:pPr>
            <a:r>
              <a:rPr lang="zh-CN" altLang="en-US" dirty="0" smtClean="0"/>
              <a:t>传统深度学习方法的不足：</a:t>
            </a:r>
            <a:endParaRPr lang="en-US" altLang="zh-CN" dirty="0" smtClean="0"/>
          </a:p>
          <a:p>
            <a:pPr marL="902970" lvl="2" indent="-400050">
              <a:buFont typeface="+mj-lt"/>
              <a:buAutoNum type="romanUcPeriod"/>
            </a:pPr>
            <a:r>
              <a:rPr lang="zh-CN" altLang="zh-CN" dirty="0"/>
              <a:t>深度学习模块可以包含连接神经网络的两个连续层的节点对之间的冗余链路</a:t>
            </a:r>
            <a:r>
              <a:rPr lang="en-US" altLang="zh-CN" dirty="0" smtClean="0"/>
              <a:t>;</a:t>
            </a:r>
          </a:p>
          <a:p>
            <a:pPr marL="902970" lvl="2" indent="-400050">
              <a:buFont typeface="+mj-lt"/>
              <a:buAutoNum type="romanUcPeriod"/>
            </a:pPr>
            <a:r>
              <a:rPr lang="zh-CN" altLang="zh-CN" dirty="0"/>
              <a:t>不同信号点的相关性通常被忽略</a:t>
            </a:r>
            <a:r>
              <a:rPr lang="en-US" altLang="zh-CN" dirty="0" smtClean="0"/>
              <a:t>;</a:t>
            </a:r>
          </a:p>
          <a:p>
            <a:pPr marL="902970" lvl="2" indent="-400050">
              <a:buFont typeface="+mj-lt"/>
              <a:buAutoNum type="romanUcPeriod"/>
            </a:pPr>
            <a:r>
              <a:rPr lang="zh-CN" altLang="zh-CN" dirty="0"/>
              <a:t>可以在彼此的顶部上构建大的层集合以从低级别到高级别提取特征的层级</a:t>
            </a:r>
            <a:r>
              <a:rPr lang="zh-CN" altLang="zh-CN" dirty="0" smtClean="0"/>
              <a:t>。</a:t>
            </a:r>
            <a:endParaRPr lang="en-US" altLang="zh-CN" dirty="0" smtClean="0"/>
          </a:p>
          <a:p>
            <a:pPr marL="560070" lvl="1" indent="-285750">
              <a:buFont typeface="Wingdings" panose="05000000000000000000" pitchFamily="2" charset="2"/>
              <a:buChar char="Ø"/>
            </a:pPr>
            <a:r>
              <a:rPr lang="zh-CN" altLang="en-US" dirty="0"/>
              <a:t>该</a:t>
            </a:r>
            <a:r>
              <a:rPr lang="zh-CN" altLang="en-US" dirty="0" smtClean="0"/>
              <a:t>方法的解决方案：</a:t>
            </a:r>
            <a:r>
              <a:rPr lang="zh-CN" altLang="zh-CN" dirty="0" smtClean="0"/>
              <a:t>通过</a:t>
            </a:r>
            <a:r>
              <a:rPr lang="zh-CN" altLang="zh-CN" dirty="0"/>
              <a:t>限制网络节点之间的连接和通过使用少量隐藏层有效地计算特征来降低计算成本</a:t>
            </a:r>
            <a:r>
              <a:rPr lang="zh-CN" altLang="zh-CN" dirty="0" smtClean="0"/>
              <a:t>。我们</a:t>
            </a:r>
            <a:r>
              <a:rPr lang="zh-CN" altLang="zh-CN" dirty="0"/>
              <a:t>的深度学习模块的处理基于对预先安排的输入使用局部</a:t>
            </a:r>
            <a:r>
              <a:rPr lang="en-US" altLang="zh-CN" dirty="0"/>
              <a:t>1D</a:t>
            </a:r>
            <a:r>
              <a:rPr lang="zh-CN" altLang="zh-CN" dirty="0"/>
              <a:t>卷积的和。 由于每个活动具有</a:t>
            </a:r>
            <a:r>
              <a:rPr lang="zh-CN" altLang="zh-CN" dirty="0" smtClean="0"/>
              <a:t>如</a:t>
            </a:r>
            <a:r>
              <a:rPr lang="zh-CN" altLang="en-US" dirty="0" smtClean="0"/>
              <a:t>上</a:t>
            </a:r>
            <a:r>
              <a:rPr lang="zh-CN" altLang="zh-CN" dirty="0" smtClean="0"/>
              <a:t>图</a:t>
            </a:r>
            <a:r>
              <a:rPr lang="zh-CN" altLang="zh-CN" dirty="0"/>
              <a:t>所示的频率的区别分布</a:t>
            </a:r>
            <a:r>
              <a:rPr lang="zh-CN" altLang="zh-CN" dirty="0" smtClean="0"/>
              <a:t>。具体</a:t>
            </a:r>
            <a:r>
              <a:rPr lang="zh-CN" altLang="zh-CN" dirty="0"/>
              <a:t>地，每个滤波器</a:t>
            </a:r>
            <a:r>
              <a:rPr lang="en-US" altLang="zh-CN" dirty="0" err="1"/>
              <a:t>wi</a:t>
            </a:r>
            <a:r>
              <a:rPr lang="en-US" altLang="zh-CN" dirty="0"/>
              <a:t>(</a:t>
            </a:r>
            <a:r>
              <a:rPr lang="zh-CN" altLang="zh-CN" dirty="0"/>
              <a:t>大小为</a:t>
            </a:r>
            <a:r>
              <a:rPr lang="en-US" altLang="zh-CN" dirty="0"/>
              <a:t>kw*</a:t>
            </a:r>
            <a:r>
              <a:rPr lang="en-US" altLang="zh-CN" dirty="0" err="1"/>
              <a:t>st</a:t>
            </a:r>
            <a:r>
              <a:rPr lang="en-US" altLang="zh-CN" dirty="0"/>
              <a:t>)</a:t>
            </a:r>
            <a:r>
              <a:rPr lang="zh-CN" altLang="zh-CN" dirty="0"/>
              <a:t>垂直应用于频谱图，并且有如下计算时间</a:t>
            </a:r>
            <a:r>
              <a:rPr lang="en-US" altLang="zh-CN" dirty="0"/>
              <a:t>t</a:t>
            </a:r>
            <a:r>
              <a:rPr lang="zh-CN" altLang="zh-CN" dirty="0"/>
              <a:t>处的卷积信号的加权和：</a:t>
            </a:r>
            <a:endParaRPr lang="en-US" altLang="zh-CN" dirty="0"/>
          </a:p>
          <a:p>
            <a:pPr marL="560070" lvl="1" indent="-285750">
              <a:buFont typeface="Wingdings" panose="05000000000000000000" pitchFamily="2" charset="2"/>
              <a:buChar char="Ø"/>
            </a:pPr>
            <a:endParaRPr lang="en-US" altLang="zh-CN" dirty="0" smtClean="0"/>
          </a:p>
          <a:p>
            <a:pPr marL="274320" lvl="1" indent="0">
              <a:buNone/>
            </a:pPr>
            <a:r>
              <a:rPr lang="en-US" altLang="zh-CN" dirty="0"/>
              <a:t> </a:t>
            </a:r>
            <a:r>
              <a:rPr lang="en-US" altLang="zh-CN" dirty="0" smtClean="0"/>
              <a:t>   </a:t>
            </a:r>
            <a:r>
              <a:rPr lang="zh-CN" altLang="zh-CN" dirty="0" smtClean="0"/>
              <a:t>其中</a:t>
            </a:r>
            <a:r>
              <a:rPr lang="en-US" altLang="zh-CN" dirty="0" err="1"/>
              <a:t>dw</a:t>
            </a:r>
            <a:r>
              <a:rPr lang="zh-CN" altLang="zh-CN" dirty="0"/>
              <a:t>是卷积的步幅。这些卷积产生输出层</a:t>
            </a:r>
            <a:r>
              <a:rPr lang="en-US" altLang="zh-CN" dirty="0"/>
              <a:t>o</a:t>
            </a:r>
            <a:r>
              <a:rPr lang="zh-CN" altLang="zh-CN" dirty="0"/>
              <a:t>，其大小为</a:t>
            </a:r>
            <a:r>
              <a:rPr lang="en-US" altLang="zh-CN" dirty="0" err="1"/>
              <a:t>wp</a:t>
            </a:r>
            <a:r>
              <a:rPr lang="zh-CN" altLang="zh-CN" dirty="0"/>
              <a:t>≥</a:t>
            </a:r>
            <a:r>
              <a:rPr lang="en-US" altLang="zh-CN" dirty="0" err="1"/>
              <a:t>PoutputFrame</a:t>
            </a:r>
            <a:r>
              <a:rPr lang="zh-CN" altLang="zh-CN" dirty="0"/>
              <a:t>，</a:t>
            </a:r>
            <a:r>
              <a:rPr lang="en-US" altLang="zh-CN" dirty="0" err="1"/>
              <a:t>OutputFrame</a:t>
            </a:r>
            <a:r>
              <a:rPr lang="en-US" altLang="zh-CN" dirty="0"/>
              <a:t> =</a:t>
            </a:r>
            <a:r>
              <a:rPr lang="zh-CN" altLang="zh-CN" dirty="0"/>
              <a:t>（</a:t>
            </a:r>
            <a:r>
              <a:rPr lang="en-US" altLang="zh-CN" dirty="0" err="1"/>
              <a:t>InputFrame</a:t>
            </a:r>
            <a:r>
              <a:rPr lang="en-US" altLang="zh-CN" dirty="0"/>
              <a:t>-kw</a:t>
            </a:r>
            <a:r>
              <a:rPr lang="zh-CN" altLang="zh-CN" dirty="0"/>
              <a:t>）</a:t>
            </a:r>
            <a:r>
              <a:rPr lang="en-US" altLang="zh-CN" dirty="0"/>
              <a:t>/ </a:t>
            </a:r>
            <a:r>
              <a:rPr lang="en-US" altLang="zh-CN" dirty="0" err="1"/>
              <a:t>dw</a:t>
            </a:r>
            <a:r>
              <a:rPr lang="en-US" altLang="zh-CN" dirty="0"/>
              <a:t> + 1</a:t>
            </a:r>
            <a:r>
              <a:rPr lang="zh-CN" altLang="zh-CN" dirty="0"/>
              <a:t>其中</a:t>
            </a:r>
            <a:r>
              <a:rPr lang="en-US" altLang="zh-CN" dirty="0" err="1"/>
              <a:t>wp</a:t>
            </a:r>
            <a:r>
              <a:rPr lang="zh-CN" altLang="zh-CN" dirty="0"/>
              <a:t>是滤波器的数量。从惯性传感器的</a:t>
            </a:r>
            <a:r>
              <a:rPr lang="en-US" altLang="zh-CN" dirty="0"/>
              <a:t>x</a:t>
            </a:r>
            <a:r>
              <a:rPr lang="zh-CN" altLang="zh-CN" dirty="0"/>
              <a:t>，</a:t>
            </a:r>
            <a:r>
              <a:rPr lang="en-US" altLang="zh-CN" dirty="0"/>
              <a:t>y</a:t>
            </a:r>
            <a:r>
              <a:rPr lang="zh-CN" altLang="zh-CN" dirty="0"/>
              <a:t>和</a:t>
            </a:r>
            <a:r>
              <a:rPr lang="en-US" altLang="zh-CN" dirty="0"/>
              <a:t>z</a:t>
            </a:r>
            <a:r>
              <a:rPr lang="zh-CN" altLang="zh-CN" dirty="0"/>
              <a:t>轴获得的卷积的结果在没有任何区别的情况下相加在一起，从而保持取向不变性。</a:t>
            </a:r>
            <a:endParaRPr lang="en-US" altLang="zh-CN" dirty="0"/>
          </a:p>
        </p:txBody>
      </p:sp>
      <p:pic>
        <p:nvPicPr>
          <p:cNvPr id="11" name="图片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1142" y="4253628"/>
            <a:ext cx="4294858" cy="571429"/>
          </a:xfrm>
          <a:prstGeom prst="rect">
            <a:avLst/>
          </a:prstGeom>
        </p:spPr>
      </p:pic>
      <p:pic>
        <p:nvPicPr>
          <p:cNvPr id="4" name="图片 3"/>
          <p:cNvPicPr>
            <a:picLocks noChangeAspect="1"/>
          </p:cNvPicPr>
          <p:nvPr/>
        </p:nvPicPr>
        <p:blipFill>
          <a:blip r:embed="rId3"/>
          <a:stretch>
            <a:fillRect/>
          </a:stretch>
        </p:blipFill>
        <p:spPr>
          <a:xfrm>
            <a:off x="1295400" y="655638"/>
            <a:ext cx="10476190" cy="5771429"/>
          </a:xfrm>
          <a:prstGeom prst="rect">
            <a:avLst/>
          </a:prstGeom>
        </p:spPr>
      </p:pic>
    </p:spTree>
    <p:extLst>
      <p:ext uri="{BB962C8B-B14F-4D97-AF65-F5344CB8AC3E}">
        <p14:creationId xmlns:p14="http://schemas.microsoft.com/office/powerpoint/2010/main" val="6223035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4"/>
                                        </p:tgtEl>
                                      </p:cBhvr>
                                    </p:animEffect>
                                    <p:set>
                                      <p:cBhvr>
                                        <p:cTn id="12"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95400" y="261257"/>
            <a:ext cx="9601200" cy="617538"/>
          </a:xfrm>
        </p:spPr>
        <p:txBody>
          <a:bodyPr/>
          <a:lstStyle/>
          <a:p>
            <a:r>
              <a:rPr lang="zh-CN" altLang="en-US" dirty="0" smtClean="0"/>
              <a:t>方法细节</a:t>
            </a:r>
            <a:endParaRPr lang="zh-CN" dirty="0"/>
          </a:p>
        </p:txBody>
      </p:sp>
      <p:sp>
        <p:nvSpPr>
          <p:cNvPr id="3" name="内容占位符 2"/>
          <p:cNvSpPr>
            <a:spLocks noGrp="1"/>
          </p:cNvSpPr>
          <p:nvPr>
            <p:ph idx="1"/>
          </p:nvPr>
        </p:nvSpPr>
        <p:spPr>
          <a:xfrm>
            <a:off x="1295400" y="1181101"/>
            <a:ext cx="9601200" cy="4844142"/>
          </a:xfrm>
        </p:spPr>
        <p:txBody>
          <a:bodyPr>
            <a:normAutofit fontScale="85000" lnSpcReduction="20000"/>
          </a:bodyPr>
          <a:lstStyle/>
          <a:p>
            <a:r>
              <a:rPr lang="en-US" altLang="zh-CN" dirty="0"/>
              <a:t>D.</a:t>
            </a:r>
            <a:r>
              <a:rPr lang="zh-CN" altLang="zh-CN" dirty="0"/>
              <a:t>浅</a:t>
            </a:r>
            <a:r>
              <a:rPr lang="zh-CN" altLang="zh-CN" dirty="0" smtClean="0"/>
              <a:t>特征</a:t>
            </a:r>
            <a:endParaRPr lang="en-US" altLang="zh-CN" dirty="0" smtClean="0"/>
          </a:p>
          <a:p>
            <a:pPr>
              <a:buFont typeface="Wingdings" panose="05000000000000000000" pitchFamily="2" charset="2"/>
              <a:buChar char="Ø"/>
            </a:pPr>
            <a:r>
              <a:rPr lang="zh-CN" altLang="zh-CN" dirty="0"/>
              <a:t>列出在表</a:t>
            </a:r>
            <a:r>
              <a:rPr lang="en-US" altLang="zh-CN" dirty="0"/>
              <a:t>I</a:t>
            </a:r>
            <a:r>
              <a:rPr lang="zh-CN" altLang="zh-CN" dirty="0"/>
              <a:t>中的这些特征与每个轴的每个段分开地提取，创建所考虑的段的向量表示</a:t>
            </a:r>
            <a:r>
              <a:rPr lang="zh-CN" altLang="zh-CN" dirty="0" smtClean="0"/>
              <a:t>。</a:t>
            </a:r>
            <a:endParaRPr lang="en-US" altLang="zh-CN" dirty="0" smtClean="0"/>
          </a:p>
          <a:p>
            <a:pPr marL="0" indent="0">
              <a:buNone/>
            </a:pPr>
            <a:endParaRPr lang="en-US" altLang="zh-CN" dirty="0"/>
          </a:p>
          <a:p>
            <a:pPr marL="0" indent="0">
              <a:buNone/>
            </a:pPr>
            <a:endParaRPr lang="en-US" altLang="zh-CN" dirty="0" smtClean="0"/>
          </a:p>
          <a:p>
            <a:pPr marL="0" indent="0">
              <a:buNone/>
            </a:pPr>
            <a:endParaRPr lang="en-US" altLang="zh-CN" dirty="0"/>
          </a:p>
          <a:p>
            <a:pPr marL="0" indent="0">
              <a:buNone/>
            </a:pPr>
            <a:endParaRPr lang="zh-CN" altLang="zh-CN" dirty="0"/>
          </a:p>
          <a:p>
            <a:r>
              <a:rPr lang="en-US" altLang="zh-CN" dirty="0"/>
              <a:t>E.</a:t>
            </a:r>
            <a:r>
              <a:rPr lang="zh-CN" altLang="zh-CN" dirty="0" smtClean="0"/>
              <a:t>分类</a:t>
            </a:r>
            <a:endParaRPr lang="en-US" altLang="zh-CN" dirty="0" smtClean="0"/>
          </a:p>
          <a:p>
            <a:pPr>
              <a:buFont typeface="Wingdings" panose="05000000000000000000" pitchFamily="2" charset="2"/>
              <a:buChar char="Ø"/>
            </a:pPr>
            <a:r>
              <a:rPr lang="zh-CN" altLang="zh-CN" dirty="0"/>
              <a:t>一旦已经计算了深和浅特征，则它们被合并在一起成为唯一的向量，并且通过全连接层和软最大层分类</a:t>
            </a:r>
          </a:p>
          <a:p>
            <a:r>
              <a:rPr lang="en-US" altLang="zh-CN" dirty="0"/>
              <a:t>F.</a:t>
            </a:r>
            <a:r>
              <a:rPr lang="zh-CN" altLang="zh-CN" dirty="0"/>
              <a:t>训练</a:t>
            </a:r>
            <a:r>
              <a:rPr lang="zh-CN" altLang="zh-CN" dirty="0" smtClean="0"/>
              <a:t>过程</a:t>
            </a:r>
            <a:r>
              <a:rPr lang="zh-CN" altLang="en-US" dirty="0" smtClean="0"/>
              <a:t>中的三个正则化</a:t>
            </a:r>
            <a:endParaRPr lang="en-US" altLang="zh-CN" dirty="0" smtClean="0"/>
          </a:p>
          <a:p>
            <a:pPr lvl="1">
              <a:buFont typeface="Wingdings" panose="05000000000000000000" pitchFamily="2" charset="2"/>
              <a:buChar char="Ø"/>
            </a:pPr>
            <a:r>
              <a:rPr lang="zh-CN" altLang="zh-CN" dirty="0"/>
              <a:t>权重</a:t>
            </a:r>
            <a:r>
              <a:rPr lang="zh-CN" altLang="zh-CN" dirty="0" smtClean="0"/>
              <a:t>衰减</a:t>
            </a:r>
            <a:endParaRPr lang="en-US" altLang="zh-CN" dirty="0" smtClean="0"/>
          </a:p>
          <a:p>
            <a:pPr lvl="1">
              <a:buFont typeface="Wingdings" panose="05000000000000000000" pitchFamily="2" charset="2"/>
              <a:buChar char="Ø"/>
            </a:pPr>
            <a:r>
              <a:rPr lang="zh-CN" altLang="zh-CN" dirty="0" smtClean="0"/>
              <a:t>动量</a:t>
            </a:r>
            <a:endParaRPr lang="en-US" altLang="zh-CN" dirty="0" smtClean="0"/>
          </a:p>
          <a:p>
            <a:pPr lvl="1">
              <a:buFont typeface="Wingdings" panose="05000000000000000000" pitchFamily="2" charset="2"/>
              <a:buChar char="Ø"/>
            </a:pPr>
            <a:r>
              <a:rPr lang="zh-CN" altLang="zh-CN" dirty="0"/>
              <a:t>丢弃</a:t>
            </a:r>
            <a:endParaRPr lang="en-US" altLang="zh-CN"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01830" y="1882919"/>
            <a:ext cx="4514286" cy="1965181"/>
          </a:xfrm>
          <a:prstGeom prst="rect">
            <a:avLst/>
          </a:prstGeom>
        </p:spPr>
      </p:pic>
    </p:spTree>
    <p:extLst>
      <p:ext uri="{BB962C8B-B14F-4D97-AF65-F5344CB8AC3E}">
        <p14:creationId xmlns:p14="http://schemas.microsoft.com/office/powerpoint/2010/main" val="39453016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实验结果</a:t>
            </a:r>
            <a:endParaRPr lang="zh-CN" dirty="0"/>
          </a:p>
        </p:txBody>
      </p:sp>
      <p:sp>
        <p:nvSpPr>
          <p:cNvPr id="3" name="内容占位符 2"/>
          <p:cNvSpPr>
            <a:spLocks noGrp="1"/>
          </p:cNvSpPr>
          <p:nvPr>
            <p:ph idx="1"/>
          </p:nvPr>
        </p:nvSpPr>
        <p:spPr/>
        <p:txBody>
          <a:bodyPr/>
          <a:lstStyle/>
          <a:p>
            <a:r>
              <a:rPr lang="zh-CN" altLang="en-US" dirty="0" smtClean="0"/>
              <a:t>数据集</a:t>
            </a:r>
            <a:endParaRPr lang="en-US" altLang="zh-CN" dirty="0" smtClean="0"/>
          </a:p>
          <a:p>
            <a:endParaRPr lang="en-US" altLang="zh-CN" dirty="0" smtClean="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5019" y="2467114"/>
            <a:ext cx="8504762" cy="2228571"/>
          </a:xfrm>
          <a:prstGeom prst="rect">
            <a:avLst/>
          </a:prstGeom>
        </p:spPr>
      </p:pic>
    </p:spTree>
    <p:extLst>
      <p:ext uri="{BB962C8B-B14F-4D97-AF65-F5344CB8AC3E}">
        <p14:creationId xmlns:p14="http://schemas.microsoft.com/office/powerpoint/2010/main" val="6936710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实验结果</a:t>
            </a:r>
            <a:endParaRPr lang="zh-CN" dirty="0"/>
          </a:p>
        </p:txBody>
      </p:sp>
      <p:sp>
        <p:nvSpPr>
          <p:cNvPr id="3" name="内容占位符 2"/>
          <p:cNvSpPr>
            <a:spLocks noGrp="1"/>
          </p:cNvSpPr>
          <p:nvPr>
            <p:ph idx="1"/>
          </p:nvPr>
        </p:nvSpPr>
        <p:spPr/>
        <p:txBody>
          <a:bodyPr/>
          <a:lstStyle/>
          <a:p>
            <a:r>
              <a:rPr lang="zh-CN" altLang="en-US" dirty="0"/>
              <a:t>参数优化</a:t>
            </a:r>
            <a:endParaRPr lang="en-US" altLang="zh-CN" dirty="0" smtClean="0"/>
          </a:p>
          <a:p>
            <a:endParaRPr lang="en-US" altLang="zh-CN" dirty="0" smtClean="0"/>
          </a:p>
        </p:txBody>
      </p:sp>
      <p:pic>
        <p:nvPicPr>
          <p:cNvPr id="6" name="图片 5"/>
          <p:cNvPicPr>
            <a:picLocks noChangeAspect="1"/>
          </p:cNvPicPr>
          <p:nvPr/>
        </p:nvPicPr>
        <p:blipFill>
          <a:blip r:embed="rId2"/>
          <a:stretch>
            <a:fillRect/>
          </a:stretch>
        </p:blipFill>
        <p:spPr>
          <a:xfrm>
            <a:off x="374924" y="2452890"/>
            <a:ext cx="4380952" cy="3247619"/>
          </a:xfrm>
          <a:prstGeom prst="rect">
            <a:avLst/>
          </a:prstGeom>
        </p:spPr>
      </p:pic>
      <p:pic>
        <p:nvPicPr>
          <p:cNvPr id="2050"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39369" y="2652711"/>
            <a:ext cx="3962400" cy="284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1" name="图片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22693" y="2482849"/>
            <a:ext cx="4114800" cy="301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145250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实验结果</a:t>
            </a:r>
            <a:endParaRPr lang="zh-CN" dirty="0"/>
          </a:p>
        </p:txBody>
      </p:sp>
      <p:sp>
        <p:nvSpPr>
          <p:cNvPr id="3" name="内容占位符 2"/>
          <p:cNvSpPr>
            <a:spLocks noGrp="1"/>
          </p:cNvSpPr>
          <p:nvPr>
            <p:ph idx="1"/>
          </p:nvPr>
        </p:nvSpPr>
        <p:spPr/>
        <p:txBody>
          <a:bodyPr/>
          <a:lstStyle/>
          <a:p>
            <a:r>
              <a:rPr lang="zh-CN" altLang="en-US" dirty="0" smtClean="0"/>
              <a:t>实施</a:t>
            </a:r>
            <a:endParaRPr lang="en-US" altLang="zh-CN" dirty="0" smtClean="0"/>
          </a:p>
        </p:txBody>
      </p:sp>
      <p:pic>
        <p:nvPicPr>
          <p:cNvPr id="5" name="图片 4"/>
          <p:cNvPicPr>
            <a:picLocks noChangeAspect="1"/>
          </p:cNvPicPr>
          <p:nvPr/>
        </p:nvPicPr>
        <p:blipFill>
          <a:blip r:embed="rId2"/>
          <a:stretch>
            <a:fillRect/>
          </a:stretch>
        </p:blipFill>
        <p:spPr>
          <a:xfrm>
            <a:off x="1295400" y="2338552"/>
            <a:ext cx="4152381" cy="2638095"/>
          </a:xfrm>
          <a:prstGeom prst="rect">
            <a:avLst/>
          </a:prstGeom>
        </p:spPr>
      </p:pic>
      <p:pic>
        <p:nvPicPr>
          <p:cNvPr id="6" name="图片 5"/>
          <p:cNvPicPr>
            <a:picLocks noChangeAspect="1"/>
          </p:cNvPicPr>
          <p:nvPr/>
        </p:nvPicPr>
        <p:blipFill>
          <a:blip r:embed="rId3"/>
          <a:stretch>
            <a:fillRect/>
          </a:stretch>
        </p:blipFill>
        <p:spPr>
          <a:xfrm>
            <a:off x="6000762" y="1821071"/>
            <a:ext cx="4342857" cy="3342857"/>
          </a:xfrm>
          <a:prstGeom prst="rect">
            <a:avLst/>
          </a:prstGeom>
        </p:spPr>
      </p:pic>
    </p:spTree>
    <p:extLst>
      <p:ext uri="{BB962C8B-B14F-4D97-AF65-F5344CB8AC3E}">
        <p14:creationId xmlns:p14="http://schemas.microsoft.com/office/powerpoint/2010/main" val="35183334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Diamond Grid 16x9">
  <a:themeElements>
    <a:clrScheme name="DiamondGrid">
      <a:dk1>
        <a:srgbClr val="2D2E2D"/>
      </a:dk1>
      <a:lt1>
        <a:sysClr val="window" lastClr="C7EDCC"/>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15_4109default" id="{E728D685-11FC-4812-BA85-57AC6F9C9F40}" vid="{BC4E008B-95FF-4815-904E-143A8EDFC1D4}"/>
    </a:ext>
  </a:extLst>
</a:theme>
</file>

<file path=ppt/theme/theme2.xml><?xml version="1.0" encoding="utf-8"?>
<a:theme xmlns:a="http://schemas.openxmlformats.org/drawingml/2006/main" name="Office Theme">
  <a:themeElements>
    <a:clrScheme name="DiamondGrid">
      <a:dk1>
        <a:srgbClr val="2D2E2D"/>
      </a:dk1>
      <a:lt1>
        <a:sysClr val="window" lastClr="C7EDCC"/>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DiamondGrid">
      <a:dk1>
        <a:srgbClr val="2D2E2D"/>
      </a:dk1>
      <a:lt1>
        <a:sysClr val="window" lastClr="C7EDCC"/>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27087C0F-7449-45C4-B248-63D02665BF1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菱形网格演示文稿（宽屏）</Template>
  <TotalTime>0</TotalTime>
  <Words>822</Words>
  <Application>Microsoft Office PowerPoint</Application>
  <PresentationFormat>宽屏</PresentationFormat>
  <Paragraphs>57</Paragraphs>
  <Slides>13</Slides>
  <Notes>1</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13</vt:i4>
      </vt:variant>
    </vt:vector>
  </HeadingPairs>
  <TitlesOfParts>
    <vt:vector size="20" baseType="lpstr">
      <vt:lpstr>Microsoft YaHei UI</vt:lpstr>
      <vt:lpstr>仿宋</vt:lpstr>
      <vt:lpstr>幼圆</vt:lpstr>
      <vt:lpstr>Arial</vt:lpstr>
      <vt:lpstr>Times New Roman</vt:lpstr>
      <vt:lpstr>Wingdings</vt:lpstr>
      <vt:lpstr>Diamond Grid 16x9</vt:lpstr>
      <vt:lpstr>移动或可穿戴设备节点传感器数据分析的深度学习方法</vt:lpstr>
      <vt:lpstr>关键词</vt:lpstr>
      <vt:lpstr>方法流程图</vt:lpstr>
      <vt:lpstr>方法细节</vt:lpstr>
      <vt:lpstr>方法细节</vt:lpstr>
      <vt:lpstr>方法细节</vt:lpstr>
      <vt:lpstr>实验结果</vt:lpstr>
      <vt:lpstr>实验结果</vt:lpstr>
      <vt:lpstr>实验结果</vt:lpstr>
      <vt:lpstr>实验结果</vt:lpstr>
      <vt:lpstr>实验结果</vt:lpstr>
      <vt:lpstr>结论</vt:lpstr>
      <vt:lpstr>谢谢</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2015-12-18T01:50:18Z</dcterms:created>
  <dcterms:modified xsi:type="dcterms:W3CDTF">2017-01-03T15:09:13Z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TC030310159991</vt:lpwstr>
  </property>
</Properties>
</file>