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451810"/>
            <a:ext cx="8915399" cy="1328328"/>
          </a:xfrm>
        </p:spPr>
        <p:txBody>
          <a:bodyPr/>
          <a:lstStyle/>
          <a:p>
            <a:r>
              <a:rPr lang="zh-CN" altLang="en-US" dirty="0" smtClean="0"/>
              <a:t>移动互联网研究综述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指导</a:t>
            </a:r>
            <a:r>
              <a:rPr lang="zh-CN" altLang="en-US" dirty="0" smtClean="0"/>
              <a:t>教师：李启雷</a:t>
            </a:r>
            <a:endParaRPr lang="en-US" altLang="zh-CN" dirty="0" smtClean="0"/>
          </a:p>
          <a:p>
            <a:pPr algn="r"/>
            <a:r>
              <a:rPr lang="zh-CN" altLang="en-US" dirty="0" smtClean="0"/>
              <a:t>作者：尹益鹏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3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、移动互联网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/>
              <a:t>、移动互联网基本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/>
              <a:t>、移动互联网研究</a:t>
            </a:r>
            <a:r>
              <a:rPr lang="zh-CN" altLang="en-US" dirty="0" smtClean="0"/>
              <a:t>现状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/>
              <a:t>、移动终端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/>
              <a:t>、总结与展望</a:t>
            </a:r>
          </a:p>
        </p:txBody>
      </p:sp>
    </p:spTree>
    <p:extLst>
      <p:ext uri="{BB962C8B-B14F-4D97-AF65-F5344CB8AC3E}">
        <p14:creationId xmlns:p14="http://schemas.microsoft.com/office/powerpoint/2010/main" val="103539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、移动互联网背景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	20</a:t>
            </a:r>
            <a:r>
              <a:rPr lang="zh-CN" altLang="zh-CN" dirty="0"/>
              <a:t>世纪末，在移动通信的迅速发展的同时，互联网技术的完善和进步将信息时代不断往纵深推进。移动互联网就是在这样的背景下孕育、产生并发展起来的。移动互联网通过无线接入设备访问互联网，能够实现移动终端之间的数据交换，是计算机领域继大型机、小型机、个人电脑、桌面互联网之后的第五个技术发展</a:t>
            </a:r>
            <a:r>
              <a:rPr lang="zh-CN" altLang="zh-CN" dirty="0" smtClean="0"/>
              <a:t>周期。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93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、移动互联网基本概念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定义：</a:t>
            </a:r>
            <a:r>
              <a:rPr lang="zh-CN" altLang="zh-CN" dirty="0" smtClean="0"/>
              <a:t>移动互联网是</a:t>
            </a:r>
            <a:r>
              <a:rPr lang="zh-CN" altLang="zh-CN" dirty="0"/>
              <a:t>一种通过智能移动终端，采用移动无线通信方式获取业务和服务的新兴业态，</a:t>
            </a:r>
            <a:r>
              <a:rPr lang="zh-CN" altLang="zh-CN" dirty="0" smtClean="0"/>
              <a:t>包含终端</a:t>
            </a:r>
            <a:r>
              <a:rPr lang="zh-CN" altLang="zh-CN" dirty="0"/>
              <a:t>、软件和应用三个层面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基本特点：</a:t>
            </a:r>
            <a:endParaRPr lang="en-US" altLang="zh-CN" dirty="0" smtClean="0"/>
          </a:p>
          <a:p>
            <a:r>
              <a:rPr lang="zh-CN" altLang="zh-CN" dirty="0"/>
              <a:t>终端</a:t>
            </a:r>
            <a:r>
              <a:rPr lang="zh-CN" altLang="zh-CN" dirty="0" smtClean="0"/>
              <a:t>移动</a:t>
            </a:r>
            <a:r>
              <a:rPr lang="zh-CN" altLang="zh-CN" dirty="0" smtClean="0"/>
              <a:t>性</a:t>
            </a:r>
            <a:r>
              <a:rPr lang="zh-CN" altLang="en-US" dirty="0" smtClean="0"/>
              <a:t>：</a:t>
            </a:r>
            <a:r>
              <a:rPr lang="zh-CN" altLang="zh-CN" dirty="0"/>
              <a:t>通过移动终端接入移动互联网的用户一般都处于移动之中</a:t>
            </a:r>
            <a:endParaRPr lang="en-US" altLang="zh-CN" dirty="0" smtClean="0"/>
          </a:p>
          <a:p>
            <a:r>
              <a:rPr lang="zh-CN" altLang="zh-CN" dirty="0"/>
              <a:t>业务及时</a:t>
            </a:r>
            <a:r>
              <a:rPr lang="zh-CN" altLang="zh-CN" dirty="0" smtClean="0"/>
              <a:t>性</a:t>
            </a:r>
            <a:r>
              <a:rPr lang="zh-CN" altLang="en-US" dirty="0" smtClean="0"/>
              <a:t>：</a:t>
            </a:r>
            <a:r>
              <a:rPr lang="zh-CN" altLang="zh-CN" dirty="0"/>
              <a:t>用户使用移动互联网能够随时随地获取自身或其他终端的信息，</a:t>
            </a:r>
            <a:r>
              <a:rPr lang="zh-CN" altLang="zh-CN" dirty="0" smtClean="0"/>
              <a:t>及时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获取</a:t>
            </a:r>
            <a:r>
              <a:rPr lang="zh-CN" altLang="zh-CN" dirty="0"/>
              <a:t>所需的服务和数据</a:t>
            </a:r>
            <a:endParaRPr lang="en-US" altLang="zh-CN" dirty="0" smtClean="0"/>
          </a:p>
          <a:p>
            <a:r>
              <a:rPr lang="zh-CN" altLang="zh-CN" dirty="0"/>
              <a:t>服务便利</a:t>
            </a:r>
            <a:r>
              <a:rPr lang="zh-CN" altLang="zh-CN" dirty="0" smtClean="0"/>
              <a:t>性</a:t>
            </a:r>
            <a:r>
              <a:rPr lang="zh-CN" altLang="en-US" dirty="0" smtClean="0"/>
              <a:t>：</a:t>
            </a:r>
            <a:r>
              <a:rPr lang="zh-CN" altLang="zh-CN" dirty="0"/>
              <a:t>由于移动终端的限制，移动互联网服务要求操作简便，响应时间短</a:t>
            </a:r>
            <a:endParaRPr lang="en-US" altLang="zh-CN" dirty="0" smtClean="0"/>
          </a:p>
          <a:p>
            <a:r>
              <a:rPr lang="zh-CN" altLang="zh-CN" dirty="0"/>
              <a:t>业务</a:t>
            </a:r>
            <a:r>
              <a:rPr lang="en-US" altLang="zh-CN" dirty="0"/>
              <a:t>/</a:t>
            </a:r>
            <a:r>
              <a:rPr lang="zh-CN" altLang="zh-CN" dirty="0"/>
              <a:t>终端</a:t>
            </a:r>
            <a:r>
              <a:rPr lang="en-US" altLang="zh-CN" dirty="0"/>
              <a:t>/</a:t>
            </a:r>
            <a:r>
              <a:rPr lang="zh-CN" altLang="zh-CN" dirty="0"/>
              <a:t>网络的强</a:t>
            </a:r>
            <a:r>
              <a:rPr lang="zh-CN" altLang="zh-CN" dirty="0" smtClean="0"/>
              <a:t>关联性</a:t>
            </a:r>
            <a:r>
              <a:rPr lang="zh-CN" altLang="en-US" dirty="0" smtClean="0"/>
              <a:t>：</a:t>
            </a:r>
            <a:r>
              <a:rPr lang="zh-CN" altLang="zh-CN" dirty="0"/>
              <a:t>实现移动互联网服务需要同时具备移动终端、接入网络和运营商提供的业务三项基本条件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41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、移动互联网研究现状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75874"/>
            <a:ext cx="8915400" cy="4435348"/>
          </a:xfrm>
        </p:spPr>
        <p:txBody>
          <a:bodyPr/>
          <a:lstStyle/>
          <a:p>
            <a:r>
              <a:rPr lang="zh-CN" altLang="en-US" dirty="0" smtClean="0"/>
              <a:t>移动互联网的基础理论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主要涉及对移动互联网的概述性研究、未来发展方向、商业战略模型的研究。</a:t>
            </a:r>
            <a:endParaRPr lang="en-US" altLang="zh-CN" dirty="0" smtClean="0"/>
          </a:p>
          <a:p>
            <a:r>
              <a:rPr lang="zh-CN" altLang="en-US" dirty="0"/>
              <a:t>对无线</a:t>
            </a:r>
            <a:r>
              <a:rPr lang="zh-CN" altLang="en-US" dirty="0" smtClean="0"/>
              <a:t>网络基础设施的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主要涉及对无线和移动网络的研究、对网络要求的研究。</a:t>
            </a:r>
            <a:endParaRPr lang="en-US" altLang="zh-CN" dirty="0" smtClean="0"/>
          </a:p>
          <a:p>
            <a:r>
              <a:rPr lang="zh-CN" altLang="en-US" dirty="0" smtClean="0"/>
              <a:t>对移动中间件的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包括对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技术、数据库管理技术、安全技术、无线通信技术等。</a:t>
            </a:r>
            <a:endParaRPr lang="en-US" altLang="zh-CN" dirty="0" smtClean="0"/>
          </a:p>
          <a:p>
            <a:r>
              <a:rPr lang="zh-CN" altLang="en-US" dirty="0" smtClean="0"/>
              <a:t>对移动用户终端的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主要集中在对移动终端和移动用户界面的研究。</a:t>
            </a:r>
            <a:endParaRPr lang="en-US" altLang="zh-CN" dirty="0" smtClean="0"/>
          </a:p>
          <a:p>
            <a:r>
              <a:rPr lang="zh-CN" altLang="en-US" dirty="0"/>
              <a:t>移动</a:t>
            </a:r>
            <a:r>
              <a:rPr lang="zh-CN" altLang="en-US" dirty="0" smtClean="0"/>
              <a:t>互联网应用和案例研究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包括移动金融、移动搜索、移动娱乐服务、移动办公、无线数据中心和位置服务等对个领域。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72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、移动终端技术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网络访问加速技术</a:t>
            </a:r>
            <a:endParaRPr lang="en-US" altLang="zh-CN" dirty="0" smtClean="0"/>
          </a:p>
          <a:p>
            <a:r>
              <a:rPr lang="zh-CN" altLang="en-US" dirty="0"/>
              <a:t>能耗</a:t>
            </a:r>
            <a:r>
              <a:rPr lang="zh-CN" altLang="en-US" dirty="0" smtClean="0"/>
              <a:t>控制技术</a:t>
            </a:r>
            <a:endParaRPr lang="en-US" altLang="zh-CN" dirty="0" smtClean="0"/>
          </a:p>
          <a:p>
            <a:r>
              <a:rPr lang="zh-CN" altLang="en-US" dirty="0"/>
              <a:t>移动</a:t>
            </a:r>
            <a:r>
              <a:rPr lang="zh-CN" altLang="en-US" dirty="0" smtClean="0"/>
              <a:t>搜索技术</a:t>
            </a:r>
            <a:endParaRPr lang="en-US" altLang="zh-CN" dirty="0" smtClean="0"/>
          </a:p>
          <a:p>
            <a:r>
              <a:rPr lang="zh-CN" altLang="en-US" dirty="0"/>
              <a:t>定位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远程服务调用技术</a:t>
            </a:r>
            <a:endParaRPr lang="en-US" altLang="zh-CN" dirty="0" smtClean="0"/>
          </a:p>
          <a:p>
            <a:r>
              <a:rPr lang="zh-CN" altLang="en-US" dirty="0" smtClean="0"/>
              <a:t>移动应用开发：原声模式、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模式和混合模式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37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、总结与展望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67853"/>
            <a:ext cx="8915400" cy="4443369"/>
          </a:xfrm>
        </p:spPr>
        <p:txBody>
          <a:bodyPr/>
          <a:lstStyle/>
          <a:p>
            <a:r>
              <a:rPr lang="zh-CN" altLang="en-US" dirty="0"/>
              <a:t>搜索是重中之</a:t>
            </a:r>
            <a:r>
              <a:rPr lang="zh-CN" altLang="en-US" dirty="0" smtClean="0"/>
              <a:t>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无论是传统互联网还是移动互联网，对于搜索的要求都是非常大的，通过搜索可以给企业带来流量，因此，移动搜索仍然是移动互联网时代的主要应用。</a:t>
            </a:r>
            <a:endParaRPr lang="en-US" altLang="zh-CN" dirty="0" smtClean="0"/>
          </a:p>
          <a:p>
            <a:r>
              <a:rPr lang="en-US" altLang="zh-CN" dirty="0"/>
              <a:t>LBS</a:t>
            </a:r>
            <a:r>
              <a:rPr lang="zh-CN" altLang="en-US" dirty="0"/>
              <a:t>是未来</a:t>
            </a:r>
            <a:r>
              <a:rPr lang="zh-CN" altLang="en-US" dirty="0" smtClean="0"/>
              <a:t>趋势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是移动互联网时代的一个突破性发明，传统互联网和移动互联网的最大差别就是后者是非常本地化的，在</a:t>
            </a:r>
            <a:r>
              <a:rPr lang="en-US" altLang="zh-CN" dirty="0"/>
              <a:t>LBS</a:t>
            </a:r>
            <a:r>
              <a:rPr lang="zh-CN" altLang="en-US" dirty="0"/>
              <a:t>方面具有非常大的</a:t>
            </a:r>
            <a:r>
              <a:rPr lang="zh-CN" altLang="en-US" dirty="0" smtClean="0"/>
              <a:t>优势。</a:t>
            </a:r>
            <a:endParaRPr lang="en-US" altLang="zh-CN" dirty="0" smtClean="0"/>
          </a:p>
          <a:p>
            <a:r>
              <a:rPr lang="en-US" altLang="zh-CN" dirty="0" smtClean="0"/>
              <a:t>APP</a:t>
            </a:r>
            <a:r>
              <a:rPr lang="zh-CN" altLang="en-US" dirty="0" smtClean="0"/>
              <a:t>进入将死阶段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大致</a:t>
            </a:r>
            <a:r>
              <a:rPr lang="zh-CN" altLang="en-US" dirty="0"/>
              <a:t>可以分成两块，一块是习惯性的分成，用户寻找适合的品牌；一块是变动性的分成</a:t>
            </a:r>
            <a:r>
              <a:rPr lang="zh-CN" altLang="en-US" dirty="0" smtClean="0"/>
              <a:t>，变动</a:t>
            </a:r>
            <a:r>
              <a:rPr lang="zh-CN" altLang="en-US" dirty="0"/>
              <a:t>性达到了</a:t>
            </a:r>
            <a:r>
              <a:rPr lang="en-US" altLang="zh-CN" dirty="0"/>
              <a:t>60%</a:t>
            </a:r>
            <a:r>
              <a:rPr lang="zh-CN" altLang="en-US" dirty="0"/>
              <a:t>，促使</a:t>
            </a:r>
            <a:r>
              <a:rPr lang="en-US" altLang="zh-CN" dirty="0"/>
              <a:t>APP</a:t>
            </a:r>
            <a:r>
              <a:rPr lang="zh-CN" altLang="en-US" dirty="0"/>
              <a:t>应用的生命周期急剧缩短，进入快死</a:t>
            </a:r>
            <a:r>
              <a:rPr lang="zh-CN" altLang="en-US" dirty="0" smtClean="0"/>
              <a:t>阶段。</a:t>
            </a:r>
            <a:endParaRPr lang="en-US" altLang="zh-CN" dirty="0" smtClean="0"/>
          </a:p>
          <a:p>
            <a:r>
              <a:rPr lang="zh-CN" altLang="en-US" dirty="0" smtClean="0"/>
              <a:t>移动电商</a:t>
            </a:r>
            <a:r>
              <a:rPr lang="zh-CN" altLang="en-US" dirty="0" smtClean="0"/>
              <a:t>蓬勃发展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双十</a:t>
            </a:r>
            <a:r>
              <a:rPr lang="zh-CN" altLang="en-US" dirty="0" smtClean="0"/>
              <a:t>一成交</a:t>
            </a:r>
            <a:r>
              <a:rPr lang="en-US" altLang="zh-CN" dirty="0" smtClean="0"/>
              <a:t>1207</a:t>
            </a:r>
            <a:r>
              <a:rPr lang="zh-CN" altLang="en-US" dirty="0" smtClean="0"/>
              <a:t>亿，移动</a:t>
            </a:r>
            <a:r>
              <a:rPr lang="zh-CN" altLang="en-US" dirty="0"/>
              <a:t>电子商务市场成长良好、发展</a:t>
            </a:r>
            <a:r>
              <a:rPr lang="zh-CN" altLang="en-US" dirty="0" smtClean="0"/>
              <a:t>健康。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72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4928" y="2799346"/>
            <a:ext cx="3320714" cy="1331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600" dirty="0" smtClean="0"/>
              <a:t>谢  谢！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6342900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309</TotalTime>
  <Words>240</Words>
  <Application>Microsoft Office PowerPoint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幼圆</vt:lpstr>
      <vt:lpstr>Arial</vt:lpstr>
      <vt:lpstr>Century Gothic</vt:lpstr>
      <vt:lpstr>Wingdings 3</vt:lpstr>
      <vt:lpstr>丝状</vt:lpstr>
      <vt:lpstr>移动互联网研究综述</vt:lpstr>
      <vt:lpstr>目录</vt:lpstr>
      <vt:lpstr>1、移动互联网背景</vt:lpstr>
      <vt:lpstr>2、移动互联网基本概念</vt:lpstr>
      <vt:lpstr>3、移动互联网研究现状</vt:lpstr>
      <vt:lpstr>4、移动终端技术</vt:lpstr>
      <vt:lpstr>5、总结与展望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移动互联网研究综述</dc:title>
  <dc:creator>SnailSet</dc:creator>
  <cp:lastModifiedBy>SnailSet</cp:lastModifiedBy>
  <cp:revision>16</cp:revision>
  <dcterms:created xsi:type="dcterms:W3CDTF">2017-01-03T08:02:02Z</dcterms:created>
  <dcterms:modified xsi:type="dcterms:W3CDTF">2017-01-03T13:28:27Z</dcterms:modified>
</cp:coreProperties>
</file>