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58" r:id="rId5"/>
    <p:sldId id="302" r:id="rId6"/>
    <p:sldId id="270" r:id="rId7"/>
    <p:sldId id="320" r:id="rId8"/>
    <p:sldId id="321" r:id="rId9"/>
    <p:sldId id="303" r:id="rId10"/>
    <p:sldId id="308" r:id="rId11"/>
    <p:sldId id="310" r:id="rId12"/>
    <p:sldId id="311" r:id="rId13"/>
    <p:sldId id="319" r:id="rId14"/>
    <p:sldId id="312" r:id="rId15"/>
    <p:sldId id="313" r:id="rId16"/>
    <p:sldId id="323" r:id="rId17"/>
    <p:sldId id="314" r:id="rId18"/>
    <p:sldId id="322" r:id="rId19"/>
    <p:sldId id="29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ED0DF0-42D5-4C5C-8134-10151C6F00A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F8B6B75-89E7-43B1-8FC4-BD885578C06C}">
      <dgm:prSet phldrT="[文本]"/>
      <dgm:spPr/>
      <dgm:t>
        <a:bodyPr/>
        <a:lstStyle/>
        <a:p>
          <a:r>
            <a:rPr lang="zh-CN" altLang="en-US" dirty="0"/>
            <a:t>正向代理</a:t>
          </a:r>
        </a:p>
      </dgm:t>
    </dgm:pt>
    <dgm:pt modelId="{515C9D45-150D-4641-9DF3-D49587FB8CD9}" type="parTrans" cxnId="{BFFA618F-9B41-4B53-90F0-6B8F615B04F8}">
      <dgm:prSet/>
      <dgm:spPr/>
      <dgm:t>
        <a:bodyPr/>
        <a:lstStyle/>
        <a:p>
          <a:endParaRPr lang="zh-CN" altLang="en-US"/>
        </a:p>
      </dgm:t>
    </dgm:pt>
    <dgm:pt modelId="{5F74C8AD-825D-4B41-8631-09D23928B523}" type="sibTrans" cxnId="{BFFA618F-9B41-4B53-90F0-6B8F615B04F8}">
      <dgm:prSet/>
      <dgm:spPr/>
      <dgm:t>
        <a:bodyPr/>
        <a:lstStyle/>
        <a:p>
          <a:endParaRPr lang="zh-CN" altLang="en-US"/>
        </a:p>
      </dgm:t>
    </dgm:pt>
    <dgm:pt modelId="{E66E6CA6-D1D7-4705-AF27-09A260C66F8D}">
      <dgm:prSet phldrT="[文本]"/>
      <dgm:spPr/>
      <dgm:t>
        <a:bodyPr/>
        <a:lstStyle/>
        <a:p>
          <a:r>
            <a:rPr lang="zh-CN" dirty="0"/>
            <a:t>用户知道所要访问的上游服务器</a:t>
          </a:r>
          <a:endParaRPr lang="zh-CN" altLang="en-US" dirty="0"/>
        </a:p>
      </dgm:t>
    </dgm:pt>
    <dgm:pt modelId="{F5654AD7-A0B1-40B0-90B1-5E3A667439EF}" type="parTrans" cxnId="{4C15413F-3FEE-4FC5-A559-F8EBC279B761}">
      <dgm:prSet/>
      <dgm:spPr/>
      <dgm:t>
        <a:bodyPr/>
        <a:lstStyle/>
        <a:p>
          <a:endParaRPr lang="zh-CN" altLang="en-US"/>
        </a:p>
      </dgm:t>
    </dgm:pt>
    <dgm:pt modelId="{F65CE03F-6DE8-435E-A549-870F4A7ECF93}" type="sibTrans" cxnId="{4C15413F-3FEE-4FC5-A559-F8EBC279B761}">
      <dgm:prSet/>
      <dgm:spPr/>
      <dgm:t>
        <a:bodyPr/>
        <a:lstStyle/>
        <a:p>
          <a:endParaRPr lang="zh-CN" altLang="en-US"/>
        </a:p>
      </dgm:t>
    </dgm:pt>
    <dgm:pt modelId="{F89FDD04-A1B0-43B1-85F3-6ED7177777CC}">
      <dgm:prSet phldrT="[文本]"/>
      <dgm:spPr/>
      <dgm:t>
        <a:bodyPr/>
        <a:lstStyle/>
        <a:p>
          <a:r>
            <a:rPr lang="zh-CN" dirty="0"/>
            <a:t>灵活地突破所在网络的限制</a:t>
          </a:r>
          <a:endParaRPr lang="zh-CN" altLang="en-US" dirty="0"/>
        </a:p>
      </dgm:t>
    </dgm:pt>
    <dgm:pt modelId="{14249A5D-ED11-4210-9D16-AD960B898ADE}" type="parTrans" cxnId="{52F74675-A1C8-4720-9F59-DDF4C10409EB}">
      <dgm:prSet/>
      <dgm:spPr/>
      <dgm:t>
        <a:bodyPr/>
        <a:lstStyle/>
        <a:p>
          <a:endParaRPr lang="zh-CN" altLang="en-US"/>
        </a:p>
      </dgm:t>
    </dgm:pt>
    <dgm:pt modelId="{C2A07B74-E6E1-4CC2-963E-37ECE164F881}" type="sibTrans" cxnId="{52F74675-A1C8-4720-9F59-DDF4C10409EB}">
      <dgm:prSet/>
      <dgm:spPr/>
      <dgm:t>
        <a:bodyPr/>
        <a:lstStyle/>
        <a:p>
          <a:endParaRPr lang="zh-CN" altLang="en-US"/>
        </a:p>
      </dgm:t>
    </dgm:pt>
    <dgm:pt modelId="{F71AC16B-97FD-4668-A421-FF8E4A6C0006}">
      <dgm:prSet phldrT="[文本]"/>
      <dgm:spPr/>
      <dgm:t>
        <a:bodyPr/>
        <a:lstStyle/>
        <a:p>
          <a:r>
            <a:rPr lang="zh-CN" altLang="en-US" dirty="0"/>
            <a:t>反向代理</a:t>
          </a:r>
        </a:p>
      </dgm:t>
    </dgm:pt>
    <dgm:pt modelId="{4804F531-B086-449C-8AA1-A04BAE342ADF}" type="parTrans" cxnId="{5AB44BD6-F489-4620-89F1-1011C2067259}">
      <dgm:prSet/>
      <dgm:spPr/>
      <dgm:t>
        <a:bodyPr/>
        <a:lstStyle/>
        <a:p>
          <a:endParaRPr lang="zh-CN" altLang="en-US"/>
        </a:p>
      </dgm:t>
    </dgm:pt>
    <dgm:pt modelId="{6EDAE13C-D980-49D2-AF3A-CF17CBED7F8C}" type="sibTrans" cxnId="{5AB44BD6-F489-4620-89F1-1011C2067259}">
      <dgm:prSet/>
      <dgm:spPr/>
      <dgm:t>
        <a:bodyPr/>
        <a:lstStyle/>
        <a:p>
          <a:endParaRPr lang="zh-CN" altLang="en-US"/>
        </a:p>
      </dgm:t>
    </dgm:pt>
    <dgm:pt modelId="{E1B29AE5-7656-47B5-BF2E-F5F915181384}">
      <dgm:prSet phldrT="[文本]"/>
      <dgm:spPr/>
      <dgm:t>
        <a:bodyPr/>
        <a:lstStyle/>
        <a:p>
          <a:r>
            <a:rPr lang="zh-CN" dirty="0"/>
            <a:t>屏蔽了诸多细节</a:t>
          </a:r>
          <a:endParaRPr lang="zh-CN" altLang="en-US" dirty="0"/>
        </a:p>
      </dgm:t>
    </dgm:pt>
    <dgm:pt modelId="{1D4DDEB7-44F1-49F2-8222-03F53196A0E4}" type="parTrans" cxnId="{09906D66-CB91-40F4-A853-8B5FED64108B}">
      <dgm:prSet/>
      <dgm:spPr/>
      <dgm:t>
        <a:bodyPr/>
        <a:lstStyle/>
        <a:p>
          <a:endParaRPr lang="zh-CN" altLang="en-US"/>
        </a:p>
      </dgm:t>
    </dgm:pt>
    <dgm:pt modelId="{3CDE27FA-9A37-4527-B2BE-015CACFF82AD}" type="sibTrans" cxnId="{09906D66-CB91-40F4-A853-8B5FED64108B}">
      <dgm:prSet/>
      <dgm:spPr/>
      <dgm:t>
        <a:bodyPr/>
        <a:lstStyle/>
        <a:p>
          <a:endParaRPr lang="zh-CN" altLang="en-US"/>
        </a:p>
      </dgm:t>
    </dgm:pt>
    <dgm:pt modelId="{C62B9228-34C5-48BF-BD0F-C4DAB11123B0}">
      <dgm:prSet phldrT="[文本]"/>
      <dgm:spPr/>
      <dgm:t>
        <a:bodyPr/>
        <a:lstStyle/>
        <a:p>
          <a:r>
            <a:rPr lang="zh-CN" altLang="en-US" dirty="0"/>
            <a:t>将目标服务器内容转给用户</a:t>
          </a:r>
        </a:p>
      </dgm:t>
    </dgm:pt>
    <dgm:pt modelId="{1B933B26-D65C-4BB3-A124-5AA20AD41A23}" type="parTrans" cxnId="{A38A52D7-E042-458C-91AC-2CDC47750D4E}">
      <dgm:prSet/>
      <dgm:spPr/>
      <dgm:t>
        <a:bodyPr/>
        <a:lstStyle/>
        <a:p>
          <a:endParaRPr lang="zh-CN" altLang="en-US"/>
        </a:p>
      </dgm:t>
    </dgm:pt>
    <dgm:pt modelId="{686AFACE-73AF-413A-B2DE-BAA62B709C20}" type="sibTrans" cxnId="{A38A52D7-E042-458C-91AC-2CDC47750D4E}">
      <dgm:prSet/>
      <dgm:spPr/>
      <dgm:t>
        <a:bodyPr/>
        <a:lstStyle/>
        <a:p>
          <a:endParaRPr lang="zh-CN" altLang="en-US"/>
        </a:p>
      </dgm:t>
    </dgm:pt>
    <dgm:pt modelId="{111EDEC5-3829-42C1-B64E-EB874E406FEF}" type="pres">
      <dgm:prSet presAssocID="{9BED0DF0-42D5-4C5C-8134-10151C6F00AD}" presName="linearFlow" presStyleCnt="0">
        <dgm:presLayoutVars>
          <dgm:dir/>
          <dgm:animLvl val="lvl"/>
          <dgm:resizeHandles val="exact"/>
        </dgm:presLayoutVars>
      </dgm:prSet>
      <dgm:spPr/>
    </dgm:pt>
    <dgm:pt modelId="{AC0A4457-0E63-4599-BE0B-58F7DB2AF490}" type="pres">
      <dgm:prSet presAssocID="{2F8B6B75-89E7-43B1-8FC4-BD885578C06C}" presName="composite" presStyleCnt="0"/>
      <dgm:spPr/>
    </dgm:pt>
    <dgm:pt modelId="{526B121D-3A8D-4D49-9E2A-BE058674ED9D}" type="pres">
      <dgm:prSet presAssocID="{2F8B6B75-89E7-43B1-8FC4-BD885578C06C}" presName="parentText" presStyleLbl="alignNode1" presStyleIdx="0" presStyleCnt="2" custLinFactNeighborX="-3403" custLinFactNeighborY="720">
        <dgm:presLayoutVars>
          <dgm:chMax val="1"/>
          <dgm:bulletEnabled val="1"/>
        </dgm:presLayoutVars>
      </dgm:prSet>
      <dgm:spPr/>
    </dgm:pt>
    <dgm:pt modelId="{453B7742-9939-48ED-BB9F-CBBDEC89450E}" type="pres">
      <dgm:prSet presAssocID="{2F8B6B75-89E7-43B1-8FC4-BD885578C06C}" presName="descendantText" presStyleLbl="alignAcc1" presStyleIdx="0" presStyleCnt="2">
        <dgm:presLayoutVars>
          <dgm:bulletEnabled val="1"/>
        </dgm:presLayoutVars>
      </dgm:prSet>
      <dgm:spPr/>
    </dgm:pt>
    <dgm:pt modelId="{55F79A7F-FA0F-47A2-9EAA-24F11A4D3D2D}" type="pres">
      <dgm:prSet presAssocID="{5F74C8AD-825D-4B41-8631-09D23928B523}" presName="sp" presStyleCnt="0"/>
      <dgm:spPr/>
    </dgm:pt>
    <dgm:pt modelId="{3CD07ACE-8B4F-44F6-A313-99C138568A0B}" type="pres">
      <dgm:prSet presAssocID="{F71AC16B-97FD-4668-A421-FF8E4A6C0006}" presName="composite" presStyleCnt="0"/>
      <dgm:spPr/>
    </dgm:pt>
    <dgm:pt modelId="{B6BC2C73-A0B3-4010-A0AA-E8EA74CD9660}" type="pres">
      <dgm:prSet presAssocID="{F71AC16B-97FD-4668-A421-FF8E4A6C0006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AF862054-B3D9-44B8-823B-33E706E0C54F}" type="pres">
      <dgm:prSet presAssocID="{F71AC16B-97FD-4668-A421-FF8E4A6C0006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2D1BCC54-8336-4DDE-9C8E-6AFD6EB618C6}" type="presOf" srcId="{F71AC16B-97FD-4668-A421-FF8E4A6C0006}" destId="{B6BC2C73-A0B3-4010-A0AA-E8EA74CD9660}" srcOrd="0" destOrd="0" presId="urn:microsoft.com/office/officeart/2005/8/layout/chevron2"/>
    <dgm:cxn modelId="{09906D66-CB91-40F4-A853-8B5FED64108B}" srcId="{F71AC16B-97FD-4668-A421-FF8E4A6C0006}" destId="{E1B29AE5-7656-47B5-BF2E-F5F915181384}" srcOrd="0" destOrd="0" parTransId="{1D4DDEB7-44F1-49F2-8222-03F53196A0E4}" sibTransId="{3CDE27FA-9A37-4527-B2BE-015CACFF82AD}"/>
    <dgm:cxn modelId="{FD1EF8DE-064A-48C0-BBD6-E74B552547FE}" type="presOf" srcId="{F89FDD04-A1B0-43B1-85F3-6ED7177777CC}" destId="{453B7742-9939-48ED-BB9F-CBBDEC89450E}" srcOrd="0" destOrd="1" presId="urn:microsoft.com/office/officeart/2005/8/layout/chevron2"/>
    <dgm:cxn modelId="{52F74675-A1C8-4720-9F59-DDF4C10409EB}" srcId="{2F8B6B75-89E7-43B1-8FC4-BD885578C06C}" destId="{F89FDD04-A1B0-43B1-85F3-6ED7177777CC}" srcOrd="1" destOrd="0" parTransId="{14249A5D-ED11-4210-9D16-AD960B898ADE}" sibTransId="{C2A07B74-E6E1-4CC2-963E-37ECE164F881}"/>
    <dgm:cxn modelId="{BFFA618F-9B41-4B53-90F0-6B8F615B04F8}" srcId="{9BED0DF0-42D5-4C5C-8134-10151C6F00AD}" destId="{2F8B6B75-89E7-43B1-8FC4-BD885578C06C}" srcOrd="0" destOrd="0" parTransId="{515C9D45-150D-4641-9DF3-D49587FB8CD9}" sibTransId="{5F74C8AD-825D-4B41-8631-09D23928B523}"/>
    <dgm:cxn modelId="{4C15413F-3FEE-4FC5-A559-F8EBC279B761}" srcId="{2F8B6B75-89E7-43B1-8FC4-BD885578C06C}" destId="{E66E6CA6-D1D7-4705-AF27-09A260C66F8D}" srcOrd="0" destOrd="0" parTransId="{F5654AD7-A0B1-40B0-90B1-5E3A667439EF}" sibTransId="{F65CE03F-6DE8-435E-A549-870F4A7ECF93}"/>
    <dgm:cxn modelId="{9C49E9B2-C0DB-43EB-A21A-AEF0AC1D8A9D}" type="presOf" srcId="{2F8B6B75-89E7-43B1-8FC4-BD885578C06C}" destId="{526B121D-3A8D-4D49-9E2A-BE058674ED9D}" srcOrd="0" destOrd="0" presId="urn:microsoft.com/office/officeart/2005/8/layout/chevron2"/>
    <dgm:cxn modelId="{D44FBDC7-CAE8-4C86-A48A-7C1960185886}" type="presOf" srcId="{E66E6CA6-D1D7-4705-AF27-09A260C66F8D}" destId="{453B7742-9939-48ED-BB9F-CBBDEC89450E}" srcOrd="0" destOrd="0" presId="urn:microsoft.com/office/officeart/2005/8/layout/chevron2"/>
    <dgm:cxn modelId="{A38A52D7-E042-458C-91AC-2CDC47750D4E}" srcId="{F71AC16B-97FD-4668-A421-FF8E4A6C0006}" destId="{C62B9228-34C5-48BF-BD0F-C4DAB11123B0}" srcOrd="1" destOrd="0" parTransId="{1B933B26-D65C-4BB3-A124-5AA20AD41A23}" sibTransId="{686AFACE-73AF-413A-B2DE-BAA62B709C20}"/>
    <dgm:cxn modelId="{5AB44BD6-F489-4620-89F1-1011C2067259}" srcId="{9BED0DF0-42D5-4C5C-8134-10151C6F00AD}" destId="{F71AC16B-97FD-4668-A421-FF8E4A6C0006}" srcOrd="1" destOrd="0" parTransId="{4804F531-B086-449C-8AA1-A04BAE342ADF}" sibTransId="{6EDAE13C-D980-49D2-AF3A-CF17CBED7F8C}"/>
    <dgm:cxn modelId="{ED6CCF71-C14B-49EF-A311-AC465D24DB04}" type="presOf" srcId="{C62B9228-34C5-48BF-BD0F-C4DAB11123B0}" destId="{AF862054-B3D9-44B8-823B-33E706E0C54F}" srcOrd="0" destOrd="1" presId="urn:microsoft.com/office/officeart/2005/8/layout/chevron2"/>
    <dgm:cxn modelId="{90CB06BD-641E-49BD-A103-FC0EC21287B1}" type="presOf" srcId="{9BED0DF0-42D5-4C5C-8134-10151C6F00AD}" destId="{111EDEC5-3829-42C1-B64E-EB874E406FEF}" srcOrd="0" destOrd="0" presId="urn:microsoft.com/office/officeart/2005/8/layout/chevron2"/>
    <dgm:cxn modelId="{5868998C-F75A-4228-977F-9221D9BC84A4}" type="presOf" srcId="{E1B29AE5-7656-47B5-BF2E-F5F915181384}" destId="{AF862054-B3D9-44B8-823B-33E706E0C54F}" srcOrd="0" destOrd="0" presId="urn:microsoft.com/office/officeart/2005/8/layout/chevron2"/>
    <dgm:cxn modelId="{68C594C4-3DCA-46E3-885E-6AB05DA275EA}" type="presParOf" srcId="{111EDEC5-3829-42C1-B64E-EB874E406FEF}" destId="{AC0A4457-0E63-4599-BE0B-58F7DB2AF490}" srcOrd="0" destOrd="0" presId="urn:microsoft.com/office/officeart/2005/8/layout/chevron2"/>
    <dgm:cxn modelId="{382C6069-BF3C-4A10-8036-1CC41FF96552}" type="presParOf" srcId="{AC0A4457-0E63-4599-BE0B-58F7DB2AF490}" destId="{526B121D-3A8D-4D49-9E2A-BE058674ED9D}" srcOrd="0" destOrd="0" presId="urn:microsoft.com/office/officeart/2005/8/layout/chevron2"/>
    <dgm:cxn modelId="{5333B405-72BE-4452-8A97-AFDBFF79C58A}" type="presParOf" srcId="{AC0A4457-0E63-4599-BE0B-58F7DB2AF490}" destId="{453B7742-9939-48ED-BB9F-CBBDEC89450E}" srcOrd="1" destOrd="0" presId="urn:microsoft.com/office/officeart/2005/8/layout/chevron2"/>
    <dgm:cxn modelId="{310219F6-C0E1-4916-87DD-7EFC519757E8}" type="presParOf" srcId="{111EDEC5-3829-42C1-B64E-EB874E406FEF}" destId="{55F79A7F-FA0F-47A2-9EAA-24F11A4D3D2D}" srcOrd="1" destOrd="0" presId="urn:microsoft.com/office/officeart/2005/8/layout/chevron2"/>
    <dgm:cxn modelId="{EAE61BEB-BCCC-423C-9D05-837B22DA9A18}" type="presParOf" srcId="{111EDEC5-3829-42C1-B64E-EB874E406FEF}" destId="{3CD07ACE-8B4F-44F6-A313-99C138568A0B}" srcOrd="2" destOrd="0" presId="urn:microsoft.com/office/officeart/2005/8/layout/chevron2"/>
    <dgm:cxn modelId="{D1132398-4D30-49B1-8133-4F274F8AE526}" type="presParOf" srcId="{3CD07ACE-8B4F-44F6-A313-99C138568A0B}" destId="{B6BC2C73-A0B3-4010-A0AA-E8EA74CD9660}" srcOrd="0" destOrd="0" presId="urn:microsoft.com/office/officeart/2005/8/layout/chevron2"/>
    <dgm:cxn modelId="{1AE293EC-FB1E-4D60-98A4-CC70F93D5116}" type="presParOf" srcId="{3CD07ACE-8B4F-44F6-A313-99C138568A0B}" destId="{AF862054-B3D9-44B8-823B-33E706E0C54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B121D-3A8D-4D49-9E2A-BE058674ED9D}">
      <dsp:nvSpPr>
        <dsp:cNvPr id="0" name=""/>
        <dsp:cNvSpPr/>
      </dsp:nvSpPr>
      <dsp:spPr>
        <a:xfrm rot="5400000">
          <a:off x="-319929" y="338507"/>
          <a:ext cx="2132864" cy="14930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正向代理</a:t>
          </a:r>
        </a:p>
      </dsp:txBody>
      <dsp:txXfrm rot="-5400000">
        <a:off x="1" y="765079"/>
        <a:ext cx="1493004" cy="639860"/>
      </dsp:txXfrm>
    </dsp:sp>
    <dsp:sp modelId="{453B7742-9939-48ED-BB9F-CBBDEC89450E}">
      <dsp:nvSpPr>
        <dsp:cNvPr id="0" name=""/>
        <dsp:cNvSpPr/>
      </dsp:nvSpPr>
      <dsp:spPr>
        <a:xfrm rot="5400000">
          <a:off x="4117321" y="-2621095"/>
          <a:ext cx="1386361" cy="66349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300" kern="1200" dirty="0"/>
            <a:t>用户知道所要访问的上游服务器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300" kern="1200" dirty="0"/>
            <a:t>灵活地突破所在网络的限制</a:t>
          </a:r>
        </a:p>
      </dsp:txBody>
      <dsp:txXfrm rot="-5400000">
        <a:off x="1493005" y="70898"/>
        <a:ext cx="6567318" cy="1251007"/>
      </dsp:txXfrm>
    </dsp:sp>
    <dsp:sp modelId="{B6BC2C73-A0B3-4010-A0AA-E8EA74CD9660}">
      <dsp:nvSpPr>
        <dsp:cNvPr id="0" name=""/>
        <dsp:cNvSpPr/>
      </dsp:nvSpPr>
      <dsp:spPr>
        <a:xfrm rot="5400000">
          <a:off x="-319929" y="2169342"/>
          <a:ext cx="2132864" cy="14930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反向代理</a:t>
          </a:r>
        </a:p>
      </dsp:txBody>
      <dsp:txXfrm rot="-5400000">
        <a:off x="1" y="2595914"/>
        <a:ext cx="1493004" cy="639860"/>
      </dsp:txXfrm>
    </dsp:sp>
    <dsp:sp modelId="{AF862054-B3D9-44B8-823B-33E706E0C54F}">
      <dsp:nvSpPr>
        <dsp:cNvPr id="0" name=""/>
        <dsp:cNvSpPr/>
      </dsp:nvSpPr>
      <dsp:spPr>
        <a:xfrm rot="5400000">
          <a:off x="4117321" y="-774903"/>
          <a:ext cx="1386361" cy="66349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300" kern="1200" dirty="0"/>
            <a:t>屏蔽了诸多细节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300" kern="1200" dirty="0"/>
            <a:t>将目标服务器内容转给用户</a:t>
          </a:r>
        </a:p>
      </dsp:txBody>
      <dsp:txXfrm rot="-5400000">
        <a:off x="1493005" y="1917090"/>
        <a:ext cx="6567318" cy="1251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7A3CB-BC16-445B-AE42-8D17AC3A9855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A00CA-4ECE-41B4-9966-AAD5C73DB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51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01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00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197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45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137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870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83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41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282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67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0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780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55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733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82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190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207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1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583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F35A-AD11-44EF-BC91-ACB1B4C41C46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69D-174B-4F52-A176-B08CE5C4B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6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F35A-AD11-44EF-BC91-ACB1B4C41C46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69D-174B-4F52-A176-B08CE5C4B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37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F35A-AD11-44EF-BC91-ACB1B4C41C46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69D-174B-4F52-A176-B08CE5C4B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04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659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158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633828" y="693330"/>
            <a:ext cx="105581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7" y="165646"/>
            <a:ext cx="924454" cy="92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79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633828" y="693330"/>
            <a:ext cx="105581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7" y="165646"/>
            <a:ext cx="924454" cy="92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28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633828" y="693330"/>
            <a:ext cx="105581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7" y="165646"/>
            <a:ext cx="924454" cy="92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3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F35A-AD11-44EF-BC91-ACB1B4C41C46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69D-174B-4F52-A176-B08CE5C4B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1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F35A-AD11-44EF-BC91-ACB1B4C41C46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69D-174B-4F52-A176-B08CE5C4B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51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F35A-AD11-44EF-BC91-ACB1B4C41C46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69D-174B-4F52-A176-B08CE5C4B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1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F35A-AD11-44EF-BC91-ACB1B4C41C46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69D-174B-4F52-A176-B08CE5C4B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05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F35A-AD11-44EF-BC91-ACB1B4C41C46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69D-174B-4F52-A176-B08CE5C4B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84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F35A-AD11-44EF-BC91-ACB1B4C41C46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69D-174B-4F52-A176-B08CE5C4B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3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F35A-AD11-44EF-BC91-ACB1B4C41C46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69D-174B-4F52-A176-B08CE5C4B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7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F35A-AD11-44EF-BC91-ACB1B4C41C46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69D-174B-4F52-A176-B08CE5C4B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18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F35A-AD11-44EF-BC91-ACB1B4C41C46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1569D-174B-4F52-A176-B08CE5C4B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85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梯形 2"/>
          <p:cNvSpPr/>
          <p:nvPr/>
        </p:nvSpPr>
        <p:spPr>
          <a:xfrm rot="13705847">
            <a:off x="321236" y="-389999"/>
            <a:ext cx="3249612" cy="7811035"/>
          </a:xfrm>
          <a:custGeom>
            <a:avLst/>
            <a:gdLst>
              <a:gd name="connsiteX0" fmla="*/ 0 w 2205990"/>
              <a:gd name="connsiteY0" fmla="*/ 3166110 h 3166110"/>
              <a:gd name="connsiteX1" fmla="*/ 551498 w 2205990"/>
              <a:gd name="connsiteY1" fmla="*/ 0 h 3166110"/>
              <a:gd name="connsiteX2" fmla="*/ 1654493 w 2205990"/>
              <a:gd name="connsiteY2" fmla="*/ 0 h 3166110"/>
              <a:gd name="connsiteX3" fmla="*/ 2205990 w 2205990"/>
              <a:gd name="connsiteY3" fmla="*/ 3166110 h 3166110"/>
              <a:gd name="connsiteX4" fmla="*/ 0 w 2205990"/>
              <a:gd name="connsiteY4" fmla="*/ 3166110 h 3166110"/>
              <a:gd name="connsiteX0" fmla="*/ 0 w 2634484"/>
              <a:gd name="connsiteY0" fmla="*/ 4166455 h 4166455"/>
              <a:gd name="connsiteX1" fmla="*/ 979992 w 2634484"/>
              <a:gd name="connsiteY1" fmla="*/ 0 h 4166455"/>
              <a:gd name="connsiteX2" fmla="*/ 2082987 w 2634484"/>
              <a:gd name="connsiteY2" fmla="*/ 0 h 4166455"/>
              <a:gd name="connsiteX3" fmla="*/ 2634484 w 2634484"/>
              <a:gd name="connsiteY3" fmla="*/ 3166110 h 4166455"/>
              <a:gd name="connsiteX4" fmla="*/ 0 w 2634484"/>
              <a:gd name="connsiteY4" fmla="*/ 4166455 h 4166455"/>
              <a:gd name="connsiteX0" fmla="*/ 0 w 3295966"/>
              <a:gd name="connsiteY0" fmla="*/ 4166455 h 4166455"/>
              <a:gd name="connsiteX1" fmla="*/ 979992 w 3295966"/>
              <a:gd name="connsiteY1" fmla="*/ 0 h 4166455"/>
              <a:gd name="connsiteX2" fmla="*/ 2082987 w 3295966"/>
              <a:gd name="connsiteY2" fmla="*/ 0 h 4166455"/>
              <a:gd name="connsiteX3" fmla="*/ 3295966 w 3295966"/>
              <a:gd name="connsiteY3" fmla="*/ 3682571 h 4166455"/>
              <a:gd name="connsiteX4" fmla="*/ 0 w 3295966"/>
              <a:gd name="connsiteY4" fmla="*/ 4166455 h 4166455"/>
              <a:gd name="connsiteX0" fmla="*/ -1 w 3324029"/>
              <a:gd name="connsiteY0" fmla="*/ 4561223 h 4561223"/>
              <a:gd name="connsiteX1" fmla="*/ 1008055 w 3324029"/>
              <a:gd name="connsiteY1" fmla="*/ 0 h 4561223"/>
              <a:gd name="connsiteX2" fmla="*/ 2111050 w 3324029"/>
              <a:gd name="connsiteY2" fmla="*/ 0 h 4561223"/>
              <a:gd name="connsiteX3" fmla="*/ 3324029 w 3324029"/>
              <a:gd name="connsiteY3" fmla="*/ 3682571 h 4561223"/>
              <a:gd name="connsiteX4" fmla="*/ -1 w 3324029"/>
              <a:gd name="connsiteY4" fmla="*/ 4561223 h 4561223"/>
              <a:gd name="connsiteX0" fmla="*/ 0 w 3324030"/>
              <a:gd name="connsiteY0" fmla="*/ 4706744 h 4706744"/>
              <a:gd name="connsiteX1" fmla="*/ 523967 w 3324030"/>
              <a:gd name="connsiteY1" fmla="*/ 0 h 4706744"/>
              <a:gd name="connsiteX2" fmla="*/ 2111051 w 3324030"/>
              <a:gd name="connsiteY2" fmla="*/ 145521 h 4706744"/>
              <a:gd name="connsiteX3" fmla="*/ 3324030 w 3324030"/>
              <a:gd name="connsiteY3" fmla="*/ 3828092 h 4706744"/>
              <a:gd name="connsiteX4" fmla="*/ 0 w 3324030"/>
              <a:gd name="connsiteY4" fmla="*/ 4706744 h 4706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4030" h="4706744">
                <a:moveTo>
                  <a:pt x="0" y="4706744"/>
                </a:moveTo>
                <a:lnTo>
                  <a:pt x="523967" y="0"/>
                </a:lnTo>
                <a:lnTo>
                  <a:pt x="2111051" y="145521"/>
                </a:lnTo>
                <a:lnTo>
                  <a:pt x="3324030" y="3828092"/>
                </a:lnTo>
                <a:lnTo>
                  <a:pt x="0" y="4706744"/>
                </a:lnTo>
                <a:close/>
              </a:path>
            </a:pathLst>
          </a:custGeom>
          <a:solidFill>
            <a:srgbClr val="0070C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anchor="ctr"/>
          <a:lstStyle/>
          <a:p>
            <a:pPr algn="ctr">
              <a:defRPr/>
            </a:pPr>
            <a:endParaRPr lang="zh-CN" altLang="en-US" sz="2399"/>
          </a:p>
        </p:txBody>
      </p:sp>
      <p:sp>
        <p:nvSpPr>
          <p:cNvPr id="24" name="梯形 2"/>
          <p:cNvSpPr/>
          <p:nvPr/>
        </p:nvSpPr>
        <p:spPr>
          <a:xfrm rot="13782576">
            <a:off x="1518186" y="-1980409"/>
            <a:ext cx="6435460" cy="11866010"/>
          </a:xfrm>
          <a:custGeom>
            <a:avLst/>
            <a:gdLst>
              <a:gd name="connsiteX0" fmla="*/ 0 w 2205990"/>
              <a:gd name="connsiteY0" fmla="*/ 3166110 h 3166110"/>
              <a:gd name="connsiteX1" fmla="*/ 551498 w 2205990"/>
              <a:gd name="connsiteY1" fmla="*/ 0 h 3166110"/>
              <a:gd name="connsiteX2" fmla="*/ 1654493 w 2205990"/>
              <a:gd name="connsiteY2" fmla="*/ 0 h 3166110"/>
              <a:gd name="connsiteX3" fmla="*/ 2205990 w 2205990"/>
              <a:gd name="connsiteY3" fmla="*/ 3166110 h 3166110"/>
              <a:gd name="connsiteX4" fmla="*/ 0 w 2205990"/>
              <a:gd name="connsiteY4" fmla="*/ 3166110 h 3166110"/>
              <a:gd name="connsiteX0" fmla="*/ 0 w 2634484"/>
              <a:gd name="connsiteY0" fmla="*/ 4166455 h 4166455"/>
              <a:gd name="connsiteX1" fmla="*/ 979992 w 2634484"/>
              <a:gd name="connsiteY1" fmla="*/ 0 h 4166455"/>
              <a:gd name="connsiteX2" fmla="*/ 2082987 w 2634484"/>
              <a:gd name="connsiteY2" fmla="*/ 0 h 4166455"/>
              <a:gd name="connsiteX3" fmla="*/ 2634484 w 2634484"/>
              <a:gd name="connsiteY3" fmla="*/ 3166110 h 4166455"/>
              <a:gd name="connsiteX4" fmla="*/ 0 w 2634484"/>
              <a:gd name="connsiteY4" fmla="*/ 4166455 h 4166455"/>
              <a:gd name="connsiteX0" fmla="*/ 0 w 3295966"/>
              <a:gd name="connsiteY0" fmla="*/ 4166455 h 4166455"/>
              <a:gd name="connsiteX1" fmla="*/ 979992 w 3295966"/>
              <a:gd name="connsiteY1" fmla="*/ 0 h 4166455"/>
              <a:gd name="connsiteX2" fmla="*/ 2082987 w 3295966"/>
              <a:gd name="connsiteY2" fmla="*/ 0 h 4166455"/>
              <a:gd name="connsiteX3" fmla="*/ 3295966 w 3295966"/>
              <a:gd name="connsiteY3" fmla="*/ 3682571 h 4166455"/>
              <a:gd name="connsiteX4" fmla="*/ 0 w 3295966"/>
              <a:gd name="connsiteY4" fmla="*/ 4166455 h 4166455"/>
              <a:gd name="connsiteX0" fmla="*/ -1 w 3324029"/>
              <a:gd name="connsiteY0" fmla="*/ 4561223 h 4561223"/>
              <a:gd name="connsiteX1" fmla="*/ 1008055 w 3324029"/>
              <a:gd name="connsiteY1" fmla="*/ 0 h 4561223"/>
              <a:gd name="connsiteX2" fmla="*/ 2111050 w 3324029"/>
              <a:gd name="connsiteY2" fmla="*/ 0 h 4561223"/>
              <a:gd name="connsiteX3" fmla="*/ 3324029 w 3324029"/>
              <a:gd name="connsiteY3" fmla="*/ 3682571 h 4561223"/>
              <a:gd name="connsiteX4" fmla="*/ -1 w 3324029"/>
              <a:gd name="connsiteY4" fmla="*/ 4561223 h 4561223"/>
              <a:gd name="connsiteX0" fmla="*/ 0 w 4388628"/>
              <a:gd name="connsiteY0" fmla="*/ 4768389 h 4768389"/>
              <a:gd name="connsiteX1" fmla="*/ 2072654 w 4388628"/>
              <a:gd name="connsiteY1" fmla="*/ 0 h 4768389"/>
              <a:gd name="connsiteX2" fmla="*/ 3175649 w 4388628"/>
              <a:gd name="connsiteY2" fmla="*/ 0 h 4768389"/>
              <a:gd name="connsiteX3" fmla="*/ 4388628 w 4388628"/>
              <a:gd name="connsiteY3" fmla="*/ 3682571 h 4768389"/>
              <a:gd name="connsiteX4" fmla="*/ 0 w 4388628"/>
              <a:gd name="connsiteY4" fmla="*/ 4768389 h 476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8628" h="4768389">
                <a:moveTo>
                  <a:pt x="0" y="4768389"/>
                </a:moveTo>
                <a:lnTo>
                  <a:pt x="2072654" y="0"/>
                </a:lnTo>
                <a:lnTo>
                  <a:pt x="3175649" y="0"/>
                </a:lnTo>
                <a:lnTo>
                  <a:pt x="4388628" y="3682571"/>
                </a:lnTo>
                <a:lnTo>
                  <a:pt x="0" y="4768389"/>
                </a:lnTo>
                <a:close/>
              </a:path>
            </a:pathLst>
          </a:custGeom>
          <a:solidFill>
            <a:srgbClr val="0070C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anchor="ctr"/>
          <a:lstStyle/>
          <a:p>
            <a:pPr algn="ctr">
              <a:defRPr/>
            </a:pPr>
            <a:endParaRPr lang="zh-CN" altLang="en-US" sz="2399"/>
          </a:p>
        </p:txBody>
      </p:sp>
      <p:sp>
        <p:nvSpPr>
          <p:cNvPr id="26" name="梯形 2"/>
          <p:cNvSpPr/>
          <p:nvPr/>
        </p:nvSpPr>
        <p:spPr>
          <a:xfrm rot="15238767">
            <a:off x="4862111" y="1434230"/>
            <a:ext cx="3673476" cy="11447505"/>
          </a:xfrm>
          <a:custGeom>
            <a:avLst/>
            <a:gdLst>
              <a:gd name="connsiteX0" fmla="*/ 0 w 2205990"/>
              <a:gd name="connsiteY0" fmla="*/ 3166110 h 3166110"/>
              <a:gd name="connsiteX1" fmla="*/ 551498 w 2205990"/>
              <a:gd name="connsiteY1" fmla="*/ 0 h 3166110"/>
              <a:gd name="connsiteX2" fmla="*/ 1654493 w 2205990"/>
              <a:gd name="connsiteY2" fmla="*/ 0 h 3166110"/>
              <a:gd name="connsiteX3" fmla="*/ 2205990 w 2205990"/>
              <a:gd name="connsiteY3" fmla="*/ 3166110 h 3166110"/>
              <a:gd name="connsiteX4" fmla="*/ 0 w 2205990"/>
              <a:gd name="connsiteY4" fmla="*/ 3166110 h 3166110"/>
              <a:gd name="connsiteX0" fmla="*/ 0 w 2634484"/>
              <a:gd name="connsiteY0" fmla="*/ 4166455 h 4166455"/>
              <a:gd name="connsiteX1" fmla="*/ 979992 w 2634484"/>
              <a:gd name="connsiteY1" fmla="*/ 0 h 4166455"/>
              <a:gd name="connsiteX2" fmla="*/ 2082987 w 2634484"/>
              <a:gd name="connsiteY2" fmla="*/ 0 h 4166455"/>
              <a:gd name="connsiteX3" fmla="*/ 2634484 w 2634484"/>
              <a:gd name="connsiteY3" fmla="*/ 3166110 h 4166455"/>
              <a:gd name="connsiteX4" fmla="*/ 0 w 2634484"/>
              <a:gd name="connsiteY4" fmla="*/ 4166455 h 4166455"/>
              <a:gd name="connsiteX0" fmla="*/ 0 w 3295966"/>
              <a:gd name="connsiteY0" fmla="*/ 4166455 h 4166455"/>
              <a:gd name="connsiteX1" fmla="*/ 979992 w 3295966"/>
              <a:gd name="connsiteY1" fmla="*/ 0 h 4166455"/>
              <a:gd name="connsiteX2" fmla="*/ 2082987 w 3295966"/>
              <a:gd name="connsiteY2" fmla="*/ 0 h 4166455"/>
              <a:gd name="connsiteX3" fmla="*/ 3295966 w 3295966"/>
              <a:gd name="connsiteY3" fmla="*/ 3682571 h 4166455"/>
              <a:gd name="connsiteX4" fmla="*/ 0 w 3295966"/>
              <a:gd name="connsiteY4" fmla="*/ 4166455 h 4166455"/>
              <a:gd name="connsiteX0" fmla="*/ -1 w 3324029"/>
              <a:gd name="connsiteY0" fmla="*/ 4561223 h 4561223"/>
              <a:gd name="connsiteX1" fmla="*/ 1008055 w 3324029"/>
              <a:gd name="connsiteY1" fmla="*/ 0 h 4561223"/>
              <a:gd name="connsiteX2" fmla="*/ 2111050 w 3324029"/>
              <a:gd name="connsiteY2" fmla="*/ 0 h 4561223"/>
              <a:gd name="connsiteX3" fmla="*/ 3324029 w 3324029"/>
              <a:gd name="connsiteY3" fmla="*/ 3682571 h 4561223"/>
              <a:gd name="connsiteX4" fmla="*/ -1 w 3324029"/>
              <a:gd name="connsiteY4" fmla="*/ 4561223 h 4561223"/>
              <a:gd name="connsiteX0" fmla="*/ -1 w 4339730"/>
              <a:gd name="connsiteY0" fmla="*/ 6551931 h 6551931"/>
              <a:gd name="connsiteX1" fmla="*/ 2023756 w 4339730"/>
              <a:gd name="connsiteY1" fmla="*/ 0 h 6551931"/>
              <a:gd name="connsiteX2" fmla="*/ 3126751 w 4339730"/>
              <a:gd name="connsiteY2" fmla="*/ 0 h 6551931"/>
              <a:gd name="connsiteX3" fmla="*/ 4339730 w 4339730"/>
              <a:gd name="connsiteY3" fmla="*/ 3682571 h 6551931"/>
              <a:gd name="connsiteX4" fmla="*/ -1 w 4339730"/>
              <a:gd name="connsiteY4" fmla="*/ 6551931 h 6551931"/>
              <a:gd name="connsiteX0" fmla="*/ 0 w 3756355"/>
              <a:gd name="connsiteY0" fmla="*/ 6897911 h 6897911"/>
              <a:gd name="connsiteX1" fmla="*/ 1440381 w 3756355"/>
              <a:gd name="connsiteY1" fmla="*/ 0 h 6897911"/>
              <a:gd name="connsiteX2" fmla="*/ 2543376 w 3756355"/>
              <a:gd name="connsiteY2" fmla="*/ 0 h 6897911"/>
              <a:gd name="connsiteX3" fmla="*/ 3756355 w 3756355"/>
              <a:gd name="connsiteY3" fmla="*/ 3682571 h 6897911"/>
              <a:gd name="connsiteX4" fmla="*/ 0 w 3756355"/>
              <a:gd name="connsiteY4" fmla="*/ 6897911 h 68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6355" h="6897911">
                <a:moveTo>
                  <a:pt x="0" y="6897911"/>
                </a:moveTo>
                <a:lnTo>
                  <a:pt x="1440381" y="0"/>
                </a:lnTo>
                <a:lnTo>
                  <a:pt x="2543376" y="0"/>
                </a:lnTo>
                <a:lnTo>
                  <a:pt x="3756355" y="3682571"/>
                </a:lnTo>
                <a:lnTo>
                  <a:pt x="0" y="6897911"/>
                </a:lnTo>
                <a:close/>
              </a:path>
            </a:pathLst>
          </a:custGeom>
          <a:solidFill>
            <a:srgbClr val="0070C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anchor="ctr"/>
          <a:lstStyle/>
          <a:p>
            <a:pPr algn="ctr">
              <a:defRPr/>
            </a:pPr>
            <a:endParaRPr lang="zh-CN" altLang="en-US" sz="2399"/>
          </a:p>
        </p:txBody>
      </p:sp>
      <p:sp>
        <p:nvSpPr>
          <p:cNvPr id="27" name="梯形 2"/>
          <p:cNvSpPr/>
          <p:nvPr/>
        </p:nvSpPr>
        <p:spPr>
          <a:xfrm rot="15238767">
            <a:off x="4895424" y="2061291"/>
            <a:ext cx="3949701" cy="11434807"/>
          </a:xfrm>
          <a:custGeom>
            <a:avLst/>
            <a:gdLst>
              <a:gd name="connsiteX0" fmla="*/ 0 w 2205990"/>
              <a:gd name="connsiteY0" fmla="*/ 3166110 h 3166110"/>
              <a:gd name="connsiteX1" fmla="*/ 551498 w 2205990"/>
              <a:gd name="connsiteY1" fmla="*/ 0 h 3166110"/>
              <a:gd name="connsiteX2" fmla="*/ 1654493 w 2205990"/>
              <a:gd name="connsiteY2" fmla="*/ 0 h 3166110"/>
              <a:gd name="connsiteX3" fmla="*/ 2205990 w 2205990"/>
              <a:gd name="connsiteY3" fmla="*/ 3166110 h 3166110"/>
              <a:gd name="connsiteX4" fmla="*/ 0 w 2205990"/>
              <a:gd name="connsiteY4" fmla="*/ 3166110 h 3166110"/>
              <a:gd name="connsiteX0" fmla="*/ 0 w 2634484"/>
              <a:gd name="connsiteY0" fmla="*/ 4166455 h 4166455"/>
              <a:gd name="connsiteX1" fmla="*/ 979992 w 2634484"/>
              <a:gd name="connsiteY1" fmla="*/ 0 h 4166455"/>
              <a:gd name="connsiteX2" fmla="*/ 2082987 w 2634484"/>
              <a:gd name="connsiteY2" fmla="*/ 0 h 4166455"/>
              <a:gd name="connsiteX3" fmla="*/ 2634484 w 2634484"/>
              <a:gd name="connsiteY3" fmla="*/ 3166110 h 4166455"/>
              <a:gd name="connsiteX4" fmla="*/ 0 w 2634484"/>
              <a:gd name="connsiteY4" fmla="*/ 4166455 h 4166455"/>
              <a:gd name="connsiteX0" fmla="*/ 0 w 3295966"/>
              <a:gd name="connsiteY0" fmla="*/ 4166455 h 4166455"/>
              <a:gd name="connsiteX1" fmla="*/ 979992 w 3295966"/>
              <a:gd name="connsiteY1" fmla="*/ 0 h 4166455"/>
              <a:gd name="connsiteX2" fmla="*/ 2082987 w 3295966"/>
              <a:gd name="connsiteY2" fmla="*/ 0 h 4166455"/>
              <a:gd name="connsiteX3" fmla="*/ 3295966 w 3295966"/>
              <a:gd name="connsiteY3" fmla="*/ 3682571 h 4166455"/>
              <a:gd name="connsiteX4" fmla="*/ 0 w 3295966"/>
              <a:gd name="connsiteY4" fmla="*/ 4166455 h 4166455"/>
              <a:gd name="connsiteX0" fmla="*/ -1 w 3324029"/>
              <a:gd name="connsiteY0" fmla="*/ 4561223 h 4561223"/>
              <a:gd name="connsiteX1" fmla="*/ 1008055 w 3324029"/>
              <a:gd name="connsiteY1" fmla="*/ 0 h 4561223"/>
              <a:gd name="connsiteX2" fmla="*/ 2111050 w 3324029"/>
              <a:gd name="connsiteY2" fmla="*/ 0 h 4561223"/>
              <a:gd name="connsiteX3" fmla="*/ 3324029 w 3324029"/>
              <a:gd name="connsiteY3" fmla="*/ 3682571 h 4561223"/>
              <a:gd name="connsiteX4" fmla="*/ -1 w 3324029"/>
              <a:gd name="connsiteY4" fmla="*/ 4561223 h 4561223"/>
              <a:gd name="connsiteX0" fmla="*/ -1 w 4339730"/>
              <a:gd name="connsiteY0" fmla="*/ 6551931 h 6551931"/>
              <a:gd name="connsiteX1" fmla="*/ 2023756 w 4339730"/>
              <a:gd name="connsiteY1" fmla="*/ 0 h 6551931"/>
              <a:gd name="connsiteX2" fmla="*/ 3126751 w 4339730"/>
              <a:gd name="connsiteY2" fmla="*/ 0 h 6551931"/>
              <a:gd name="connsiteX3" fmla="*/ 4339730 w 4339730"/>
              <a:gd name="connsiteY3" fmla="*/ 3682571 h 6551931"/>
              <a:gd name="connsiteX4" fmla="*/ -1 w 4339730"/>
              <a:gd name="connsiteY4" fmla="*/ 6551931 h 6551931"/>
              <a:gd name="connsiteX0" fmla="*/ 0 w 4039743"/>
              <a:gd name="connsiteY0" fmla="*/ 6890090 h 6890090"/>
              <a:gd name="connsiteX1" fmla="*/ 1723769 w 4039743"/>
              <a:gd name="connsiteY1" fmla="*/ 0 h 6890090"/>
              <a:gd name="connsiteX2" fmla="*/ 2826764 w 4039743"/>
              <a:gd name="connsiteY2" fmla="*/ 0 h 6890090"/>
              <a:gd name="connsiteX3" fmla="*/ 4039743 w 4039743"/>
              <a:gd name="connsiteY3" fmla="*/ 3682571 h 6890090"/>
              <a:gd name="connsiteX4" fmla="*/ 0 w 4039743"/>
              <a:gd name="connsiteY4" fmla="*/ 6890090 h 689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9743" h="6890090">
                <a:moveTo>
                  <a:pt x="0" y="6890090"/>
                </a:moveTo>
                <a:lnTo>
                  <a:pt x="1723769" y="0"/>
                </a:lnTo>
                <a:lnTo>
                  <a:pt x="2826764" y="0"/>
                </a:lnTo>
                <a:lnTo>
                  <a:pt x="4039743" y="3682571"/>
                </a:lnTo>
                <a:lnTo>
                  <a:pt x="0" y="6890090"/>
                </a:lnTo>
                <a:close/>
              </a:path>
            </a:pathLst>
          </a:custGeom>
          <a:solidFill>
            <a:srgbClr val="0070C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anchor="ctr"/>
          <a:lstStyle/>
          <a:p>
            <a:pPr algn="ctr">
              <a:defRPr/>
            </a:pPr>
            <a:endParaRPr lang="zh-CN" altLang="en-US" sz="2399"/>
          </a:p>
        </p:txBody>
      </p:sp>
      <p:sp>
        <p:nvSpPr>
          <p:cNvPr id="9" name="TextBox 8"/>
          <p:cNvSpPr txBox="1"/>
          <p:nvPr/>
        </p:nvSpPr>
        <p:spPr>
          <a:xfrm>
            <a:off x="1388942" y="1934874"/>
            <a:ext cx="7179867" cy="1569640"/>
          </a:xfrm>
          <a:prstGeom prst="rect">
            <a:avLst/>
          </a:prstGeom>
          <a:noFill/>
        </p:spPr>
        <p:txBody>
          <a:bodyPr wrap="square" lIns="91420" tIns="45710" rIns="91420" bIns="45710" rtlCol="0" anchor="ctr">
            <a:spAutoFit/>
          </a:bodyPr>
          <a:lstStyle>
            <a:defPPr>
              <a:defRPr lang="zh-CN"/>
            </a:defPPr>
            <a:lvl1pPr algn="ctr">
              <a:defRPr sz="6000" b="1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zh-CN" altLang="en-US" sz="4800" dirty="0">
                <a:solidFill>
                  <a:srgbClr val="FFC400"/>
                </a:solidFill>
              </a:rPr>
              <a:t>轻量级高性能服务器</a:t>
            </a:r>
            <a:r>
              <a:rPr lang="en-US" altLang="zh-CN" sz="4800" dirty="0">
                <a:solidFill>
                  <a:srgbClr val="FFC400"/>
                </a:solidFill>
              </a:rPr>
              <a:t>Nginx</a:t>
            </a:r>
            <a:endParaRPr lang="zh-CN" altLang="en-US" sz="4800" dirty="0">
              <a:solidFill>
                <a:srgbClr val="FFC4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5465" y="3812925"/>
            <a:ext cx="6447202" cy="584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ea typeface="仿宋_GB2312" pitchFamily="49" charset="-122"/>
              </a:defRPr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ea typeface="宋体" pitchFamily="2" charset="-122"/>
              </a:defRPr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宋体" pitchFamily="2" charset="-122"/>
              </a:defRPr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宋体" pitchFamily="2" charset="-122"/>
              </a:defRPr>
            </a:lvl9pPr>
          </a:lstStyle>
          <a:p>
            <a:r>
              <a:rPr lang="zh-CN" altLang="en-US" sz="2133" b="1" dirty="0">
                <a:solidFill>
                  <a:schemeClr val="bg1"/>
                </a:solidFill>
              </a:rPr>
              <a:t>主讲人：杨飞宇</a:t>
            </a:r>
            <a:endParaRPr lang="en-US" altLang="zh-CN" sz="2133" b="1" dirty="0">
              <a:solidFill>
                <a:schemeClr val="bg1"/>
              </a:solidFill>
            </a:endParaRPr>
          </a:p>
          <a:p>
            <a:r>
              <a:rPr lang="zh-CN" altLang="en-US" sz="2133" b="1" dirty="0">
                <a:solidFill>
                  <a:schemeClr val="bg1"/>
                </a:solidFill>
              </a:rPr>
              <a:t>时间   ：</a:t>
            </a:r>
            <a:r>
              <a:rPr lang="en-US" altLang="zh-CN" sz="2133" b="1" dirty="0">
                <a:solidFill>
                  <a:schemeClr val="bg1"/>
                </a:solidFill>
              </a:rPr>
              <a:t>2017</a:t>
            </a:r>
            <a:r>
              <a:rPr lang="zh-CN" altLang="en-US" sz="2133" b="1" dirty="0">
                <a:solidFill>
                  <a:schemeClr val="bg1"/>
                </a:solidFill>
              </a:rPr>
              <a:t>年</a:t>
            </a:r>
            <a:r>
              <a:rPr lang="en-US" altLang="zh-CN" sz="2133" b="1" dirty="0">
                <a:solidFill>
                  <a:schemeClr val="bg1"/>
                </a:solidFill>
              </a:rPr>
              <a:t>1</a:t>
            </a:r>
            <a:r>
              <a:rPr lang="zh-CN" altLang="en-US" sz="2133" b="1" dirty="0">
                <a:solidFill>
                  <a:schemeClr val="bg1"/>
                </a:solidFill>
              </a:rPr>
              <a:t>月</a:t>
            </a: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1392929" y="3609047"/>
            <a:ext cx="58192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9839261" y="565382"/>
            <a:ext cx="1952107" cy="34370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99" dirty="0">
                <a:latin typeface="微软雅黑" pitchFamily="34" charset="-122"/>
                <a:ea typeface="微软雅黑" pitchFamily="34" charset="-122"/>
              </a:rPr>
              <a:t>读书报告</a:t>
            </a:r>
          </a:p>
        </p:txBody>
      </p:sp>
    </p:spTree>
    <p:extLst>
      <p:ext uri="{BB962C8B-B14F-4D97-AF65-F5344CB8AC3E}">
        <p14:creationId xmlns:p14="http://schemas.microsoft.com/office/powerpoint/2010/main" val="2846021717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76788" y="2380672"/>
            <a:ext cx="2096655" cy="209665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1625" y="3013659"/>
            <a:ext cx="487118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源码相关基础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72322" y="2828835"/>
            <a:ext cx="775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7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604932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2"/>
          <p:cNvSpPr txBox="1"/>
          <p:nvPr/>
        </p:nvSpPr>
        <p:spPr>
          <a:xfrm>
            <a:off x="1623245" y="170230"/>
            <a:ext cx="4860681" cy="523039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r>
              <a:rPr lang="en-US" altLang="zh-CN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Connection</a:t>
            </a:r>
            <a:endParaRPr lang="zh-CN" altLang="en-US" sz="2799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345" y="758583"/>
            <a:ext cx="5419725" cy="60994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75507" y="2761860"/>
            <a:ext cx="5216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载入和解析配置文件，监听相应的IP地址和端口号</a:t>
            </a:r>
            <a:endParaRPr lang="en-US" altLang="zh-CN" dirty="0"/>
          </a:p>
          <a:p>
            <a:r>
              <a:rPr lang="zh-CN" altLang="zh-CN" dirty="0"/>
              <a:t>master进程会创建一个socket</a:t>
            </a:r>
            <a:endParaRPr lang="en-US" altLang="zh-CN" dirty="0"/>
          </a:p>
          <a:p>
            <a:r>
              <a:rPr lang="zh-CN" altLang="zh-CN" dirty="0"/>
              <a:t>每一个socket都会占用掉一个fd</a:t>
            </a:r>
            <a:r>
              <a:rPr lang="zh-CN" altLang="en-US" dirty="0"/>
              <a:t>，</a:t>
            </a:r>
            <a:r>
              <a:rPr lang="en-US" altLang="zh-CN" dirty="0" err="1"/>
              <a:t>fd</a:t>
            </a:r>
            <a:r>
              <a:rPr lang="zh-CN" altLang="en-US" dirty="0"/>
              <a:t>存在上限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156580" y="4711959"/>
            <a:ext cx="2614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worker_connections参数</a:t>
            </a:r>
            <a:endParaRPr lang="en-US" altLang="zh-CN" dirty="0"/>
          </a:p>
          <a:p>
            <a:r>
              <a:rPr lang="zh-CN" altLang="en-US" dirty="0"/>
              <a:t>最大并发数</a:t>
            </a:r>
          </a:p>
        </p:txBody>
      </p:sp>
    </p:spTree>
    <p:extLst>
      <p:ext uri="{BB962C8B-B14F-4D97-AF65-F5344CB8AC3E}">
        <p14:creationId xmlns:p14="http://schemas.microsoft.com/office/powerpoint/2010/main" val="1150895497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2"/>
          <p:cNvSpPr txBox="1"/>
          <p:nvPr/>
        </p:nvSpPr>
        <p:spPr>
          <a:xfrm>
            <a:off x="1623245" y="170230"/>
            <a:ext cx="4860681" cy="523039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r>
              <a:rPr lang="en-US" altLang="zh-CN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Accept</a:t>
            </a:r>
            <a:endParaRPr lang="zh-CN" altLang="en-US" sz="2799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37678" y="187318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多个空闲进程竞争新请求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37678" y="2902998"/>
            <a:ext cx="542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获得accept_mutex选项的进程才能去添加accept事件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37678" y="3932808"/>
            <a:ext cx="1000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ngx_accept_disabled的值为对应worker进程的总连接数的八分之一减去剩下的空闲连接数</a:t>
            </a:r>
            <a:endParaRPr lang="en-US" altLang="zh-CN" dirty="0"/>
          </a:p>
          <a:p>
            <a:r>
              <a:rPr lang="zh-CN" altLang="zh-CN" dirty="0"/>
              <a:t>值越大表示worker进程让出mutex锁的机会越大，相应地其他worker进程获得这个请求的机会越大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418862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2"/>
          <p:cNvSpPr txBox="1"/>
          <p:nvPr/>
        </p:nvSpPr>
        <p:spPr>
          <a:xfrm>
            <a:off x="1649878" y="170231"/>
            <a:ext cx="4860681" cy="953798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r>
              <a:rPr lang="en-US" altLang="zh-CN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</a:p>
          <a:p>
            <a:endParaRPr lang="zh-CN" altLang="en-US" sz="2799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66" y="2256453"/>
            <a:ext cx="4648200" cy="21211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1894114"/>
            <a:ext cx="7048500" cy="284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98944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1623245" y="170230"/>
            <a:ext cx="5147010" cy="523039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r>
              <a:rPr lang="en-US" altLang="zh-CN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164" y="693269"/>
            <a:ext cx="5131836" cy="5945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92898" y="1819469"/>
            <a:ext cx="4602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ngx_http_process_request_line来处理请求行</a:t>
            </a:r>
            <a:endParaRPr lang="en-US" altLang="zh-CN" dirty="0"/>
          </a:p>
          <a:p>
            <a:r>
              <a:rPr lang="zh-CN" altLang="zh-CN" dirty="0"/>
              <a:t>ngx_http_read_request_header读取请求数据</a:t>
            </a:r>
            <a:endParaRPr lang="en-US" altLang="zh-CN" dirty="0"/>
          </a:p>
          <a:p>
            <a:r>
              <a:rPr lang="zh-CN" altLang="zh-CN" dirty="0"/>
              <a:t>ngx_http_parse_request_line负责解析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92898" y="4225771"/>
            <a:ext cx="58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ngx_http_headers_in映射表</a:t>
            </a:r>
            <a:r>
              <a:rPr lang="zh-CN" altLang="en-US" dirty="0"/>
              <a:t>，根据请求头调用具体的方法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92898" y="5184559"/>
            <a:ext cx="3975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Nginx通过filter来进行最后的数据过滤</a:t>
            </a:r>
            <a:endParaRPr lang="en-US" altLang="zh-CN" dirty="0"/>
          </a:p>
          <a:p>
            <a:r>
              <a:rPr lang="zh-CN" altLang="zh-CN" dirty="0"/>
              <a:t>header filter和body 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661650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1623245" y="170230"/>
            <a:ext cx="5147010" cy="523039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r>
              <a:rPr lang="en-US" altLang="zh-CN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Keep-Alive</a:t>
            </a:r>
            <a:endParaRPr lang="zh-CN" altLang="en-US" sz="2799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3245" y="1553592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协议中三次握手和四次交互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623245" y="2541616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HTTP1.0和HTTP1.1都是支持长连接的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623245" y="3529640"/>
            <a:ext cx="507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HTTP1.0</a:t>
            </a:r>
            <a:r>
              <a:rPr lang="zh-CN" altLang="en-US" dirty="0"/>
              <a:t>中，根据</a:t>
            </a:r>
            <a:r>
              <a:rPr lang="en-US" altLang="zh-CN" dirty="0"/>
              <a:t>content-length</a:t>
            </a:r>
            <a:r>
              <a:rPr lang="zh-CN" altLang="en-US" dirty="0"/>
              <a:t>参数设置</a:t>
            </a:r>
            <a:endParaRPr lang="en-US" altLang="zh-CN" dirty="0"/>
          </a:p>
          <a:p>
            <a:r>
              <a:rPr lang="en-US" altLang="zh-CN" dirty="0"/>
              <a:t>Body</a:t>
            </a:r>
            <a:r>
              <a:rPr lang="zh-CN" altLang="en-US" dirty="0"/>
              <a:t>长度接收，没有则一直接收直到服务器断开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906938" y="3391140"/>
            <a:ext cx="4992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HTTP1.1</a:t>
            </a:r>
            <a:r>
              <a:rPr lang="zh-CN" altLang="en-US" dirty="0"/>
              <a:t>中，</a:t>
            </a:r>
            <a:r>
              <a:rPr lang="en-US" altLang="zh-CN" dirty="0"/>
              <a:t>chunked</a:t>
            </a:r>
            <a:r>
              <a:rPr lang="zh-CN" altLang="en-US" dirty="0"/>
              <a:t>和非</a:t>
            </a:r>
            <a:r>
              <a:rPr lang="en-US" altLang="zh-CN" dirty="0"/>
              <a:t>chunked</a:t>
            </a:r>
          </a:p>
          <a:p>
            <a:r>
              <a:rPr lang="en-US" altLang="zh-CN" dirty="0"/>
              <a:t>Chunked</a:t>
            </a:r>
            <a:r>
              <a:rPr lang="zh-CN" altLang="en-US" dirty="0"/>
              <a:t>流式分块，每一块都会给出当前块长度</a:t>
            </a:r>
            <a:endParaRPr lang="en-US" altLang="zh-CN" dirty="0"/>
          </a:p>
          <a:p>
            <a:r>
              <a:rPr lang="zh-CN" altLang="en-US" dirty="0"/>
              <a:t>非</a:t>
            </a:r>
            <a:r>
              <a:rPr lang="en-US" altLang="zh-CN" dirty="0"/>
              <a:t>chunked</a:t>
            </a:r>
            <a:r>
              <a:rPr lang="zh-CN" altLang="en-US" dirty="0"/>
              <a:t>情况下同</a:t>
            </a:r>
            <a:r>
              <a:rPr lang="en-US" altLang="zh-CN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3336365208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1623245" y="170230"/>
            <a:ext cx="5147010" cy="523039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r>
              <a:rPr lang="en-US" altLang="zh-CN" sz="2799" b="1" dirty="0" err="1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Lingering_close</a:t>
            </a:r>
            <a:endParaRPr lang="zh-CN" altLang="en-US" sz="2799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3245" y="1553592"/>
            <a:ext cx="519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不直接关闭，先关闭</a:t>
            </a:r>
            <a:r>
              <a:rPr lang="en-US" altLang="zh-CN" dirty="0"/>
              <a:t>TCP</a:t>
            </a:r>
            <a:r>
              <a:rPr lang="zh-CN" altLang="en-US" dirty="0"/>
              <a:t>写，一段时间后再关闭读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623245" y="2598581"/>
            <a:ext cx="10729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系统调用</a:t>
            </a:r>
            <a:r>
              <a:rPr lang="en-US" altLang="zh-CN" dirty="0"/>
              <a:t>write</a:t>
            </a:r>
            <a:r>
              <a:rPr lang="zh-CN" altLang="en-US" dirty="0"/>
              <a:t>返回错误信息</a:t>
            </a:r>
            <a:endParaRPr lang="en-US" altLang="zh-CN" dirty="0"/>
          </a:p>
          <a:p>
            <a:r>
              <a:rPr lang="en-US" altLang="zh-CN" dirty="0"/>
              <a:t>Nginx</a:t>
            </a:r>
            <a:r>
              <a:rPr lang="zh-CN" altLang="en-US" dirty="0"/>
              <a:t>调用</a:t>
            </a:r>
            <a:r>
              <a:rPr lang="en-US" altLang="zh-CN" dirty="0"/>
              <a:t>close</a:t>
            </a:r>
            <a:r>
              <a:rPr lang="zh-CN" altLang="en-US" dirty="0"/>
              <a:t>时，</a:t>
            </a:r>
            <a:r>
              <a:rPr lang="zh-CN" altLang="zh-CN" dirty="0"/>
              <a:t>内核会去检查TCP的read buffer</a:t>
            </a:r>
            <a:r>
              <a:rPr lang="zh-CN" altLang="en-US" dirty="0"/>
              <a:t>，若有数据还未被读则发送</a:t>
            </a:r>
            <a:r>
              <a:rPr lang="en-US" altLang="zh-CN" dirty="0"/>
              <a:t>RST</a:t>
            </a:r>
            <a:r>
              <a:rPr lang="zh-CN" altLang="en-US" dirty="0"/>
              <a:t>报文并丢弃</a:t>
            </a:r>
            <a:r>
              <a:rPr lang="en-US" altLang="zh-CN" dirty="0"/>
              <a:t>write buffer</a:t>
            </a:r>
          </a:p>
          <a:p>
            <a:r>
              <a:rPr lang="zh-CN" altLang="en-US" dirty="0"/>
              <a:t>特殊状况下，错误信息无法在</a:t>
            </a:r>
            <a:r>
              <a:rPr lang="en-US" altLang="zh-CN" dirty="0"/>
              <a:t>write</a:t>
            </a:r>
            <a:r>
              <a:rPr lang="zh-CN" altLang="en-US" dirty="0"/>
              <a:t>调用后，</a:t>
            </a:r>
            <a:r>
              <a:rPr lang="en-US" altLang="zh-CN" dirty="0"/>
              <a:t>close</a:t>
            </a:r>
            <a:r>
              <a:rPr lang="zh-CN" altLang="en-US" dirty="0"/>
              <a:t>调用之前返回给客户端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1579410" y="4240668"/>
            <a:ext cx="8616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延迟关闭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zh-CN" altLang="zh-CN" dirty="0"/>
              <a:t>lingering_timeout选项来设置读超时时间</a:t>
            </a:r>
            <a:r>
              <a:rPr lang="zh-CN" altLang="en-US" dirty="0"/>
              <a:t>，相应时间段内未读到数据则关闭连接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5831663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38244" y="2380672"/>
            <a:ext cx="2096655" cy="209665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73081" y="3013659"/>
            <a:ext cx="487118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  块  概  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33778" y="2828835"/>
            <a:ext cx="775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7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200675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"/>
          <p:cNvSpPr txBox="1"/>
          <p:nvPr/>
        </p:nvSpPr>
        <p:spPr>
          <a:xfrm>
            <a:off x="1623246" y="170230"/>
            <a:ext cx="4472754" cy="523039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r>
              <a:rPr lang="zh-CN" altLang="en-US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模块功能划分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02182" y="912313"/>
            <a:ext cx="1157876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045528" y="610965"/>
            <a:ext cx="1133333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5767" y="1785388"/>
            <a:ext cx="105833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event module搭建了独立于操作系统的事件处理机制的框架，及提供了各具体事件的处理。</a:t>
            </a:r>
          </a:p>
          <a:p>
            <a:endParaRPr lang="en-US" altLang="zh-CN" dirty="0"/>
          </a:p>
          <a:p>
            <a:r>
              <a:rPr lang="zh-CN" altLang="zh-CN" dirty="0"/>
              <a:t>phase handler也称为handler模块，主要负责处理客户端请求并产生待响应内容。</a:t>
            </a:r>
          </a:p>
          <a:p>
            <a:endParaRPr lang="en-US" altLang="zh-CN" dirty="0"/>
          </a:p>
          <a:p>
            <a:r>
              <a:rPr lang="zh-CN" altLang="zh-CN" dirty="0"/>
              <a:t>output filter也称为filter模块，主要是负责对输出的内容进行处理，可以对输出进行修改。</a:t>
            </a:r>
            <a:endParaRPr lang="en-US" altLang="zh-CN" dirty="0"/>
          </a:p>
          <a:p>
            <a:r>
              <a:rPr lang="zh-CN" altLang="zh-CN" dirty="0"/>
              <a:t>例如，可以实现对输出的所有html页面增加预定义的footbar一类的工作，</a:t>
            </a:r>
            <a:endParaRPr lang="en-US" altLang="zh-CN" dirty="0"/>
          </a:p>
          <a:p>
            <a:r>
              <a:rPr lang="zh-CN" altLang="zh-CN" dirty="0"/>
              <a:t>或者对输出的图片的URL进行替换之类的工作。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upstream模块实现反向代理的功能，将真正的请求转发到后端服务器上，并从后端服务器上读取响应，</a:t>
            </a:r>
            <a:endParaRPr lang="en-US" altLang="zh-CN" dirty="0"/>
          </a:p>
          <a:p>
            <a:r>
              <a:rPr lang="zh-CN" altLang="zh-CN" dirty="0"/>
              <a:t>发回客户端。upstream模块是一种特殊的handler，只不过响应内容不是真正由自己产生的，</a:t>
            </a:r>
            <a:endParaRPr lang="en-US" altLang="zh-CN" dirty="0"/>
          </a:p>
          <a:p>
            <a:r>
              <a:rPr lang="zh-CN" altLang="zh-CN" dirty="0"/>
              <a:t>而是从后端服务器上读取的。</a:t>
            </a:r>
          </a:p>
          <a:p>
            <a:endParaRPr lang="en-US" altLang="zh-CN" dirty="0"/>
          </a:p>
          <a:p>
            <a:r>
              <a:rPr lang="zh-CN" altLang="zh-CN" dirty="0"/>
              <a:t>load-balancer是负载均衡模块，实现特定的算法，在众多的后端服务器中，</a:t>
            </a:r>
            <a:endParaRPr lang="en-US" altLang="zh-CN" dirty="0"/>
          </a:p>
          <a:p>
            <a:r>
              <a:rPr lang="zh-CN" altLang="zh-CN" dirty="0"/>
              <a:t>选择一个服务器出来作为某个请求的转发服务器。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781482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06042" y="1713541"/>
            <a:ext cx="12443661" cy="2939313"/>
            <a:chOff x="-106878" y="1353785"/>
            <a:chExt cx="12445340" cy="4096988"/>
          </a:xfrm>
          <a:solidFill>
            <a:srgbClr val="005DA2"/>
          </a:solidFill>
        </p:grpSpPr>
        <p:sp>
          <p:nvSpPr>
            <p:cNvPr id="8" name="矩形 7"/>
            <p:cNvSpPr/>
            <p:nvPr/>
          </p:nvSpPr>
          <p:spPr>
            <a:xfrm>
              <a:off x="-106878" y="1353785"/>
              <a:ext cx="12445340" cy="210786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  <p:sp>
          <p:nvSpPr>
            <p:cNvPr id="9" name="矩形 8"/>
            <p:cNvSpPr/>
            <p:nvPr/>
          </p:nvSpPr>
          <p:spPr>
            <a:xfrm>
              <a:off x="-106878" y="3342904"/>
              <a:ext cx="12445340" cy="210786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1 Título"/>
          <p:cNvSpPr txBox="1">
            <a:spLocks/>
          </p:cNvSpPr>
          <p:nvPr/>
        </p:nvSpPr>
        <p:spPr bwMode="auto">
          <a:xfrm>
            <a:off x="2195121" y="2205148"/>
            <a:ext cx="7786763" cy="1079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4" rIns="91388" bIns="45694"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kumimoji="0" lang="es-HN" altLang="zh-CN" sz="7997" b="1" dirty="0">
                <a:solidFill>
                  <a:schemeClr val="bg1"/>
                </a:solidFill>
                <a:latin typeface="Rockwell" pitchFamily="18" charset="0"/>
              </a:rPr>
              <a:t>THANK </a:t>
            </a:r>
            <a:r>
              <a:rPr kumimoji="0" lang="es-HN" altLang="zh-CN" sz="7997" b="1" dirty="0">
                <a:solidFill>
                  <a:srgbClr val="404040"/>
                </a:solidFill>
                <a:latin typeface="Rockwell" pitchFamily="18" charset="0"/>
              </a:rPr>
              <a:t> </a:t>
            </a:r>
            <a:r>
              <a:rPr kumimoji="0" lang="es-HN" altLang="zh-CN" sz="7997" b="1" dirty="0">
                <a:solidFill>
                  <a:srgbClr val="FFC000"/>
                </a:solidFill>
                <a:latin typeface="Rockwell" pitchFamily="18" charset="0"/>
              </a:rPr>
              <a:t>YOU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282982" y="3413011"/>
            <a:ext cx="5612942" cy="343701"/>
            <a:chOff x="2407675" y="3811695"/>
            <a:chExt cx="4447537" cy="272223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2407675" y="3947806"/>
              <a:ext cx="4447537" cy="0"/>
            </a:xfrm>
            <a:prstGeom prst="line">
              <a:avLst/>
            </a:prstGeom>
            <a:ln w="19050">
              <a:solidFill>
                <a:srgbClr val="FFC4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3390859" y="3811695"/>
              <a:ext cx="2621301" cy="27222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99" dirty="0">
                  <a:latin typeface="微软雅黑" pitchFamily="34" charset="-122"/>
                  <a:ea typeface="微软雅黑" pitchFamily="34" charset="-122"/>
                </a:rPr>
                <a:t>读书汇报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167038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33"/>
          <p:cNvSpPr>
            <a:spLocks noChangeArrowheads="1"/>
          </p:cNvSpPr>
          <p:nvPr/>
        </p:nvSpPr>
        <p:spPr bwMode="auto">
          <a:xfrm>
            <a:off x="9898541" y="592488"/>
            <a:ext cx="1436774" cy="1419844"/>
          </a:xfrm>
          <a:prstGeom prst="rect">
            <a:avLst/>
          </a:prstGeom>
          <a:solidFill>
            <a:srgbClr val="005DA2"/>
          </a:solidFill>
          <a:ln w="9525">
            <a:solidFill>
              <a:srgbClr val="005DA2"/>
            </a:solidFill>
            <a:miter lim="800000"/>
            <a:headEnd/>
            <a:tailEnd/>
          </a:ln>
        </p:spPr>
        <p:txBody>
          <a:bodyPr lIns="120190" tIns="62634" rIns="120190" bIns="62634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227577"/>
              </a:buClr>
              <a:buSzPct val="90000"/>
              <a:buFont typeface="Webdings" panose="05030102010509060703" pitchFamily="18" charset="2"/>
              <a:buChar char="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B7CEB5"/>
              </a:buClr>
              <a:buFont typeface="幼圆" panose="02010509060101010101" pitchFamily="49" charset="-122"/>
              <a:buChar char=" "/>
              <a:defRPr sz="1600">
                <a:solidFill>
                  <a:srgbClr val="7D7D7D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7198" dirty="0">
                <a:solidFill>
                  <a:srgbClr val="FFFFFF"/>
                </a:solidFill>
                <a:latin typeface="微软雅黑" panose="020B0503020204020204" pitchFamily="34" charset="-122"/>
              </a:rPr>
              <a:t>目</a:t>
            </a:r>
          </a:p>
        </p:txBody>
      </p:sp>
      <p:sp>
        <p:nvSpPr>
          <p:cNvPr id="66" name="矩形 34"/>
          <p:cNvSpPr>
            <a:spLocks noChangeArrowheads="1"/>
          </p:cNvSpPr>
          <p:nvPr/>
        </p:nvSpPr>
        <p:spPr bwMode="auto">
          <a:xfrm>
            <a:off x="10615870" y="1832472"/>
            <a:ext cx="1015687" cy="10051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5DA2"/>
            </a:solidFill>
            <a:miter lim="800000"/>
            <a:headEnd/>
            <a:tailEnd/>
          </a:ln>
        </p:spPr>
        <p:txBody>
          <a:bodyPr lIns="120190" tIns="62634" rIns="120190" bIns="62634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227577"/>
              </a:buClr>
              <a:buSzPct val="90000"/>
              <a:buFont typeface="Webdings" panose="05030102010509060703" pitchFamily="18" charset="2"/>
              <a:buChar char="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B7CEB5"/>
              </a:buClr>
              <a:buFont typeface="幼圆" panose="02010509060101010101" pitchFamily="49" charset="-122"/>
              <a:buChar char=" "/>
              <a:defRPr sz="1600">
                <a:solidFill>
                  <a:srgbClr val="7D7D7D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798" b="1" dirty="0">
                <a:solidFill>
                  <a:srgbClr val="005DA2"/>
                </a:solidFill>
                <a:latin typeface="微软雅黑" panose="020B0503020204020204" pitchFamily="34" charset="-122"/>
              </a:rPr>
              <a:t>录</a:t>
            </a:r>
          </a:p>
        </p:txBody>
      </p:sp>
      <p:sp>
        <p:nvSpPr>
          <p:cNvPr id="71" name="文本框 35"/>
          <p:cNvSpPr txBox="1">
            <a:spLocks noChangeArrowheads="1"/>
          </p:cNvSpPr>
          <p:nvPr/>
        </p:nvSpPr>
        <p:spPr bwMode="auto">
          <a:xfrm>
            <a:off x="9619638" y="2731777"/>
            <a:ext cx="1087221" cy="348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227577"/>
              </a:buClr>
              <a:buSzPct val="90000"/>
              <a:buFont typeface="Webdings" panose="05030102010509060703" pitchFamily="18" charset="2"/>
              <a:buChar char="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B7CEB5"/>
              </a:buClr>
              <a:buFont typeface="幼圆" panose="02010509060101010101" pitchFamily="49" charset="-122"/>
              <a:buChar char=" "/>
              <a:defRPr sz="1600">
                <a:solidFill>
                  <a:srgbClr val="7D7D7D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5865">
                <a:solidFill>
                  <a:srgbClr val="CFCFCF"/>
                </a:solidFill>
                <a:latin typeface="Arial Narrow" panose="020B0606020202030204" pitchFamily="34" charset="0"/>
              </a:rPr>
              <a:t>CONTENTS</a:t>
            </a:r>
            <a:endParaRPr lang="zh-CN" altLang="en-US" sz="5865">
              <a:solidFill>
                <a:srgbClr val="CFCFCF"/>
              </a:solidFill>
              <a:latin typeface="Arial Narrow" panose="020B060602020203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07296" y="1099182"/>
            <a:ext cx="859578" cy="85957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515360" y="1258660"/>
            <a:ext cx="2082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发展状况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877619" y="1189319"/>
            <a:ext cx="518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707296" y="4765886"/>
            <a:ext cx="859578" cy="85957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515360" y="4925364"/>
            <a:ext cx="2082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模块概述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877619" y="4856023"/>
            <a:ext cx="518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707296" y="2352373"/>
            <a:ext cx="859578" cy="85957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515360" y="2511851"/>
            <a:ext cx="24180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877619" y="2442510"/>
            <a:ext cx="518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07296" y="3587373"/>
            <a:ext cx="859578" cy="85957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515359" y="3746851"/>
            <a:ext cx="294640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源码相关基础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877619" y="3677510"/>
            <a:ext cx="518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4307877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05135" y="2380672"/>
            <a:ext cx="2096655" cy="209665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39972" y="3013659"/>
            <a:ext cx="450734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发展状况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00669" y="2828835"/>
            <a:ext cx="775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7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019034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706392" y="170230"/>
            <a:ext cx="1894102" cy="523039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pPr algn="ctr"/>
            <a:r>
              <a:rPr lang="zh-CN" altLang="en-US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项目概述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104987" y="1485056"/>
            <a:ext cx="10002551" cy="4247489"/>
            <a:chOff x="986607" y="1617555"/>
            <a:chExt cx="10009112" cy="4248472"/>
          </a:xfrm>
        </p:grpSpPr>
        <p:sp>
          <p:nvSpPr>
            <p:cNvPr id="19" name="矩形 18"/>
            <p:cNvSpPr/>
            <p:nvPr/>
          </p:nvSpPr>
          <p:spPr>
            <a:xfrm>
              <a:off x="986607" y="2104682"/>
              <a:ext cx="10009112" cy="3761345"/>
            </a:xfrm>
            <a:prstGeom prst="rect">
              <a:avLst/>
            </a:prstGeom>
            <a:noFill/>
            <a:ln w="12700">
              <a:solidFill>
                <a:srgbClr val="005D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  <p:sp>
          <p:nvSpPr>
            <p:cNvPr id="20" name="矩形 19"/>
            <p:cNvSpPr/>
            <p:nvPr/>
          </p:nvSpPr>
          <p:spPr>
            <a:xfrm>
              <a:off x="1285643" y="1617555"/>
              <a:ext cx="2725300" cy="493434"/>
            </a:xfrm>
            <a:prstGeom prst="rect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  <p:sp>
        <p:nvSpPr>
          <p:cNvPr id="21" name="TextBox 2063"/>
          <p:cNvSpPr txBox="1"/>
          <p:nvPr/>
        </p:nvSpPr>
        <p:spPr>
          <a:xfrm>
            <a:off x="1611482" y="1568287"/>
            <a:ext cx="2299977" cy="358957"/>
          </a:xfrm>
          <a:prstGeom prst="rect">
            <a:avLst/>
          </a:prstGeom>
          <a:noFill/>
        </p:spPr>
        <p:txBody>
          <a:bodyPr wrap="square" lIns="91388" tIns="45694" rIns="91388" bIns="45694" rtlCol="0" anchor="ctr">
            <a:spAutoFit/>
          </a:bodyPr>
          <a:lstStyle/>
          <a:p>
            <a:pPr algn="ctr"/>
            <a:r>
              <a:rPr lang="zh-CN" altLang="en-US"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发展状况</a:t>
            </a:r>
          </a:p>
        </p:txBody>
      </p:sp>
      <p:sp>
        <p:nvSpPr>
          <p:cNvPr id="22" name="TextBox 15"/>
          <p:cNvSpPr txBox="1"/>
          <p:nvPr/>
        </p:nvSpPr>
        <p:spPr>
          <a:xfrm>
            <a:off x="1403827" y="2698343"/>
            <a:ext cx="9720691" cy="2169805"/>
          </a:xfrm>
          <a:prstGeom prst="rect">
            <a:avLst/>
          </a:prstGeom>
          <a:noFill/>
        </p:spPr>
        <p:txBody>
          <a:bodyPr wrap="square" lIns="91420" tIns="45710" rIns="91420" bIns="45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以Apache为代表的Web服务器软件长时间占领世界主流服务器的地位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Apache</a:t>
            </a:r>
            <a:r>
              <a:rPr lang="zh-CN" altLang="en-US" dirty="0"/>
              <a:t>已成为重量级服务器，</a:t>
            </a:r>
            <a:r>
              <a:rPr lang="zh-CN" altLang="zh-CN" dirty="0"/>
              <a:t>面对大量HTTP请求</a:t>
            </a:r>
            <a:r>
              <a:rPr lang="zh-CN" altLang="en-US" dirty="0"/>
              <a:t>无力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dirty="0"/>
              <a:t>俄罗斯系统管理人Igor Sysoev启动了Nginx项目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2003年，Ngnix首先被一个MP3下载站点使用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2006年之前，Nginx社区局限于俄语区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5210685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706392" y="170230"/>
            <a:ext cx="1894102" cy="523039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pPr algn="ctr"/>
            <a:r>
              <a:rPr lang="zh-CN" altLang="en-US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项目概述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104987" y="1485056"/>
            <a:ext cx="10002551" cy="4247489"/>
            <a:chOff x="986607" y="1617555"/>
            <a:chExt cx="10009112" cy="4248472"/>
          </a:xfrm>
        </p:grpSpPr>
        <p:sp>
          <p:nvSpPr>
            <p:cNvPr id="19" name="矩形 18"/>
            <p:cNvSpPr/>
            <p:nvPr/>
          </p:nvSpPr>
          <p:spPr>
            <a:xfrm>
              <a:off x="986607" y="2104682"/>
              <a:ext cx="10009112" cy="3761345"/>
            </a:xfrm>
            <a:prstGeom prst="rect">
              <a:avLst/>
            </a:prstGeom>
            <a:noFill/>
            <a:ln w="12700">
              <a:solidFill>
                <a:srgbClr val="005D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  <p:sp>
          <p:nvSpPr>
            <p:cNvPr id="20" name="矩形 19"/>
            <p:cNvSpPr/>
            <p:nvPr/>
          </p:nvSpPr>
          <p:spPr>
            <a:xfrm>
              <a:off x="1285643" y="1617555"/>
              <a:ext cx="2725300" cy="493434"/>
            </a:xfrm>
            <a:prstGeom prst="rect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  <p:sp>
        <p:nvSpPr>
          <p:cNvPr id="21" name="TextBox 2063"/>
          <p:cNvSpPr txBox="1"/>
          <p:nvPr/>
        </p:nvSpPr>
        <p:spPr>
          <a:xfrm>
            <a:off x="1611482" y="1568287"/>
            <a:ext cx="2299977" cy="358957"/>
          </a:xfrm>
          <a:prstGeom prst="rect">
            <a:avLst/>
          </a:prstGeom>
          <a:noFill/>
        </p:spPr>
        <p:txBody>
          <a:bodyPr wrap="square" lIns="91388" tIns="45694" rIns="91388" bIns="45694" rtlCol="0" anchor="ctr">
            <a:spAutoFit/>
          </a:bodyPr>
          <a:lstStyle/>
          <a:p>
            <a:pPr algn="ctr"/>
            <a:r>
              <a:rPr lang="zh-CN" altLang="en-US"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发展状况</a:t>
            </a:r>
          </a:p>
        </p:txBody>
      </p:sp>
      <p:sp>
        <p:nvSpPr>
          <p:cNvPr id="2" name="矩形 1"/>
          <p:cNvSpPr/>
          <p:nvPr/>
        </p:nvSpPr>
        <p:spPr>
          <a:xfrm>
            <a:off x="2241803" y="2894689"/>
            <a:ext cx="520751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Unicode MS"/>
                <a:ea typeface="仿宋" panose="02010609060101010101" pitchFamily="49" charset="-122"/>
                <a:cs typeface="Arial Unicode MS"/>
              </a:rPr>
              <a:t>良好的设计框架、模块化、易于扩展</a:t>
            </a:r>
            <a:endParaRPr lang="en-US" altLang="zh-CN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 Unicode MS"/>
              <a:ea typeface="仿宋" panose="02010609060101010101" pitchFamily="49" charset="-122"/>
              <a:cs typeface="Arial Unicode MS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Unicode MS"/>
                <a:ea typeface="仿宋" panose="02010609060101010101" pitchFamily="49" charset="-122"/>
                <a:cs typeface="Arial Unicode MS"/>
              </a:rPr>
              <a:t>世界主流团队逐渐接纳，并为其贡献力量</a:t>
            </a:r>
            <a:endParaRPr lang="en-US" altLang="zh-CN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 Unicode MS"/>
              <a:ea typeface="仿宋" panose="02010609060101010101" pitchFamily="49" charset="-122"/>
              <a:cs typeface="Arial Unicode MS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Unicode MS"/>
                <a:ea typeface="仿宋" panose="02010609060101010101" pitchFamily="49" charset="-122"/>
                <a:cs typeface="Arial Unicode MS"/>
              </a:rPr>
              <a:t>市场占有量逐年上升</a:t>
            </a:r>
            <a:endParaRPr lang="en-US" altLang="zh-CN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 Unicode MS"/>
              <a:ea typeface="仿宋" panose="02010609060101010101" pitchFamily="49" charset="-122"/>
              <a:cs typeface="Arial Unicode MS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Unicode MS"/>
                <a:ea typeface="仿宋" panose="02010609060101010101" pitchFamily="49" charset="-122"/>
                <a:cs typeface="Arial Unicode MS"/>
              </a:rPr>
              <a:t>截止目前，Nginx已成为世界第二大Web服务器</a:t>
            </a:r>
            <a:endParaRPr lang="zh-CN" altLang="zh-CN" sz="1400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  <a:ea typeface="Times New Roman" panose="02020603050405020304" pitchFamily="18" charset="0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505984129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76788" y="2380672"/>
            <a:ext cx="2096655" cy="209665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1625" y="3013659"/>
            <a:ext cx="487118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72322" y="2828835"/>
            <a:ext cx="775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7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654453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"/>
          <p:cNvSpPr txBox="1"/>
          <p:nvPr/>
        </p:nvSpPr>
        <p:spPr>
          <a:xfrm>
            <a:off x="1623246" y="170230"/>
            <a:ext cx="4472754" cy="523039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r>
              <a:rPr lang="en-US" altLang="zh-CN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进程模型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81200" y="1459346"/>
            <a:ext cx="2270093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2"/>
          <p:cNvSpPr txBox="1"/>
          <p:nvPr/>
        </p:nvSpPr>
        <p:spPr>
          <a:xfrm>
            <a:off x="1074619" y="3038571"/>
            <a:ext cx="3211737" cy="707834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乘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客行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19" y="1735172"/>
            <a:ext cx="6553200" cy="37052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214002" y="2792323"/>
            <a:ext cx="3382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Master</a:t>
            </a:r>
            <a:r>
              <a:rPr lang="zh-CN" altLang="en-US" dirty="0"/>
              <a:t>进程单纯实现管理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worker进程之间的关系是平等</a:t>
            </a:r>
            <a:endParaRPr lang="en-US" altLang="zh-CN" dirty="0"/>
          </a:p>
          <a:p>
            <a:r>
              <a:rPr lang="zh-CN" altLang="en-US" dirty="0"/>
              <a:t>提供真正的服务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202966" y="4421079"/>
            <a:ext cx="31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异步非阻塞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抢占式系统下实现高并发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228871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"/>
          <p:cNvSpPr txBox="1"/>
          <p:nvPr/>
        </p:nvSpPr>
        <p:spPr>
          <a:xfrm>
            <a:off x="1561102" y="215195"/>
            <a:ext cx="4472754" cy="523039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pPr algn="ctr"/>
            <a:r>
              <a:rPr lang="zh-CN" altLang="en-US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正向代理和反向代理的区别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81200" y="1459346"/>
            <a:ext cx="2270093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4214142693"/>
              </p:ext>
            </p:extLst>
          </p:nvPr>
        </p:nvGraphicFramePr>
        <p:xfrm>
          <a:off x="2058633" y="1776111"/>
          <a:ext cx="8128000" cy="3985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1237588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33"/>
          <p:cNvSpPr txBox="1"/>
          <p:nvPr/>
        </p:nvSpPr>
        <p:spPr>
          <a:xfrm>
            <a:off x="809908" y="3263981"/>
            <a:ext cx="2123168" cy="338373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pPr algn="just"/>
            <a:endParaRPr lang="zh-CN" altLang="en-US" sz="159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34"/>
          <p:cNvSpPr txBox="1"/>
          <p:nvPr/>
        </p:nvSpPr>
        <p:spPr>
          <a:xfrm>
            <a:off x="6520490" y="3199883"/>
            <a:ext cx="2013893" cy="338373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pPr algn="just"/>
            <a:endParaRPr lang="zh-CN" altLang="en-US" sz="159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35"/>
          <p:cNvSpPr txBox="1"/>
          <p:nvPr/>
        </p:nvSpPr>
        <p:spPr>
          <a:xfrm>
            <a:off x="9338048" y="2896981"/>
            <a:ext cx="2019541" cy="338373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pPr algn="just"/>
            <a:endParaRPr lang="zh-CN" altLang="en-US" sz="159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"/>
          <p:cNvSpPr txBox="1"/>
          <p:nvPr/>
        </p:nvSpPr>
        <p:spPr>
          <a:xfrm>
            <a:off x="1505104" y="196863"/>
            <a:ext cx="4472754" cy="523039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pPr algn="ctr"/>
            <a:r>
              <a:rPr lang="en-US" altLang="zh-CN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充当反向代理服务器</a:t>
            </a:r>
          </a:p>
        </p:txBody>
      </p:sp>
      <p:sp>
        <p:nvSpPr>
          <p:cNvPr id="34" name="文本框 34"/>
          <p:cNvSpPr txBox="1"/>
          <p:nvPr/>
        </p:nvSpPr>
        <p:spPr>
          <a:xfrm>
            <a:off x="3684925" y="3199883"/>
            <a:ext cx="2013893" cy="338373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pPr algn="just"/>
            <a:endParaRPr lang="zh-CN" altLang="en-US" sz="159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71492" y="3235354"/>
            <a:ext cx="5850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Nginx</a:t>
            </a:r>
            <a:r>
              <a:rPr lang="zh-CN" altLang="en-US" dirty="0"/>
              <a:t>对新请求的缓存，全部存放在所在服务器内存或硬盘</a:t>
            </a:r>
            <a:endParaRPr lang="en-US" altLang="zh-CN" dirty="0"/>
          </a:p>
          <a:p>
            <a:r>
              <a:rPr lang="zh-CN" altLang="en-US" dirty="0"/>
              <a:t>内网网络状况良好，避免长时间连接的保持，降低上游服务器负载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871492" y="1604678"/>
            <a:ext cx="5850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传统反向代理服务器，边接受边转发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zh-CN" altLang="zh-CN" dirty="0"/>
              <a:t>不断增长的网络连接数和积压的服务器作业</a:t>
            </a:r>
            <a:r>
              <a:rPr lang="zh-CN" altLang="en-US" dirty="0"/>
              <a:t>，</a:t>
            </a:r>
            <a:r>
              <a:rPr lang="zh-CN" altLang="zh-CN" dirty="0"/>
              <a:t>出现超时等错误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9331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838</Words>
  <Application>Microsoft Office PowerPoint</Application>
  <PresentationFormat>宽屏</PresentationFormat>
  <Paragraphs>126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 Unicode MS</vt:lpstr>
      <vt:lpstr>等线</vt:lpstr>
      <vt:lpstr>等线 Light</vt:lpstr>
      <vt:lpstr>仿宋</vt:lpstr>
      <vt:lpstr>宋体</vt:lpstr>
      <vt:lpstr>微软雅黑</vt:lpstr>
      <vt:lpstr>Arial</vt:lpstr>
      <vt:lpstr>Arial Narrow</vt:lpstr>
      <vt:lpstr>Rockwell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陈明</dc:creator>
  <cp:lastModifiedBy>yangfeiyu</cp:lastModifiedBy>
  <cp:revision>75</cp:revision>
  <dcterms:created xsi:type="dcterms:W3CDTF">2016-10-31T09:02:02Z</dcterms:created>
  <dcterms:modified xsi:type="dcterms:W3CDTF">2017-01-03T16:12:45Z</dcterms:modified>
</cp:coreProperties>
</file>