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2" r:id="rId4"/>
    <p:sldId id="263" r:id="rId5"/>
    <p:sldId id="264" r:id="rId6"/>
    <p:sldId id="265" r:id="rId7"/>
    <p:sldId id="271" r:id="rId8"/>
    <p:sldId id="272" r:id="rId9"/>
    <p:sldId id="273" r:id="rId10"/>
    <p:sldId id="274" r:id="rId11"/>
    <p:sldId id="275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56" d="100"/>
          <a:sy n="56" d="100"/>
        </p:scale>
        <p:origin x="730" y="3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19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28FCA9C-FF92-4024-BDEC-A6D3B663DC09}" type="datetimeFigureOut">
              <a:rPr lang="en-US" altLang="zh-CN"/>
              <a:t>1/3/2017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446DCAE-1661-43FF-8A44-43DAFDC1FD90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72AB877-E7B1-4681-847E-D0918612832B}" type="datetimeFigureOut">
              <a:t>2017/1/3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9C971FF-EF28-4195-A575-329446EFAA5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8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zh-CN" smtClean="0"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zh-CN" smtClean="0"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47941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22312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9658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30442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10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2051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 latinLnBrk="0">
              <a:defRPr lang="zh-CN" sz="4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2017/1/3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2017/1/3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2017/1/3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 latinLnBrk="0">
              <a:defRPr lang="zh-CN" sz="4400" b="0" cap="all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2017/1/3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2017/1/3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 baseline="0"/>
            </a:lvl8pPr>
            <a:lvl9pPr latinLnBrk="0">
              <a:defRPr lang="zh-CN" sz="14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2017/1/3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2017/1/3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2017/1/3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2017/1/3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2017/1/3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pPr/>
              <a:t>2017/1/3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 cap="all" baseline="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基于位置的服务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lbs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架构与进展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>
                <a:latin typeface="微软雅黑" pitchFamily="34" charset="-122"/>
                <a:ea typeface="微软雅黑" pitchFamily="34" charset="-122"/>
              </a:rPr>
              <a:t>演示文稿副标题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2794322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dirty="0"/>
              <a:t>Thanks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7043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7614" y="620688"/>
            <a:ext cx="9753600" cy="5551512"/>
          </a:xfrm>
        </p:spPr>
        <p:txBody>
          <a:bodyPr/>
          <a:lstStyle/>
          <a:p>
            <a:r>
              <a:rPr lang="zh-CN" altLang="en-US" sz="2800" dirty="0"/>
              <a:t>越来越多的</a:t>
            </a:r>
            <a:r>
              <a:rPr lang="en-US" altLang="zh-CN" sz="2800" dirty="0"/>
              <a:t>App</a:t>
            </a:r>
            <a:r>
              <a:rPr lang="zh-CN" altLang="en-US" sz="2800" dirty="0"/>
              <a:t>都想获得我们的位置信息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zh-CN" sz="2800" dirty="0"/>
              <a:t>拿出手机，查看附近餐馆、叫个车……这些事在今天看来再自然不过了。而它们能够运作的一个前提是知道你人在哪儿，这些都是</a:t>
            </a:r>
            <a:r>
              <a:rPr lang="en-US" altLang="zh-CN" sz="2800" dirty="0" err="1"/>
              <a:t>lbs</a:t>
            </a:r>
            <a:r>
              <a:rPr lang="zh-CN" altLang="zh-CN" sz="2800" dirty="0"/>
              <a:t>的</a:t>
            </a:r>
            <a:r>
              <a:rPr lang="zh-CN" altLang="en-US" sz="2800" dirty="0"/>
              <a:t>应用</a:t>
            </a:r>
            <a:r>
              <a:rPr lang="zh-CN" altLang="zh-CN" sz="2800" dirty="0"/>
              <a:t>。</a:t>
            </a: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521" y="1484784"/>
            <a:ext cx="3845785" cy="245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4794" y="685801"/>
            <a:ext cx="9753600" cy="870991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LBS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66460" y="1844824"/>
            <a:ext cx="8251528" cy="3303239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     基于位置的服务是指移动终端利用各种定位技术获得当前位置信息，再通过无线网络得到某项服务。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/>
              <a:t>      LBS</a:t>
            </a:r>
            <a:r>
              <a:rPr lang="zh-CN" altLang="zh-CN" sz="2800" dirty="0"/>
              <a:t>包括识别人或对象的位置的服务，比如发现最近的自动取款机或者是</a:t>
            </a:r>
            <a:r>
              <a:rPr lang="zh-CN" altLang="en-US" sz="2800" dirty="0"/>
              <a:t>分享你自己现在的位置</a:t>
            </a:r>
            <a:r>
              <a:rPr lang="zh-CN" altLang="zh-CN" sz="2800" dirty="0"/>
              <a:t>。</a:t>
            </a:r>
            <a:r>
              <a:rPr lang="en-US" altLang="zh-CN" sz="2800" dirty="0"/>
              <a:t>LBS</a:t>
            </a:r>
            <a:r>
              <a:rPr lang="zh-CN" altLang="zh-CN" sz="2800" dirty="0"/>
              <a:t>还包括包裹追踪和交通工具追踪的服务。</a:t>
            </a:r>
            <a:r>
              <a:rPr lang="en-US" altLang="zh-CN" sz="2800" dirty="0"/>
              <a:t>LBS</a:t>
            </a:r>
            <a:r>
              <a:rPr lang="zh-CN" altLang="zh-CN" sz="2800" dirty="0"/>
              <a:t>还可以根据顾客当前的位置信息直接向用户来提供优惠卷或广告。还可以提供定制化的天气服务</a:t>
            </a:r>
            <a:r>
              <a:rPr lang="zh-CN" altLang="en-US" sz="2800" dirty="0"/>
              <a:t>。</a:t>
            </a:r>
            <a:endParaRPr lang="zh-CN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LBS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架构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75" y="2420888"/>
            <a:ext cx="5262089" cy="3096343"/>
          </a:xfrm>
        </p:spPr>
      </p:pic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先进的定位技术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LBS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中间件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服务处理方法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隐私保护</a:t>
            </a:r>
            <a:endParaRPr lang="zh-CN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842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定位技术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>
          <a:xfrm>
            <a:off x="1217614" y="1844824"/>
            <a:ext cx="9753600" cy="4327375"/>
          </a:xfrm>
        </p:spPr>
        <p:txBody>
          <a:bodyPr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卫星定位技术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GPS</a:t>
            </a:r>
          </a:p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基于网络的定位技术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移动通信网络设施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感知定位技术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短距离识别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RFID</a:t>
            </a:r>
          </a:p>
          <a:p>
            <a:pPr marL="274320" lvl="1" indent="0"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LBS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中间件模型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>
          <a:xfrm>
            <a:off x="1217614" y="1844824"/>
            <a:ext cx="9753600" cy="4327375"/>
          </a:xfrm>
        </p:spPr>
        <p:txBody>
          <a:bodyPr/>
          <a:lstStyle/>
          <a:p>
            <a:pPr lvl="1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基于内容的模型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事件被描述为一组对子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订阅请求是一个事件相关的谓词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基于主题空间模型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元组空间模型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通过元组实现交互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123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应用现状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>
          <a:xfrm>
            <a:off x="1217614" y="1844824"/>
            <a:ext cx="9753600" cy="4327375"/>
          </a:xfrm>
        </p:spPr>
        <p:txBody>
          <a:bodyPr>
            <a:normAutofit/>
          </a:bodyPr>
          <a:lstStyle/>
          <a:p>
            <a:pPr lvl="1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团购、外卖、打车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LBS+AR</a:t>
            </a:r>
          </a:p>
          <a:p>
            <a:pPr lvl="2"/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游戏：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ingress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PokemonGo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lvl="2"/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3356992"/>
            <a:ext cx="2583404" cy="257578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332" y="3354628"/>
            <a:ext cx="2575783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研究进展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>
          <a:xfrm>
            <a:off x="1217614" y="1844824"/>
            <a:ext cx="9753600" cy="4327375"/>
          </a:xfrm>
        </p:spPr>
        <p:txBody>
          <a:bodyPr>
            <a:normAutofit/>
          </a:bodyPr>
          <a:lstStyle/>
          <a:p>
            <a:pPr lvl="1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室内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LBS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技术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不确定的位置服务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云计算平台下的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LBS</a:t>
            </a:r>
          </a:p>
          <a:p>
            <a:pPr lvl="1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社会化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LBS</a:t>
            </a:r>
          </a:p>
        </p:txBody>
      </p:sp>
    </p:spTree>
    <p:extLst>
      <p:ext uri="{BB962C8B-B14F-4D97-AF65-F5344CB8AC3E}">
        <p14:creationId xmlns:p14="http://schemas.microsoft.com/office/powerpoint/2010/main" val="28137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未来的研究工作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>
          <a:xfrm>
            <a:off x="1217614" y="1844824"/>
            <a:ext cx="9753600" cy="4327375"/>
          </a:xfrm>
        </p:spPr>
        <p:txBody>
          <a:bodyPr>
            <a:normAutofit/>
          </a:bodyPr>
          <a:lstStyle/>
          <a:p>
            <a:pPr lvl="1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室内移动对象管理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无缝化的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LBS</a:t>
            </a:r>
          </a:p>
          <a:p>
            <a:pPr lvl="1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云计算平台下的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LBS</a:t>
            </a:r>
          </a:p>
          <a:p>
            <a:pPr lvl="1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社会化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LBS</a:t>
            </a:r>
          </a:p>
        </p:txBody>
      </p:sp>
    </p:spTree>
    <p:extLst>
      <p:ext uri="{BB962C8B-B14F-4D97-AF65-F5344CB8AC3E}">
        <p14:creationId xmlns:p14="http://schemas.microsoft.com/office/powerpoint/2010/main" val="370645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9C8696-0FC9-4CE5-B92E-6DB3A3C9E6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世界地图系列、亚洲大陆演示（宽屏）</Template>
  <TotalTime>0</TotalTime>
  <Words>290</Words>
  <Application>Microsoft Office PowerPoint</Application>
  <PresentationFormat>自定义</PresentationFormat>
  <Paragraphs>55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微软雅黑</vt:lpstr>
      <vt:lpstr>Arial</vt:lpstr>
      <vt:lpstr>Century Gothic</vt:lpstr>
      <vt:lpstr>Continental_Asia_16x9</vt:lpstr>
      <vt:lpstr>基于位置的服务(lbs):架构与进展</vt:lpstr>
      <vt:lpstr>PowerPoint 演示文稿</vt:lpstr>
      <vt:lpstr>什么是LBS</vt:lpstr>
      <vt:lpstr>LBS架构</vt:lpstr>
      <vt:lpstr>定位技术</vt:lpstr>
      <vt:lpstr>LBS中间件模型</vt:lpstr>
      <vt:lpstr>应用现状</vt:lpstr>
      <vt:lpstr>研究进展</vt:lpstr>
      <vt:lpstr>未来的研究工作</vt:lpstr>
      <vt:lpstr>Thanks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2017-01-03T14:22:29Z</dcterms:created>
  <dcterms:modified xsi:type="dcterms:W3CDTF">2017-01-03T15:45:49Z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