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08" r:id="rId5"/>
    <p:sldId id="409" r:id="rId6"/>
    <p:sldId id="411" r:id="rId7"/>
    <p:sldId id="435" r:id="rId8"/>
    <p:sldId id="436" r:id="rId9"/>
    <p:sldId id="438" r:id="rId10"/>
    <p:sldId id="441" r:id="rId11"/>
    <p:sldId id="442"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DFD"/>
    <a:srgbClr val="9396A3"/>
    <a:srgbClr val="A3D1D0"/>
    <a:srgbClr val="41A0CB"/>
    <a:srgbClr val="7EBFDC"/>
    <a:srgbClr val="B7B9C1"/>
    <a:srgbClr val="C4E2E1"/>
    <a:srgbClr val="AAD5E8"/>
    <a:srgbClr val="696FDD"/>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71" d="100"/>
          <a:sy n="71" d="100"/>
        </p:scale>
        <p:origin x="84" y="822"/>
      </p:cViewPr>
      <p:guideLst/>
    </p:cSldViewPr>
  </p:slideViewPr>
  <p:notesTextViewPr>
    <p:cViewPr>
      <p:scale>
        <a:sx n="1" d="1"/>
        <a:sy n="1" d="1"/>
      </p:scale>
      <p:origin x="0" y="0"/>
    </p:cViewPr>
  </p:notesTextViewPr>
  <p:sorterViewPr>
    <p:cViewPr>
      <p:scale>
        <a:sx n="100" d="100"/>
        <a:sy n="100" d="100"/>
      </p:scale>
      <p:origin x="0" y="-20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2803-E06E-4EA4-B347-5D4C0589E0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A6EA-494D-4A2D-85A4-52EAB07446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Effect>
                      <a14:saturation sat="66000"/>
                    </a14:imgEffect>
                  </a14:imgLayer>
                </a14:imgProps>
              </a:ext>
              <a:ext uri="{28A0092B-C50C-407E-A947-70E740481C1C}">
                <a14:useLocalDpi xmlns:a14="http://schemas.microsoft.com/office/drawing/2010/main" val="0"/>
              </a:ext>
            </a:extLst>
          </a:blip>
          <a:srcRect t="40224" b="28139"/>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287587"/>
          </a:xfrm>
        </p:spPr>
        <p:txBody>
          <a:bodyPr anchor="ctr" anchorCtr="0">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97288"/>
            <a:ext cx="9144000" cy="588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402603"/>
            <a:ext cx="10512884" cy="5795808"/>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2905125"/>
            <a:ext cx="10515600" cy="1095375"/>
          </a:xfrm>
          <a:prstGeom prst="roundRect">
            <a:avLst>
              <a:gd name="adj" fmla="val 20145"/>
            </a:avLst>
          </a:prstGeom>
          <a:solidFill>
            <a:schemeClr val="accent1"/>
          </a:solidFill>
        </p:spPr>
        <p:txBody>
          <a:bodyPr anchor="ctr" anchorCtr="0">
            <a:normAutofit/>
          </a:bodyPr>
          <a:lstStyle>
            <a:lvl1pPr algn="ctr">
              <a:defRPr sz="48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63023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049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049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1400" y="2457450"/>
            <a:ext cx="4966218" cy="1319105"/>
          </a:xfrm>
        </p:spPr>
        <p:txBody>
          <a:bodyPr>
            <a:normAutofit/>
          </a:bodyPr>
          <a:lstStyle>
            <a:lvl1pPr algn="ctr">
              <a:defRPr sz="60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353D3C-1B9A-423D-B1BE-F1699E880D94}" type="slidenum">
              <a:rPr lang="zh-CN" altLang="en-US" smtClean="0"/>
            </a:fld>
            <a:endParaRPr lang="zh-CN" altLang="en-US"/>
          </a:p>
        </p:txBody>
      </p:sp>
      <p:sp>
        <p:nvSpPr>
          <p:cNvPr id="7" name="任意多边形 6"/>
          <p:cNvSpPr/>
          <p:nvPr userDrawn="1"/>
        </p:nvSpPr>
        <p:spPr>
          <a:xfrm>
            <a:off x="7341753" y="2038350"/>
            <a:ext cx="2020914" cy="2155210"/>
          </a:xfrm>
          <a:custGeom>
            <a:avLst/>
            <a:gdLst>
              <a:gd name="connsiteX0" fmla="*/ 598226 w 1390462"/>
              <a:gd name="connsiteY0" fmla="*/ 1751 h 1482863"/>
              <a:gd name="connsiteX1" fmla="*/ 842695 w 1390462"/>
              <a:gd name="connsiteY1" fmla="*/ 25793 h 1482863"/>
              <a:gd name="connsiteX2" fmla="*/ 1390438 w 1390462"/>
              <a:gd name="connsiteY2" fmla="*/ 747405 h 1482863"/>
              <a:gd name="connsiteX3" fmla="*/ 831139 w 1390462"/>
              <a:gd name="connsiteY3" fmla="*/ 1460098 h 1482863"/>
              <a:gd name="connsiteX4" fmla="*/ 0 w 1390462"/>
              <a:gd name="connsiteY4" fmla="*/ 1099609 h 1482863"/>
              <a:gd name="connsiteX5" fmla="*/ 13669 w 1390462"/>
              <a:gd name="connsiteY5" fmla="*/ 1092065 h 1482863"/>
              <a:gd name="connsiteX6" fmla="*/ 827305 w 1390462"/>
              <a:gd name="connsiteY6" fmla="*/ 1444962 h 1482863"/>
              <a:gd name="connsiteX7" fmla="*/ 1374823 w 1390462"/>
              <a:gd name="connsiteY7" fmla="*/ 747279 h 1482863"/>
              <a:gd name="connsiteX8" fmla="*/ 838617 w 1390462"/>
              <a:gd name="connsiteY8" fmla="*/ 40865 h 1482863"/>
              <a:gd name="connsiteX9" fmla="*/ 19402 w 1390462"/>
              <a:gd name="connsiteY9" fmla="*/ 380607 h 1482863"/>
              <a:gd name="connsiteX10" fmla="*/ 5855 w 1390462"/>
              <a:gd name="connsiteY10" fmla="*/ 372843 h 1482863"/>
              <a:gd name="connsiteX11" fmla="*/ 598226 w 1390462"/>
              <a:gd name="connsiteY11" fmla="*/ 1751 h 148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0462" h="1482863">
                <a:moveTo>
                  <a:pt x="598226" y="1751"/>
                </a:moveTo>
                <a:cubicBezTo>
                  <a:pt x="678840" y="-3808"/>
                  <a:pt x="761343" y="3786"/>
                  <a:pt x="842695" y="25793"/>
                </a:cubicBezTo>
                <a:cubicBezTo>
                  <a:pt x="1168103" y="113823"/>
                  <a:pt x="1393154" y="410312"/>
                  <a:pt x="1390438" y="747405"/>
                </a:cubicBezTo>
                <a:cubicBezTo>
                  <a:pt x="1387722" y="1084499"/>
                  <a:pt x="1157924" y="1377322"/>
                  <a:pt x="831139" y="1460098"/>
                </a:cubicBezTo>
                <a:cubicBezTo>
                  <a:pt x="504355" y="1542874"/>
                  <a:pt x="162866" y="1394760"/>
                  <a:pt x="0" y="1099609"/>
                </a:cubicBezTo>
                <a:lnTo>
                  <a:pt x="13669" y="1092065"/>
                </a:lnTo>
                <a:cubicBezTo>
                  <a:pt x="173106" y="1381000"/>
                  <a:pt x="507403" y="1525995"/>
                  <a:pt x="827305" y="1444962"/>
                </a:cubicBezTo>
                <a:cubicBezTo>
                  <a:pt x="1147207" y="1363929"/>
                  <a:pt x="1372164" y="1077274"/>
                  <a:pt x="1374823" y="747279"/>
                </a:cubicBezTo>
                <a:cubicBezTo>
                  <a:pt x="1377482" y="417285"/>
                  <a:pt x="1157171" y="127041"/>
                  <a:pt x="838617" y="40865"/>
                </a:cubicBezTo>
                <a:cubicBezTo>
                  <a:pt x="520062" y="-45311"/>
                  <a:pt x="183473" y="94278"/>
                  <a:pt x="19402" y="380607"/>
                </a:cubicBezTo>
                <a:cubicBezTo>
                  <a:pt x="14887" y="378019"/>
                  <a:pt x="10371" y="375431"/>
                  <a:pt x="5855" y="372843"/>
                </a:cubicBezTo>
                <a:cubicBezTo>
                  <a:pt x="131556" y="153477"/>
                  <a:pt x="356386" y="18427"/>
                  <a:pt x="598226" y="175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文本占位符 8"/>
          <p:cNvSpPr>
            <a:spLocks noGrp="1"/>
          </p:cNvSpPr>
          <p:nvPr>
            <p:ph type="body" sz="quarter" idx="13"/>
          </p:nvPr>
        </p:nvSpPr>
        <p:spPr>
          <a:xfrm>
            <a:off x="4038600" y="3903922"/>
            <a:ext cx="3506871" cy="579276"/>
          </a:xfrm>
        </p:spPr>
        <p:txBody>
          <a:bodyPr/>
          <a:lstStyle>
            <a:lvl1pPr marL="0" indent="0" algn="dist">
              <a:buNone/>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0D6E0D-23DB-4858-AC27-586A704E9A2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353D3C-1B9A-423D-B1BE-F1699E880D9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62100"/>
            <a:ext cx="10515600" cy="46148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D6E0D-23DB-4858-AC27-586A704E9A24}"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53D3C-1B9A-423D-B1BE-F1699E880D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3.jpe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3" Type="http://schemas.openxmlformats.org/officeDocument/2006/relationships/notesSlide" Target="../notesSlides/notesSlide5.xml"/><Relationship Id="rId12" Type="http://schemas.openxmlformats.org/officeDocument/2006/relationships/slideLayout" Target="../slideLayouts/slideLayout2.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524000" y="1122680"/>
            <a:ext cx="9070340" cy="2574925"/>
          </a:xfrm>
        </p:spPr>
        <p:txBody>
          <a:bodyPr>
            <a:normAutofit/>
          </a:bodyPr>
          <a:lstStyle/>
          <a:p>
            <a:r>
              <a:rPr lang="zh-CN" altLang="en-US" sz="6000" dirty="0"/>
              <a:t>基于移动端的VR技术及其在游戏娱乐的应用</a:t>
            </a:r>
            <a:br>
              <a:rPr lang="zh-CN" altLang="en-US" sz="2000" dirty="0"/>
            </a:br>
            <a:r>
              <a:rPr lang="zh-CN" altLang="en-US" sz="2000" dirty="0"/>
              <a:t>VR Technology Based on Mobile Terminal and Its Application in Game Entertainment</a:t>
            </a:r>
            <a:endParaRPr lang="zh-CN" altLang="en-US" sz="2000" dirty="0"/>
          </a:p>
        </p:txBody>
      </p:sp>
      <p:sp>
        <p:nvSpPr>
          <p:cNvPr id="3" name="副标题 2"/>
          <p:cNvSpPr>
            <a:spLocks noGrp="1"/>
          </p:cNvSpPr>
          <p:nvPr>
            <p:ph type="subTitle" idx="1"/>
            <p:custDataLst>
              <p:tags r:id="rId2"/>
            </p:custDataLst>
          </p:nvPr>
        </p:nvSpPr>
        <p:spPr>
          <a:xfrm>
            <a:off x="1524000" y="4117975"/>
            <a:ext cx="9144000" cy="810260"/>
          </a:xfrm>
        </p:spPr>
        <p:txBody>
          <a:bodyPr>
            <a:noAutofit/>
          </a:bodyPr>
          <a:lstStyle/>
          <a:p>
            <a:r>
              <a:rPr lang="zh-CN" altLang="en-US" sz="2800" dirty="0">
                <a:ln/>
                <a:solidFill>
                  <a:schemeClr val="accent1"/>
                </a:solidFill>
                <a:effectLst>
                  <a:outerShdw blurRad="38100" dist="25400" dir="5400000" algn="ctr" rotWithShape="0">
                    <a:srgbClr val="6E747A">
                      <a:alpha val="43000"/>
                    </a:srgbClr>
                  </a:outerShdw>
                </a:effectLst>
                <a:latin typeface="+mj-lt"/>
              </a:rPr>
              <a:t>艾兴</a:t>
            </a:r>
            <a:endParaRPr lang="zh-CN" altLang="en-US" sz="2800" dirty="0">
              <a:ln/>
              <a:solidFill>
                <a:schemeClr val="accent1"/>
              </a:solidFill>
              <a:effectLst>
                <a:outerShdw blurRad="38100" dist="25400" dir="5400000" algn="ctr" rotWithShape="0">
                  <a:srgbClr val="6E747A">
                    <a:alpha val="43000"/>
                  </a:srgbClr>
                </a:outerShdw>
              </a:effectLst>
              <a:latin typeface="+mj-lt"/>
            </a:endParaRPr>
          </a:p>
          <a:p>
            <a:r>
              <a:rPr lang="en-US" altLang="zh-CN" sz="2800" dirty="0">
                <a:ln/>
                <a:solidFill>
                  <a:schemeClr val="accent1"/>
                </a:solidFill>
                <a:effectLst>
                  <a:outerShdw blurRad="38100" dist="25400" dir="5400000" algn="ctr" rotWithShape="0">
                    <a:srgbClr val="6E747A">
                      <a:alpha val="43000"/>
                    </a:srgbClr>
                  </a:outerShdw>
                </a:effectLst>
                <a:latin typeface="+mj-lt"/>
              </a:rPr>
              <a:t>21651076</a:t>
            </a:r>
            <a:endParaRPr lang="en-US" altLang="zh-CN" sz="2800" dirty="0">
              <a:ln/>
              <a:solidFill>
                <a:schemeClr val="accent1"/>
              </a:solidFill>
              <a:effectLst>
                <a:outerShdw blurRad="38100" dist="25400" dir="5400000" algn="ctr" rotWithShape="0">
                  <a:srgbClr val="6E747A">
                    <a:alpha val="43000"/>
                  </a:srgbClr>
                </a:outerShdw>
              </a:effectLst>
              <a:latin typeface="+mj-lt"/>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sz="8000" smtClean="0"/>
              <a:t>THANKS</a:t>
            </a:r>
            <a:endParaRPr lang="zh-CN" altLang="en-US" sz="8000" dirty="0"/>
          </a:p>
        </p:txBody>
      </p:sp>
      <p:sp>
        <p:nvSpPr>
          <p:cNvPr id="5" name="文本占位符 4"/>
          <p:cNvSpPr>
            <a:spLocks noGrp="1"/>
          </p:cNvSpPr>
          <p:nvPr>
            <p:ph type="body" sz="quarter" idx="13"/>
            <p:custDataLst>
              <p:tags r:id="rId2"/>
            </p:custDataLst>
          </p:nvPr>
        </p:nvSpPr>
        <p:spPr/>
        <p:txBody>
          <a:bodyPr/>
          <a:lstStyle/>
          <a:p>
            <a:r>
              <a:rPr lang="zh-CN" altLang="en-US" smtClean="0"/>
              <a:t>谢谢聆听</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什么是</a:t>
            </a:r>
            <a:r>
              <a:rPr lang="en-US" altLang="zh-CN" dirty="0"/>
              <a:t>VR</a:t>
            </a:r>
            <a:r>
              <a:rPr lang="zh-CN" altLang="en-US" dirty="0"/>
              <a:t>？</a:t>
            </a:r>
            <a:endParaRPr lang="zh-CN" altLang="en-US" dirty="0"/>
          </a:p>
        </p:txBody>
      </p:sp>
      <p:sp>
        <p:nvSpPr>
          <p:cNvPr id="6" name="内容占位符 5"/>
          <p:cNvSpPr>
            <a:spLocks noGrp="1"/>
          </p:cNvSpPr>
          <p:nvPr>
            <p:ph idx="1"/>
            <p:custDataLst>
              <p:tags r:id="rId2"/>
            </p:custDataLst>
          </p:nvPr>
        </p:nvSpPr>
        <p:spPr/>
        <p:txBody>
          <a:bodyPr/>
          <a:lstStyle/>
          <a:p>
            <a:pPr>
              <a:buClr>
                <a:schemeClr val="accent1"/>
              </a:buClr>
              <a:buFont typeface="Wingdings" panose="05000000000000000000" pitchFamily="2" charset="2"/>
              <a:buChar char="l"/>
            </a:pPr>
            <a:r>
              <a:rPr lang="zh-CN" altLang="en-US" sz="2800" dirty="0"/>
              <a:t>虚拟现实（VirtualReality，简称VR），即利用计算机技术模拟产生三维的虚拟世界，让使用者及时、没有限制地感知虚拟空间内的事物。VR利用视觉、听觉、触觉、嗅觉等进行全方位欺骗，达到让使用者"身临其境"的效果</a:t>
            </a:r>
            <a:r>
              <a:rPr lang="zh-CN" altLang="en-US" dirty="0"/>
              <a:t>。</a:t>
            </a:r>
            <a:endParaRPr lang="zh-CN" altLang="en-US" dirty="0"/>
          </a:p>
          <a:p>
            <a:pPr>
              <a:buClr>
                <a:schemeClr val="accent1"/>
              </a:buClr>
              <a:buFont typeface="Wingdings" panose="05000000000000000000" pitchFamily="2" charset="2"/>
              <a:buChar char="l"/>
            </a:pPr>
            <a:r>
              <a:rPr lang="zh-CN" altLang="en-US" sz="2800" dirty="0"/>
              <a:t>2016 年被称为“VR 元年”，国内外的科技巨头纷纷争相布局，当前，VR 产业正进入爆发式增长的“临界点”，竞争日趋激烈。而随着Facebook、谷歌、Valve、索尼、微软等科技巨头的进入，主机端和移动端 VR 生态雏形已经开始显现。</a:t>
            </a:r>
            <a:endParaRPr lang="zh-CN" altLang="en-US" sz="2800" dirty="0"/>
          </a:p>
          <a:p>
            <a:pPr>
              <a:buClr>
                <a:schemeClr val="accent1"/>
              </a:buClr>
              <a:buFont typeface="Wingdings" panose="05000000000000000000" pitchFamily="2" charset="2"/>
              <a:buChar char="l"/>
            </a:pPr>
            <a:endParaRPr lang="zh-CN" altLang="en-US" dirty="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a:t>VR</a:t>
            </a:r>
            <a:r>
              <a:rPr lang="zh-CN" altLang="en-US" dirty="0"/>
              <a:t>原理</a:t>
            </a:r>
            <a:endParaRPr lang="zh-CN" altLang="en-US" dirty="0"/>
          </a:p>
        </p:txBody>
      </p:sp>
      <p:sp>
        <p:nvSpPr>
          <p:cNvPr id="6" name="内容占位符 5"/>
          <p:cNvSpPr>
            <a:spLocks noGrp="1"/>
          </p:cNvSpPr>
          <p:nvPr>
            <p:ph sz="half" idx="1"/>
            <p:custDataLst>
              <p:tags r:id="rId2"/>
            </p:custDataLst>
          </p:nvPr>
        </p:nvSpPr>
        <p:spPr/>
        <p:txBody>
          <a:bodyPr>
            <a:normAutofit lnSpcReduction="10000"/>
          </a:bodyPr>
          <a:lstStyle/>
          <a:p>
            <a:pPr lvl="0">
              <a:buClr>
                <a:schemeClr val="accent1"/>
              </a:buClr>
              <a:buFont typeface="Wingdings" panose="05000000000000000000" pitchFamily="2" charset="2"/>
              <a:buChar char="l"/>
            </a:pPr>
            <a:r>
              <a:rPr lang="zh-CN" altLang="en-US" sz="2800" dirty="0"/>
              <a:t>在之前，我们观看一个虚拟的创造内容是通过平面显示器的，他们基本是平面显示器，或者将产生的画面投影到一个弧形甚至是球形屏幕上；或者在这些屏幕上叠加左右眼分别的图像，从而产生更加立体的效果。而这类装置往往很大型，也很昂贵。</a:t>
            </a:r>
            <a:endParaRPr lang="zh-CN" altLang="en-US" sz="2800" dirty="0"/>
          </a:p>
          <a:p>
            <a:pPr>
              <a:buClr>
                <a:schemeClr val="accent1"/>
              </a:buClr>
              <a:buFont typeface="Wingdings" panose="05000000000000000000" pitchFamily="2" charset="2"/>
              <a:buChar char="l"/>
            </a:pPr>
            <a:endParaRPr lang="zh-CN" altLang="en-US" sz="2800" dirty="0"/>
          </a:p>
        </p:txBody>
      </p:sp>
      <p:sp>
        <p:nvSpPr>
          <p:cNvPr id="2" name="内容占位符 1"/>
          <p:cNvSpPr>
            <a:spLocks noGrp="1"/>
          </p:cNvSpPr>
          <p:nvPr>
            <p:ph sz="half" idx="2"/>
            <p:custDataLst>
              <p:tags r:id="rId3"/>
            </p:custDataLst>
          </p:nvPr>
        </p:nvSpPr>
        <p:spPr/>
        <p:txBody>
          <a:bodyPr/>
          <a:lstStyle/>
          <a:p>
            <a:pPr marL="0" indent="0">
              <a:buNone/>
            </a:pPr>
            <a:r>
              <a:rPr lang="zh-CN" altLang="en-US" sz="2800" dirty="0">
                <a:sym typeface="+mn-ea"/>
              </a:rPr>
              <a:t>而近几年发展起来的VR头戴显示器，达到了较好的使用效果：更好的沉浸感和更便宜的价格。VR眼镜，主要通过三方面来达到沉浸感的目的：</a:t>
            </a:r>
            <a:endParaRPr lang="zh-CN" altLang="en-US" sz="2800" dirty="0">
              <a:sym typeface="+mn-ea"/>
            </a:endParaRPr>
          </a:p>
          <a:p>
            <a:endParaRPr lang="zh-CN" altLang="en-US" sz="2800" dirty="0"/>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941705" y="871220"/>
            <a:ext cx="4165600" cy="4535170"/>
          </a:xfrm>
          <a:prstGeom prst="rect">
            <a:avLst/>
          </a:prstGeom>
        </p:spPr>
        <p:txBody>
          <a:bodyPr vert="horz" lIns="91440" tIns="45720" rIns="91440" bIns="45720" rtlCol="0">
            <a:no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zh-CN" altLang="en-US" sz="2800" dirty="0"/>
              <a:t>通过凸透镜来放大人眼看到的即时图像范围，现在的VR眼镜大概会产生90-120度范围的图像视野，这样的视野大概和一个良好的三通道环幕投影系统产生的效果差不多，不过VR眼镜要更加贴近人眼一些，人眼被干扰的可能性大大降低。</a:t>
            </a:r>
            <a:endParaRPr lang="zh-CN" altLang="en-US" sz="2800" dirty="0"/>
          </a:p>
        </p:txBody>
      </p:sp>
      <p:pic>
        <p:nvPicPr>
          <p:cNvPr id="3" name="图片 2" descr="190802wi70spi4g7646785"/>
          <p:cNvPicPr>
            <a:picLocks noChangeAspect="1"/>
          </p:cNvPicPr>
          <p:nvPr/>
        </p:nvPicPr>
        <p:blipFill>
          <a:blip r:embed="rId2"/>
          <a:stretch>
            <a:fillRect/>
          </a:stretch>
        </p:blipFill>
        <p:spPr>
          <a:xfrm>
            <a:off x="5828665" y="457200"/>
            <a:ext cx="5907405" cy="5224780"/>
          </a:xfrm>
          <a:prstGeom prst="rect">
            <a:avLst/>
          </a:prstGeom>
          <a:noFill/>
          <a:ln w="9525">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half" idx="2"/>
          </p:nvPr>
        </p:nvSpPr>
        <p:spPr>
          <a:xfrm>
            <a:off x="723265" y="1758950"/>
            <a:ext cx="4164965" cy="3249930"/>
          </a:xfrm>
        </p:spPr>
        <p:txBody>
          <a:bodyPr/>
          <a:p>
            <a:r>
              <a:rPr lang="zh-CN" altLang="en-US" sz="2800"/>
              <a:t>通过头部的陀螺仪，当人转动头部时，陀螺仪能够及时的通知图像生成引擎，及时的更新画面，从而使人感觉到，自己是在看一个环绕的虚拟空间，从而产生360度的三维空间感。</a:t>
            </a:r>
            <a:endParaRPr lang="zh-CN" altLang="en-US" sz="2800"/>
          </a:p>
        </p:txBody>
      </p:sp>
      <p:pic>
        <p:nvPicPr>
          <p:cNvPr id="5" name="图片 3" descr="221326sn5tccljtq8rn95n"/>
          <p:cNvPicPr>
            <a:picLocks noChangeAspect="1"/>
          </p:cNvPicPr>
          <p:nvPr>
            <p:ph type="pic" idx="1"/>
          </p:nvPr>
        </p:nvPicPr>
        <p:blipFill>
          <a:blip r:embed="rId1"/>
          <a:stretch>
            <a:fillRect/>
          </a:stretch>
        </p:blipFill>
        <p:spPr>
          <a:xfrm>
            <a:off x="5454650" y="1126490"/>
            <a:ext cx="6172200" cy="388239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half" idx="2"/>
          </p:nvPr>
        </p:nvSpPr>
        <p:spPr/>
        <p:txBody>
          <a:bodyPr/>
          <a:p>
            <a:r>
              <a:rPr lang="zh-CN" altLang="en-US" sz="2800"/>
              <a:t>左右眼每一时刻看到的图像是不一样的，是两幅区别左右眼位置的不同头像，从而产生很强烈的立体纵深感。</a:t>
            </a:r>
            <a:endParaRPr lang="zh-CN" altLang="en-US" sz="2800"/>
          </a:p>
        </p:txBody>
      </p:sp>
      <p:pic>
        <p:nvPicPr>
          <p:cNvPr id="5" name="图片 4" descr="221326wkqjpdvev9qmvzdv"/>
          <p:cNvPicPr>
            <a:picLocks noChangeAspect="1"/>
          </p:cNvPicPr>
          <p:nvPr>
            <p:ph type="pic" idx="1"/>
          </p:nvPr>
        </p:nvPicPr>
        <p:blipFill>
          <a:blip r:embed="rId1"/>
          <a:stretch>
            <a:fillRect/>
          </a:stretch>
        </p:blipFill>
        <p:spPr>
          <a:xfrm>
            <a:off x="6097905" y="587375"/>
            <a:ext cx="5104765" cy="51555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3005" y="1485265"/>
            <a:ext cx="9711690" cy="1653540"/>
            <a:chOff x="1929" y="2314"/>
            <a:chExt cx="15294" cy="2931"/>
          </a:xfrm>
        </p:grpSpPr>
        <p:grpSp>
          <p:nvGrpSpPr>
            <p:cNvPr id="13" name="组合 12"/>
            <p:cNvGrpSpPr/>
            <p:nvPr>
              <p:custDataLst>
                <p:tags r:id="rId1"/>
              </p:custDataLst>
            </p:nvPr>
          </p:nvGrpSpPr>
          <p:grpSpPr>
            <a:xfrm>
              <a:off x="1929" y="2314"/>
              <a:ext cx="3360" cy="2931"/>
              <a:chOff x="699199" y="3175145"/>
              <a:chExt cx="2107769" cy="1838325"/>
            </a:xfrm>
            <a:effectLst/>
          </p:grpSpPr>
          <p:sp>
            <p:nvSpPr>
              <p:cNvPr id="14" name="任意多边形 13"/>
              <p:cNvSpPr/>
              <p:nvPr>
                <p:custDataLst>
                  <p:tags r:id="rId2"/>
                </p:custDataLst>
              </p:nvPr>
            </p:nvSpPr>
            <p:spPr bwMode="auto">
              <a:xfrm>
                <a:off x="1079031" y="3175145"/>
                <a:ext cx="1348105" cy="1838325"/>
              </a:xfrm>
              <a:custGeom>
                <a:avLst/>
                <a:gdLst>
                  <a:gd name="connsiteX0" fmla="*/ 1348105 w 1348105"/>
                  <a:gd name="connsiteY0" fmla="*/ 1038177 h 1838325"/>
                  <a:gd name="connsiteX1" fmla="*/ 1348105 w 1348105"/>
                  <a:gd name="connsiteY1" fmla="*/ 1170979 h 1838325"/>
                  <a:gd name="connsiteX2" fmla="*/ 1347464 w 1348105"/>
                  <a:gd name="connsiteY2" fmla="*/ 1179950 h 1838325"/>
                  <a:gd name="connsiteX3" fmla="*/ 1347144 w 1348105"/>
                  <a:gd name="connsiteY3" fmla="*/ 1188600 h 1838325"/>
                  <a:gd name="connsiteX4" fmla="*/ 1346503 w 1348105"/>
                  <a:gd name="connsiteY4" fmla="*/ 1196930 h 1838325"/>
                  <a:gd name="connsiteX5" fmla="*/ 1345863 w 1348105"/>
                  <a:gd name="connsiteY5" fmla="*/ 1205580 h 1838325"/>
                  <a:gd name="connsiteX6" fmla="*/ 1344581 w 1348105"/>
                  <a:gd name="connsiteY6" fmla="*/ 1214230 h 1838325"/>
                  <a:gd name="connsiteX7" fmla="*/ 1343300 w 1348105"/>
                  <a:gd name="connsiteY7" fmla="*/ 1222880 h 1838325"/>
                  <a:gd name="connsiteX8" fmla="*/ 1342018 w 1348105"/>
                  <a:gd name="connsiteY8" fmla="*/ 1231210 h 1838325"/>
                  <a:gd name="connsiteX9" fmla="*/ 1340096 w 1348105"/>
                  <a:gd name="connsiteY9" fmla="*/ 1239860 h 1838325"/>
                  <a:gd name="connsiteX10" fmla="*/ 1338174 w 1348105"/>
                  <a:gd name="connsiteY10" fmla="*/ 1248511 h 1838325"/>
                  <a:gd name="connsiteX11" fmla="*/ 1336252 w 1348105"/>
                  <a:gd name="connsiteY11" fmla="*/ 1256840 h 1838325"/>
                  <a:gd name="connsiteX12" fmla="*/ 1331126 w 1348105"/>
                  <a:gd name="connsiteY12" fmla="*/ 1273500 h 1838325"/>
                  <a:gd name="connsiteX13" fmla="*/ 1325359 w 1348105"/>
                  <a:gd name="connsiteY13" fmla="*/ 1290480 h 1838325"/>
                  <a:gd name="connsiteX14" fmla="*/ 1318631 w 1348105"/>
                  <a:gd name="connsiteY14" fmla="*/ 1306819 h 1838325"/>
                  <a:gd name="connsiteX15" fmla="*/ 1311583 w 1348105"/>
                  <a:gd name="connsiteY15" fmla="*/ 1322838 h 1838325"/>
                  <a:gd name="connsiteX16" fmla="*/ 1303574 w 1348105"/>
                  <a:gd name="connsiteY16" fmla="*/ 1338857 h 1838325"/>
                  <a:gd name="connsiteX17" fmla="*/ 1294924 w 1348105"/>
                  <a:gd name="connsiteY17" fmla="*/ 1354876 h 1838325"/>
                  <a:gd name="connsiteX18" fmla="*/ 1285313 w 1348105"/>
                  <a:gd name="connsiteY18" fmla="*/ 1370574 h 1838325"/>
                  <a:gd name="connsiteX19" fmla="*/ 1275702 w 1348105"/>
                  <a:gd name="connsiteY19" fmla="*/ 1386593 h 1838325"/>
                  <a:gd name="connsiteX20" fmla="*/ 1265130 w 1348105"/>
                  <a:gd name="connsiteY20" fmla="*/ 1401971 h 1838325"/>
                  <a:gd name="connsiteX21" fmla="*/ 1253917 w 1348105"/>
                  <a:gd name="connsiteY21" fmla="*/ 1417029 h 1838325"/>
                  <a:gd name="connsiteX22" fmla="*/ 1242384 w 1348105"/>
                  <a:gd name="connsiteY22" fmla="*/ 1432087 h 1838325"/>
                  <a:gd name="connsiteX23" fmla="*/ 1230530 w 1348105"/>
                  <a:gd name="connsiteY23" fmla="*/ 1447144 h 1838325"/>
                  <a:gd name="connsiteX24" fmla="*/ 1217716 w 1348105"/>
                  <a:gd name="connsiteY24" fmla="*/ 1461882 h 1838325"/>
                  <a:gd name="connsiteX25" fmla="*/ 1204901 w 1348105"/>
                  <a:gd name="connsiteY25" fmla="*/ 1476619 h 1838325"/>
                  <a:gd name="connsiteX26" fmla="*/ 1191446 w 1348105"/>
                  <a:gd name="connsiteY26" fmla="*/ 1490716 h 1838325"/>
                  <a:gd name="connsiteX27" fmla="*/ 1177990 w 1348105"/>
                  <a:gd name="connsiteY27" fmla="*/ 1504812 h 1838325"/>
                  <a:gd name="connsiteX28" fmla="*/ 1163574 w 1348105"/>
                  <a:gd name="connsiteY28" fmla="*/ 1518589 h 1838325"/>
                  <a:gd name="connsiteX29" fmla="*/ 1149157 w 1348105"/>
                  <a:gd name="connsiteY29" fmla="*/ 1532365 h 1838325"/>
                  <a:gd name="connsiteX30" fmla="*/ 1134741 w 1348105"/>
                  <a:gd name="connsiteY30" fmla="*/ 1545821 h 1838325"/>
                  <a:gd name="connsiteX31" fmla="*/ 1119683 w 1348105"/>
                  <a:gd name="connsiteY31" fmla="*/ 1558956 h 1838325"/>
                  <a:gd name="connsiteX32" fmla="*/ 1104626 w 1348105"/>
                  <a:gd name="connsiteY32" fmla="*/ 1571771 h 1838325"/>
                  <a:gd name="connsiteX33" fmla="*/ 1089249 w 1348105"/>
                  <a:gd name="connsiteY33" fmla="*/ 1584266 h 1838325"/>
                  <a:gd name="connsiteX34" fmla="*/ 1073871 w 1348105"/>
                  <a:gd name="connsiteY34" fmla="*/ 1596761 h 1838325"/>
                  <a:gd name="connsiteX35" fmla="*/ 1058173 w 1348105"/>
                  <a:gd name="connsiteY35" fmla="*/ 1608935 h 1838325"/>
                  <a:gd name="connsiteX36" fmla="*/ 1042475 w 1348105"/>
                  <a:gd name="connsiteY36" fmla="*/ 1621109 h 1838325"/>
                  <a:gd name="connsiteX37" fmla="*/ 1026777 w 1348105"/>
                  <a:gd name="connsiteY37" fmla="*/ 1632963 h 1838325"/>
                  <a:gd name="connsiteX38" fmla="*/ 1011079 w 1348105"/>
                  <a:gd name="connsiteY38" fmla="*/ 1644177 h 1838325"/>
                  <a:gd name="connsiteX39" fmla="*/ 994740 w 1348105"/>
                  <a:gd name="connsiteY39" fmla="*/ 1655390 h 1838325"/>
                  <a:gd name="connsiteX40" fmla="*/ 979042 w 1348105"/>
                  <a:gd name="connsiteY40" fmla="*/ 1666283 h 1838325"/>
                  <a:gd name="connsiteX41" fmla="*/ 947967 w 1348105"/>
                  <a:gd name="connsiteY41" fmla="*/ 1687107 h 1838325"/>
                  <a:gd name="connsiteX42" fmla="*/ 917211 w 1348105"/>
                  <a:gd name="connsiteY42" fmla="*/ 1706970 h 1838325"/>
                  <a:gd name="connsiteX43" fmla="*/ 887097 w 1348105"/>
                  <a:gd name="connsiteY43" fmla="*/ 1725232 h 1838325"/>
                  <a:gd name="connsiteX44" fmla="*/ 857943 w 1348105"/>
                  <a:gd name="connsiteY44" fmla="*/ 1742853 h 1838325"/>
                  <a:gd name="connsiteX45" fmla="*/ 830071 w 1348105"/>
                  <a:gd name="connsiteY45" fmla="*/ 1758551 h 1838325"/>
                  <a:gd name="connsiteX46" fmla="*/ 803801 w 1348105"/>
                  <a:gd name="connsiteY46" fmla="*/ 1772968 h 1838325"/>
                  <a:gd name="connsiteX47" fmla="*/ 779133 w 1348105"/>
                  <a:gd name="connsiteY47" fmla="*/ 1786424 h 1838325"/>
                  <a:gd name="connsiteX48" fmla="*/ 756387 w 1348105"/>
                  <a:gd name="connsiteY48" fmla="*/ 1797958 h 1838325"/>
                  <a:gd name="connsiteX49" fmla="*/ 736204 w 1348105"/>
                  <a:gd name="connsiteY49" fmla="*/ 1808530 h 1838325"/>
                  <a:gd name="connsiteX50" fmla="*/ 702886 w 1348105"/>
                  <a:gd name="connsiteY50" fmla="*/ 1824869 h 1838325"/>
                  <a:gd name="connsiteX51" fmla="*/ 681421 w 1348105"/>
                  <a:gd name="connsiteY51" fmla="*/ 1834801 h 1838325"/>
                  <a:gd name="connsiteX52" fmla="*/ 674053 w 1348105"/>
                  <a:gd name="connsiteY52" fmla="*/ 1838325 h 1838325"/>
                  <a:gd name="connsiteX53" fmla="*/ 666364 w 1348105"/>
                  <a:gd name="connsiteY53" fmla="*/ 1834801 h 1838325"/>
                  <a:gd name="connsiteX54" fmla="*/ 644899 w 1348105"/>
                  <a:gd name="connsiteY54" fmla="*/ 1824869 h 1838325"/>
                  <a:gd name="connsiteX55" fmla="*/ 611901 w 1348105"/>
                  <a:gd name="connsiteY55" fmla="*/ 1808530 h 1838325"/>
                  <a:gd name="connsiteX56" fmla="*/ 591398 w 1348105"/>
                  <a:gd name="connsiteY56" fmla="*/ 1797958 h 1838325"/>
                  <a:gd name="connsiteX57" fmla="*/ 568652 w 1348105"/>
                  <a:gd name="connsiteY57" fmla="*/ 1786424 h 1838325"/>
                  <a:gd name="connsiteX58" fmla="*/ 543984 w 1348105"/>
                  <a:gd name="connsiteY58" fmla="*/ 1772968 h 1838325"/>
                  <a:gd name="connsiteX59" fmla="*/ 517713 w 1348105"/>
                  <a:gd name="connsiteY59" fmla="*/ 1758551 h 1838325"/>
                  <a:gd name="connsiteX60" fmla="*/ 489842 w 1348105"/>
                  <a:gd name="connsiteY60" fmla="*/ 1742853 h 1838325"/>
                  <a:gd name="connsiteX61" fmla="*/ 460688 w 1348105"/>
                  <a:gd name="connsiteY61" fmla="*/ 1725232 h 1838325"/>
                  <a:gd name="connsiteX62" fmla="*/ 430574 w 1348105"/>
                  <a:gd name="connsiteY62" fmla="*/ 1706970 h 1838325"/>
                  <a:gd name="connsiteX63" fmla="*/ 399818 w 1348105"/>
                  <a:gd name="connsiteY63" fmla="*/ 1687107 h 1838325"/>
                  <a:gd name="connsiteX64" fmla="*/ 368422 w 1348105"/>
                  <a:gd name="connsiteY64" fmla="*/ 1666283 h 1838325"/>
                  <a:gd name="connsiteX65" fmla="*/ 352724 w 1348105"/>
                  <a:gd name="connsiteY65" fmla="*/ 1655390 h 1838325"/>
                  <a:gd name="connsiteX66" fmla="*/ 337026 w 1348105"/>
                  <a:gd name="connsiteY66" fmla="*/ 1644177 h 1838325"/>
                  <a:gd name="connsiteX67" fmla="*/ 321328 w 1348105"/>
                  <a:gd name="connsiteY67" fmla="*/ 1632963 h 1838325"/>
                  <a:gd name="connsiteX68" fmla="*/ 305630 w 1348105"/>
                  <a:gd name="connsiteY68" fmla="*/ 1621109 h 1838325"/>
                  <a:gd name="connsiteX69" fmla="*/ 289932 w 1348105"/>
                  <a:gd name="connsiteY69" fmla="*/ 1608935 h 1838325"/>
                  <a:gd name="connsiteX70" fmla="*/ 273914 w 1348105"/>
                  <a:gd name="connsiteY70" fmla="*/ 1596761 h 1838325"/>
                  <a:gd name="connsiteX71" fmla="*/ 258857 w 1348105"/>
                  <a:gd name="connsiteY71" fmla="*/ 1584266 h 1838325"/>
                  <a:gd name="connsiteX72" fmla="*/ 243479 w 1348105"/>
                  <a:gd name="connsiteY72" fmla="*/ 1571771 h 1838325"/>
                  <a:gd name="connsiteX73" fmla="*/ 228422 w 1348105"/>
                  <a:gd name="connsiteY73" fmla="*/ 1558956 h 1838325"/>
                  <a:gd name="connsiteX74" fmla="*/ 213365 w 1348105"/>
                  <a:gd name="connsiteY74" fmla="*/ 1545821 h 1838325"/>
                  <a:gd name="connsiteX75" fmla="*/ 198628 w 1348105"/>
                  <a:gd name="connsiteY75" fmla="*/ 1532365 h 1838325"/>
                  <a:gd name="connsiteX76" fmla="*/ 184211 w 1348105"/>
                  <a:gd name="connsiteY76" fmla="*/ 1518589 h 1838325"/>
                  <a:gd name="connsiteX77" fmla="*/ 170115 w 1348105"/>
                  <a:gd name="connsiteY77" fmla="*/ 1504812 h 1838325"/>
                  <a:gd name="connsiteX78" fmla="*/ 156339 w 1348105"/>
                  <a:gd name="connsiteY78" fmla="*/ 1490716 h 1838325"/>
                  <a:gd name="connsiteX79" fmla="*/ 142884 w 1348105"/>
                  <a:gd name="connsiteY79" fmla="*/ 1476619 h 1838325"/>
                  <a:gd name="connsiteX80" fmla="*/ 130069 w 1348105"/>
                  <a:gd name="connsiteY80" fmla="*/ 1461882 h 1838325"/>
                  <a:gd name="connsiteX81" fmla="*/ 117575 w 1348105"/>
                  <a:gd name="connsiteY81" fmla="*/ 1447144 h 1838325"/>
                  <a:gd name="connsiteX82" fmla="*/ 105401 w 1348105"/>
                  <a:gd name="connsiteY82" fmla="*/ 1432087 h 1838325"/>
                  <a:gd name="connsiteX83" fmla="*/ 93868 w 1348105"/>
                  <a:gd name="connsiteY83" fmla="*/ 1417029 h 1838325"/>
                  <a:gd name="connsiteX84" fmla="*/ 82975 w 1348105"/>
                  <a:gd name="connsiteY84" fmla="*/ 1401971 h 1838325"/>
                  <a:gd name="connsiteX85" fmla="*/ 72083 w 1348105"/>
                  <a:gd name="connsiteY85" fmla="*/ 1386593 h 1838325"/>
                  <a:gd name="connsiteX86" fmla="*/ 62151 w 1348105"/>
                  <a:gd name="connsiteY86" fmla="*/ 1370574 h 1838325"/>
                  <a:gd name="connsiteX87" fmla="*/ 55953 w 1348105"/>
                  <a:gd name="connsiteY87" fmla="*/ 1360101 h 1838325"/>
                  <a:gd name="connsiteX88" fmla="*/ 674053 w 1348105"/>
                  <a:gd name="connsiteY88" fmla="*/ 0 h 1838325"/>
                  <a:gd name="connsiteX89" fmla="*/ 675014 w 1348105"/>
                  <a:gd name="connsiteY89" fmla="*/ 2884 h 1838325"/>
                  <a:gd name="connsiteX90" fmla="*/ 678858 w 1348105"/>
                  <a:gd name="connsiteY90" fmla="*/ 9932 h 1838325"/>
                  <a:gd name="connsiteX91" fmla="*/ 681741 w 1348105"/>
                  <a:gd name="connsiteY91" fmla="*/ 15058 h 1838325"/>
                  <a:gd name="connsiteX92" fmla="*/ 686227 w 1348105"/>
                  <a:gd name="connsiteY92" fmla="*/ 21465 h 1838325"/>
                  <a:gd name="connsiteX93" fmla="*/ 690712 w 1348105"/>
                  <a:gd name="connsiteY93" fmla="*/ 28193 h 1838325"/>
                  <a:gd name="connsiteX94" fmla="*/ 696799 w 1348105"/>
                  <a:gd name="connsiteY94" fmla="*/ 36203 h 1838325"/>
                  <a:gd name="connsiteX95" fmla="*/ 703847 w 1348105"/>
                  <a:gd name="connsiteY95" fmla="*/ 44212 h 1838325"/>
                  <a:gd name="connsiteX96" fmla="*/ 712497 w 1348105"/>
                  <a:gd name="connsiteY96" fmla="*/ 53183 h 1838325"/>
                  <a:gd name="connsiteX97" fmla="*/ 721787 w 1348105"/>
                  <a:gd name="connsiteY97" fmla="*/ 62794 h 1838325"/>
                  <a:gd name="connsiteX98" fmla="*/ 733000 w 1348105"/>
                  <a:gd name="connsiteY98" fmla="*/ 72726 h 1838325"/>
                  <a:gd name="connsiteX99" fmla="*/ 745174 w 1348105"/>
                  <a:gd name="connsiteY99" fmla="*/ 82978 h 1838325"/>
                  <a:gd name="connsiteX100" fmla="*/ 758950 w 1348105"/>
                  <a:gd name="connsiteY100" fmla="*/ 93550 h 1838325"/>
                  <a:gd name="connsiteX101" fmla="*/ 774328 w 1348105"/>
                  <a:gd name="connsiteY101" fmla="*/ 104123 h 1838325"/>
                  <a:gd name="connsiteX102" fmla="*/ 782657 w 1348105"/>
                  <a:gd name="connsiteY102" fmla="*/ 109569 h 1838325"/>
                  <a:gd name="connsiteX103" fmla="*/ 791627 w 1348105"/>
                  <a:gd name="connsiteY103" fmla="*/ 115016 h 1838325"/>
                  <a:gd name="connsiteX104" fmla="*/ 800918 w 1348105"/>
                  <a:gd name="connsiteY104" fmla="*/ 120462 h 1838325"/>
                  <a:gd name="connsiteX105" fmla="*/ 810209 w 1348105"/>
                  <a:gd name="connsiteY105" fmla="*/ 125908 h 1838325"/>
                  <a:gd name="connsiteX106" fmla="*/ 820140 w 1348105"/>
                  <a:gd name="connsiteY106" fmla="*/ 131034 h 1838325"/>
                  <a:gd name="connsiteX107" fmla="*/ 830712 w 1348105"/>
                  <a:gd name="connsiteY107" fmla="*/ 136160 h 1838325"/>
                  <a:gd name="connsiteX108" fmla="*/ 841925 w 1348105"/>
                  <a:gd name="connsiteY108" fmla="*/ 141607 h 1838325"/>
                  <a:gd name="connsiteX109" fmla="*/ 853458 w 1348105"/>
                  <a:gd name="connsiteY109" fmla="*/ 146733 h 1838325"/>
                  <a:gd name="connsiteX110" fmla="*/ 864991 w 1348105"/>
                  <a:gd name="connsiteY110" fmla="*/ 151859 h 1838325"/>
                  <a:gd name="connsiteX111" fmla="*/ 877806 w 1348105"/>
                  <a:gd name="connsiteY111" fmla="*/ 157305 h 1838325"/>
                  <a:gd name="connsiteX112" fmla="*/ 890621 w 1348105"/>
                  <a:gd name="connsiteY112" fmla="*/ 161791 h 1838325"/>
                  <a:gd name="connsiteX113" fmla="*/ 903756 w 1348105"/>
                  <a:gd name="connsiteY113" fmla="*/ 166917 h 1838325"/>
                  <a:gd name="connsiteX114" fmla="*/ 917532 w 1348105"/>
                  <a:gd name="connsiteY114" fmla="*/ 171722 h 1838325"/>
                  <a:gd name="connsiteX115" fmla="*/ 932269 w 1348105"/>
                  <a:gd name="connsiteY115" fmla="*/ 176528 h 1838325"/>
                  <a:gd name="connsiteX116" fmla="*/ 947326 w 1348105"/>
                  <a:gd name="connsiteY116" fmla="*/ 181013 h 1838325"/>
                  <a:gd name="connsiteX117" fmla="*/ 963024 w 1348105"/>
                  <a:gd name="connsiteY117" fmla="*/ 185499 h 1838325"/>
                  <a:gd name="connsiteX118" fmla="*/ 979042 w 1348105"/>
                  <a:gd name="connsiteY118" fmla="*/ 189663 h 1838325"/>
                  <a:gd name="connsiteX119" fmla="*/ 995701 w 1348105"/>
                  <a:gd name="connsiteY119" fmla="*/ 193508 h 1838325"/>
                  <a:gd name="connsiteX120" fmla="*/ 1013001 w 1348105"/>
                  <a:gd name="connsiteY120" fmla="*/ 197673 h 1838325"/>
                  <a:gd name="connsiteX121" fmla="*/ 1030942 w 1348105"/>
                  <a:gd name="connsiteY121" fmla="*/ 201517 h 1838325"/>
                  <a:gd name="connsiteX122" fmla="*/ 1049203 w 1348105"/>
                  <a:gd name="connsiteY122" fmla="*/ 205042 h 1838325"/>
                  <a:gd name="connsiteX123" fmla="*/ 1068425 w 1348105"/>
                  <a:gd name="connsiteY123" fmla="*/ 208245 h 1838325"/>
                  <a:gd name="connsiteX124" fmla="*/ 1088287 w 1348105"/>
                  <a:gd name="connsiteY124" fmla="*/ 211449 h 1838325"/>
                  <a:gd name="connsiteX125" fmla="*/ 1108471 w 1348105"/>
                  <a:gd name="connsiteY125" fmla="*/ 214653 h 1838325"/>
                  <a:gd name="connsiteX126" fmla="*/ 1129294 w 1348105"/>
                  <a:gd name="connsiteY126" fmla="*/ 217216 h 1838325"/>
                  <a:gd name="connsiteX127" fmla="*/ 1151079 w 1348105"/>
                  <a:gd name="connsiteY127" fmla="*/ 219779 h 1838325"/>
                  <a:gd name="connsiteX128" fmla="*/ 1173185 w 1348105"/>
                  <a:gd name="connsiteY128" fmla="*/ 222022 h 1838325"/>
                  <a:gd name="connsiteX129" fmla="*/ 1195931 w 1348105"/>
                  <a:gd name="connsiteY129" fmla="*/ 223944 h 1838325"/>
                  <a:gd name="connsiteX130" fmla="*/ 1219638 w 1348105"/>
                  <a:gd name="connsiteY130" fmla="*/ 225866 h 1838325"/>
                  <a:gd name="connsiteX131" fmla="*/ 1243986 w 1348105"/>
                  <a:gd name="connsiteY131" fmla="*/ 227148 h 1838325"/>
                  <a:gd name="connsiteX132" fmla="*/ 1268654 w 1348105"/>
                  <a:gd name="connsiteY132" fmla="*/ 228429 h 1838325"/>
                  <a:gd name="connsiteX133" fmla="*/ 1294284 w 1348105"/>
                  <a:gd name="connsiteY133" fmla="*/ 229070 h 1838325"/>
                  <a:gd name="connsiteX134" fmla="*/ 1320874 w 1348105"/>
                  <a:gd name="connsiteY134" fmla="*/ 229390 h 1838325"/>
                  <a:gd name="connsiteX135" fmla="*/ 1348105 w 1348105"/>
                  <a:gd name="connsiteY135" fmla="*/ 229711 h 1838325"/>
                  <a:gd name="connsiteX136" fmla="*/ 1348105 w 1348105"/>
                  <a:gd name="connsiteY136" fmla="*/ 308451 h 1838325"/>
                  <a:gd name="connsiteX137" fmla="*/ 0 w 1348105"/>
                  <a:gd name="connsiteY137" fmla="*/ 644315 h 1838325"/>
                  <a:gd name="connsiteX138" fmla="*/ 0 w 1348105"/>
                  <a:gd name="connsiteY138" fmla="*/ 229711 h 1838325"/>
                  <a:gd name="connsiteX139" fmla="*/ 27231 w 1348105"/>
                  <a:gd name="connsiteY139" fmla="*/ 229390 h 1838325"/>
                  <a:gd name="connsiteX140" fmla="*/ 53181 w 1348105"/>
                  <a:gd name="connsiteY140" fmla="*/ 229070 h 1838325"/>
                  <a:gd name="connsiteX141" fmla="*/ 78810 w 1348105"/>
                  <a:gd name="connsiteY141" fmla="*/ 228429 h 1838325"/>
                  <a:gd name="connsiteX142" fmla="*/ 103479 w 1348105"/>
                  <a:gd name="connsiteY142" fmla="*/ 227148 h 1838325"/>
                  <a:gd name="connsiteX143" fmla="*/ 127827 w 1348105"/>
                  <a:gd name="connsiteY143" fmla="*/ 225866 h 1838325"/>
                  <a:gd name="connsiteX144" fmla="*/ 151534 w 1348105"/>
                  <a:gd name="connsiteY144" fmla="*/ 223944 h 1838325"/>
                  <a:gd name="connsiteX145" fmla="*/ 174280 w 1348105"/>
                  <a:gd name="connsiteY145" fmla="*/ 222022 h 1838325"/>
                  <a:gd name="connsiteX146" fmla="*/ 196385 w 1348105"/>
                  <a:gd name="connsiteY146" fmla="*/ 219779 h 1838325"/>
                  <a:gd name="connsiteX147" fmla="*/ 217850 w 1348105"/>
                  <a:gd name="connsiteY147" fmla="*/ 217216 h 1838325"/>
                  <a:gd name="connsiteX148" fmla="*/ 238674 w 1348105"/>
                  <a:gd name="connsiteY148" fmla="*/ 214653 h 1838325"/>
                  <a:gd name="connsiteX149" fmla="*/ 259177 w 1348105"/>
                  <a:gd name="connsiteY149" fmla="*/ 211449 h 1838325"/>
                  <a:gd name="connsiteX150" fmla="*/ 278720 w 1348105"/>
                  <a:gd name="connsiteY150" fmla="*/ 208245 h 1838325"/>
                  <a:gd name="connsiteX151" fmla="*/ 297621 w 1348105"/>
                  <a:gd name="connsiteY151" fmla="*/ 205042 h 1838325"/>
                  <a:gd name="connsiteX152" fmla="*/ 316203 w 1348105"/>
                  <a:gd name="connsiteY152" fmla="*/ 201517 h 1838325"/>
                  <a:gd name="connsiteX153" fmla="*/ 334143 w 1348105"/>
                  <a:gd name="connsiteY153" fmla="*/ 197673 h 1838325"/>
                  <a:gd name="connsiteX154" fmla="*/ 351123 w 1348105"/>
                  <a:gd name="connsiteY154" fmla="*/ 193508 h 1838325"/>
                  <a:gd name="connsiteX155" fmla="*/ 368102 w 1348105"/>
                  <a:gd name="connsiteY155" fmla="*/ 189663 h 1838325"/>
                  <a:gd name="connsiteX156" fmla="*/ 384120 w 1348105"/>
                  <a:gd name="connsiteY156" fmla="*/ 185499 h 1838325"/>
                  <a:gd name="connsiteX157" fmla="*/ 399498 w 1348105"/>
                  <a:gd name="connsiteY157" fmla="*/ 181013 h 1838325"/>
                  <a:gd name="connsiteX158" fmla="*/ 414555 w 1348105"/>
                  <a:gd name="connsiteY158" fmla="*/ 176528 h 1838325"/>
                  <a:gd name="connsiteX159" fmla="*/ 429292 w 1348105"/>
                  <a:gd name="connsiteY159" fmla="*/ 171722 h 1838325"/>
                  <a:gd name="connsiteX160" fmla="*/ 443068 w 1348105"/>
                  <a:gd name="connsiteY160" fmla="*/ 166917 h 1838325"/>
                  <a:gd name="connsiteX161" fmla="*/ 456203 w 1348105"/>
                  <a:gd name="connsiteY161" fmla="*/ 161791 h 1838325"/>
                  <a:gd name="connsiteX162" fmla="*/ 469338 w 1348105"/>
                  <a:gd name="connsiteY162" fmla="*/ 157305 h 1838325"/>
                  <a:gd name="connsiteX163" fmla="*/ 481832 w 1348105"/>
                  <a:gd name="connsiteY163" fmla="*/ 151859 h 1838325"/>
                  <a:gd name="connsiteX164" fmla="*/ 493686 w 1348105"/>
                  <a:gd name="connsiteY164" fmla="*/ 146733 h 1838325"/>
                  <a:gd name="connsiteX165" fmla="*/ 505219 w 1348105"/>
                  <a:gd name="connsiteY165" fmla="*/ 141607 h 1838325"/>
                  <a:gd name="connsiteX166" fmla="*/ 516112 w 1348105"/>
                  <a:gd name="connsiteY166" fmla="*/ 136160 h 1838325"/>
                  <a:gd name="connsiteX167" fmla="*/ 526684 w 1348105"/>
                  <a:gd name="connsiteY167" fmla="*/ 131034 h 1838325"/>
                  <a:gd name="connsiteX168" fmla="*/ 536615 w 1348105"/>
                  <a:gd name="connsiteY168" fmla="*/ 125908 h 1838325"/>
                  <a:gd name="connsiteX169" fmla="*/ 546226 w 1348105"/>
                  <a:gd name="connsiteY169" fmla="*/ 120462 h 1838325"/>
                  <a:gd name="connsiteX170" fmla="*/ 555517 w 1348105"/>
                  <a:gd name="connsiteY170" fmla="*/ 115016 h 1838325"/>
                  <a:gd name="connsiteX171" fmla="*/ 564167 w 1348105"/>
                  <a:gd name="connsiteY171" fmla="*/ 109569 h 1838325"/>
                  <a:gd name="connsiteX172" fmla="*/ 572496 w 1348105"/>
                  <a:gd name="connsiteY172" fmla="*/ 104123 h 1838325"/>
                  <a:gd name="connsiteX173" fmla="*/ 588194 w 1348105"/>
                  <a:gd name="connsiteY173" fmla="*/ 93550 h 1838325"/>
                  <a:gd name="connsiteX174" fmla="*/ 601650 w 1348105"/>
                  <a:gd name="connsiteY174" fmla="*/ 82978 h 1838325"/>
                  <a:gd name="connsiteX175" fmla="*/ 614144 w 1348105"/>
                  <a:gd name="connsiteY175" fmla="*/ 72726 h 1838325"/>
                  <a:gd name="connsiteX176" fmla="*/ 625357 w 1348105"/>
                  <a:gd name="connsiteY176" fmla="*/ 62794 h 1838325"/>
                  <a:gd name="connsiteX177" fmla="*/ 634968 w 1348105"/>
                  <a:gd name="connsiteY177" fmla="*/ 53183 h 1838325"/>
                  <a:gd name="connsiteX178" fmla="*/ 643297 w 1348105"/>
                  <a:gd name="connsiteY178" fmla="*/ 44212 h 1838325"/>
                  <a:gd name="connsiteX179" fmla="*/ 650666 w 1348105"/>
                  <a:gd name="connsiteY179" fmla="*/ 36203 h 1838325"/>
                  <a:gd name="connsiteX180" fmla="*/ 656753 w 1348105"/>
                  <a:gd name="connsiteY180" fmla="*/ 28193 h 1838325"/>
                  <a:gd name="connsiteX181" fmla="*/ 661879 w 1348105"/>
                  <a:gd name="connsiteY181" fmla="*/ 21465 h 1838325"/>
                  <a:gd name="connsiteX182" fmla="*/ 665723 w 1348105"/>
                  <a:gd name="connsiteY182" fmla="*/ 15058 h 1838325"/>
                  <a:gd name="connsiteX183" fmla="*/ 668927 w 1348105"/>
                  <a:gd name="connsiteY183" fmla="*/ 9932 h 1838325"/>
                  <a:gd name="connsiteX184" fmla="*/ 672771 w 1348105"/>
                  <a:gd name="connsiteY184" fmla="*/ 2884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48105" h="1838325">
                    <a:moveTo>
                      <a:pt x="1348105" y="1038177"/>
                    </a:moveTo>
                    <a:lnTo>
                      <a:pt x="1348105" y="1170979"/>
                    </a:lnTo>
                    <a:lnTo>
                      <a:pt x="1347464" y="1179950"/>
                    </a:lnTo>
                    <a:lnTo>
                      <a:pt x="1347144" y="1188600"/>
                    </a:lnTo>
                    <a:lnTo>
                      <a:pt x="1346503" y="1196930"/>
                    </a:lnTo>
                    <a:lnTo>
                      <a:pt x="1345863" y="1205580"/>
                    </a:lnTo>
                    <a:lnTo>
                      <a:pt x="1344581" y="1214230"/>
                    </a:lnTo>
                    <a:lnTo>
                      <a:pt x="1343300" y="1222880"/>
                    </a:lnTo>
                    <a:lnTo>
                      <a:pt x="1342018" y="1231210"/>
                    </a:lnTo>
                    <a:lnTo>
                      <a:pt x="1340096" y="1239860"/>
                    </a:lnTo>
                    <a:lnTo>
                      <a:pt x="1338174" y="1248511"/>
                    </a:lnTo>
                    <a:lnTo>
                      <a:pt x="1336252" y="1256840"/>
                    </a:lnTo>
                    <a:lnTo>
                      <a:pt x="1331126" y="1273500"/>
                    </a:lnTo>
                    <a:lnTo>
                      <a:pt x="1325359" y="1290480"/>
                    </a:lnTo>
                    <a:lnTo>
                      <a:pt x="1318631" y="1306819"/>
                    </a:lnTo>
                    <a:lnTo>
                      <a:pt x="1311583" y="1322838"/>
                    </a:lnTo>
                    <a:lnTo>
                      <a:pt x="1303574" y="1338857"/>
                    </a:lnTo>
                    <a:lnTo>
                      <a:pt x="1294924" y="1354876"/>
                    </a:lnTo>
                    <a:lnTo>
                      <a:pt x="1285313" y="1370574"/>
                    </a:lnTo>
                    <a:lnTo>
                      <a:pt x="1275702" y="1386593"/>
                    </a:lnTo>
                    <a:lnTo>
                      <a:pt x="1265130" y="1401971"/>
                    </a:lnTo>
                    <a:lnTo>
                      <a:pt x="1253917" y="1417029"/>
                    </a:lnTo>
                    <a:lnTo>
                      <a:pt x="1242384" y="1432087"/>
                    </a:lnTo>
                    <a:lnTo>
                      <a:pt x="1230530" y="1447144"/>
                    </a:lnTo>
                    <a:lnTo>
                      <a:pt x="1217716" y="1461882"/>
                    </a:lnTo>
                    <a:lnTo>
                      <a:pt x="1204901" y="1476619"/>
                    </a:lnTo>
                    <a:lnTo>
                      <a:pt x="1191446" y="1490716"/>
                    </a:lnTo>
                    <a:lnTo>
                      <a:pt x="1177990" y="1504812"/>
                    </a:lnTo>
                    <a:lnTo>
                      <a:pt x="1163574" y="1518589"/>
                    </a:lnTo>
                    <a:lnTo>
                      <a:pt x="1149157" y="1532365"/>
                    </a:lnTo>
                    <a:lnTo>
                      <a:pt x="1134741" y="1545821"/>
                    </a:lnTo>
                    <a:lnTo>
                      <a:pt x="1119683" y="1558956"/>
                    </a:lnTo>
                    <a:lnTo>
                      <a:pt x="1104626" y="1571771"/>
                    </a:lnTo>
                    <a:lnTo>
                      <a:pt x="1089249" y="1584266"/>
                    </a:lnTo>
                    <a:lnTo>
                      <a:pt x="1073871" y="1596761"/>
                    </a:lnTo>
                    <a:lnTo>
                      <a:pt x="1058173" y="1608935"/>
                    </a:lnTo>
                    <a:lnTo>
                      <a:pt x="1042475" y="1621109"/>
                    </a:lnTo>
                    <a:lnTo>
                      <a:pt x="1026777" y="1632963"/>
                    </a:lnTo>
                    <a:lnTo>
                      <a:pt x="1011079" y="1644177"/>
                    </a:lnTo>
                    <a:lnTo>
                      <a:pt x="994740" y="1655390"/>
                    </a:lnTo>
                    <a:lnTo>
                      <a:pt x="979042" y="1666283"/>
                    </a:lnTo>
                    <a:lnTo>
                      <a:pt x="947967" y="1687107"/>
                    </a:lnTo>
                    <a:lnTo>
                      <a:pt x="917211" y="1706970"/>
                    </a:lnTo>
                    <a:lnTo>
                      <a:pt x="887097" y="1725232"/>
                    </a:lnTo>
                    <a:lnTo>
                      <a:pt x="857943" y="1742853"/>
                    </a:lnTo>
                    <a:lnTo>
                      <a:pt x="830071" y="1758551"/>
                    </a:lnTo>
                    <a:lnTo>
                      <a:pt x="803801" y="1772968"/>
                    </a:lnTo>
                    <a:lnTo>
                      <a:pt x="779133" y="1786424"/>
                    </a:lnTo>
                    <a:lnTo>
                      <a:pt x="756387" y="1797958"/>
                    </a:lnTo>
                    <a:lnTo>
                      <a:pt x="736204" y="1808530"/>
                    </a:lnTo>
                    <a:lnTo>
                      <a:pt x="702886" y="1824869"/>
                    </a:lnTo>
                    <a:lnTo>
                      <a:pt x="681421" y="1834801"/>
                    </a:lnTo>
                    <a:lnTo>
                      <a:pt x="674053" y="1838325"/>
                    </a:lnTo>
                    <a:lnTo>
                      <a:pt x="666364" y="1834801"/>
                    </a:lnTo>
                    <a:lnTo>
                      <a:pt x="644899" y="1824869"/>
                    </a:lnTo>
                    <a:lnTo>
                      <a:pt x="611901" y="1808530"/>
                    </a:lnTo>
                    <a:lnTo>
                      <a:pt x="591398" y="1797958"/>
                    </a:lnTo>
                    <a:lnTo>
                      <a:pt x="568652" y="1786424"/>
                    </a:lnTo>
                    <a:lnTo>
                      <a:pt x="543984" y="1772968"/>
                    </a:lnTo>
                    <a:lnTo>
                      <a:pt x="517713" y="1758551"/>
                    </a:lnTo>
                    <a:lnTo>
                      <a:pt x="489842" y="1742853"/>
                    </a:lnTo>
                    <a:lnTo>
                      <a:pt x="460688" y="1725232"/>
                    </a:lnTo>
                    <a:lnTo>
                      <a:pt x="430574" y="1706970"/>
                    </a:lnTo>
                    <a:lnTo>
                      <a:pt x="399818" y="1687107"/>
                    </a:lnTo>
                    <a:lnTo>
                      <a:pt x="368422" y="1666283"/>
                    </a:lnTo>
                    <a:lnTo>
                      <a:pt x="352724" y="1655390"/>
                    </a:lnTo>
                    <a:lnTo>
                      <a:pt x="337026" y="1644177"/>
                    </a:lnTo>
                    <a:lnTo>
                      <a:pt x="321328" y="1632963"/>
                    </a:lnTo>
                    <a:lnTo>
                      <a:pt x="305630" y="1621109"/>
                    </a:lnTo>
                    <a:lnTo>
                      <a:pt x="289932" y="1608935"/>
                    </a:lnTo>
                    <a:lnTo>
                      <a:pt x="273914" y="1596761"/>
                    </a:lnTo>
                    <a:lnTo>
                      <a:pt x="258857" y="1584266"/>
                    </a:lnTo>
                    <a:lnTo>
                      <a:pt x="243479" y="1571771"/>
                    </a:lnTo>
                    <a:lnTo>
                      <a:pt x="228422" y="1558956"/>
                    </a:lnTo>
                    <a:lnTo>
                      <a:pt x="213365" y="1545821"/>
                    </a:lnTo>
                    <a:lnTo>
                      <a:pt x="198628" y="1532365"/>
                    </a:lnTo>
                    <a:lnTo>
                      <a:pt x="184211" y="1518589"/>
                    </a:lnTo>
                    <a:lnTo>
                      <a:pt x="170115" y="1504812"/>
                    </a:lnTo>
                    <a:lnTo>
                      <a:pt x="156339" y="1490716"/>
                    </a:lnTo>
                    <a:lnTo>
                      <a:pt x="142884" y="1476619"/>
                    </a:lnTo>
                    <a:lnTo>
                      <a:pt x="130069" y="1461882"/>
                    </a:lnTo>
                    <a:lnTo>
                      <a:pt x="117575" y="1447144"/>
                    </a:lnTo>
                    <a:lnTo>
                      <a:pt x="105401" y="1432087"/>
                    </a:lnTo>
                    <a:lnTo>
                      <a:pt x="93868" y="1417029"/>
                    </a:lnTo>
                    <a:lnTo>
                      <a:pt x="82975" y="1401971"/>
                    </a:lnTo>
                    <a:lnTo>
                      <a:pt x="72083" y="1386593"/>
                    </a:lnTo>
                    <a:lnTo>
                      <a:pt x="62151" y="1370574"/>
                    </a:lnTo>
                    <a:lnTo>
                      <a:pt x="55953" y="1360101"/>
                    </a:lnTo>
                    <a:close/>
                    <a:moveTo>
                      <a:pt x="674053" y="0"/>
                    </a:moveTo>
                    <a:lnTo>
                      <a:pt x="675014" y="2884"/>
                    </a:lnTo>
                    <a:lnTo>
                      <a:pt x="678858" y="9932"/>
                    </a:lnTo>
                    <a:lnTo>
                      <a:pt x="681741" y="15058"/>
                    </a:lnTo>
                    <a:lnTo>
                      <a:pt x="686227" y="21465"/>
                    </a:lnTo>
                    <a:lnTo>
                      <a:pt x="690712" y="28193"/>
                    </a:lnTo>
                    <a:lnTo>
                      <a:pt x="696799" y="36203"/>
                    </a:lnTo>
                    <a:lnTo>
                      <a:pt x="703847" y="44212"/>
                    </a:lnTo>
                    <a:lnTo>
                      <a:pt x="712497" y="53183"/>
                    </a:lnTo>
                    <a:lnTo>
                      <a:pt x="721787" y="62794"/>
                    </a:lnTo>
                    <a:lnTo>
                      <a:pt x="733000" y="72726"/>
                    </a:lnTo>
                    <a:lnTo>
                      <a:pt x="745174" y="82978"/>
                    </a:lnTo>
                    <a:lnTo>
                      <a:pt x="758950" y="93550"/>
                    </a:lnTo>
                    <a:lnTo>
                      <a:pt x="774328" y="104123"/>
                    </a:lnTo>
                    <a:lnTo>
                      <a:pt x="782657" y="109569"/>
                    </a:lnTo>
                    <a:lnTo>
                      <a:pt x="791627" y="115016"/>
                    </a:lnTo>
                    <a:lnTo>
                      <a:pt x="800918" y="120462"/>
                    </a:lnTo>
                    <a:lnTo>
                      <a:pt x="810209" y="125908"/>
                    </a:lnTo>
                    <a:lnTo>
                      <a:pt x="820140" y="131034"/>
                    </a:lnTo>
                    <a:lnTo>
                      <a:pt x="830712" y="136160"/>
                    </a:lnTo>
                    <a:lnTo>
                      <a:pt x="841925" y="141607"/>
                    </a:lnTo>
                    <a:lnTo>
                      <a:pt x="853458" y="146733"/>
                    </a:lnTo>
                    <a:lnTo>
                      <a:pt x="864991" y="151859"/>
                    </a:lnTo>
                    <a:lnTo>
                      <a:pt x="877806" y="157305"/>
                    </a:lnTo>
                    <a:lnTo>
                      <a:pt x="890621" y="161791"/>
                    </a:lnTo>
                    <a:lnTo>
                      <a:pt x="903756" y="166917"/>
                    </a:lnTo>
                    <a:lnTo>
                      <a:pt x="917532" y="171722"/>
                    </a:lnTo>
                    <a:lnTo>
                      <a:pt x="932269" y="176528"/>
                    </a:lnTo>
                    <a:lnTo>
                      <a:pt x="947326" y="181013"/>
                    </a:lnTo>
                    <a:lnTo>
                      <a:pt x="963024" y="185499"/>
                    </a:lnTo>
                    <a:lnTo>
                      <a:pt x="979042" y="189663"/>
                    </a:lnTo>
                    <a:lnTo>
                      <a:pt x="995701" y="193508"/>
                    </a:lnTo>
                    <a:lnTo>
                      <a:pt x="1013001" y="197673"/>
                    </a:lnTo>
                    <a:lnTo>
                      <a:pt x="1030942" y="201517"/>
                    </a:lnTo>
                    <a:lnTo>
                      <a:pt x="1049203" y="205042"/>
                    </a:lnTo>
                    <a:lnTo>
                      <a:pt x="1068425" y="208245"/>
                    </a:lnTo>
                    <a:lnTo>
                      <a:pt x="1088287" y="211449"/>
                    </a:lnTo>
                    <a:lnTo>
                      <a:pt x="1108471" y="214653"/>
                    </a:lnTo>
                    <a:lnTo>
                      <a:pt x="1129294" y="217216"/>
                    </a:lnTo>
                    <a:lnTo>
                      <a:pt x="1151079" y="219779"/>
                    </a:lnTo>
                    <a:lnTo>
                      <a:pt x="1173185" y="222022"/>
                    </a:lnTo>
                    <a:lnTo>
                      <a:pt x="1195931" y="223944"/>
                    </a:lnTo>
                    <a:lnTo>
                      <a:pt x="1219638" y="225866"/>
                    </a:lnTo>
                    <a:lnTo>
                      <a:pt x="1243986" y="227148"/>
                    </a:lnTo>
                    <a:lnTo>
                      <a:pt x="1268654" y="228429"/>
                    </a:lnTo>
                    <a:lnTo>
                      <a:pt x="1294284" y="229070"/>
                    </a:lnTo>
                    <a:lnTo>
                      <a:pt x="1320874" y="229390"/>
                    </a:lnTo>
                    <a:lnTo>
                      <a:pt x="1348105" y="229711"/>
                    </a:lnTo>
                    <a:lnTo>
                      <a:pt x="1348105" y="308451"/>
                    </a:lnTo>
                    <a:lnTo>
                      <a:pt x="0" y="644315"/>
                    </a:lnTo>
                    <a:lnTo>
                      <a:pt x="0" y="229711"/>
                    </a:lnTo>
                    <a:lnTo>
                      <a:pt x="27231" y="229390"/>
                    </a:lnTo>
                    <a:lnTo>
                      <a:pt x="53181" y="229070"/>
                    </a:lnTo>
                    <a:lnTo>
                      <a:pt x="78810" y="228429"/>
                    </a:lnTo>
                    <a:lnTo>
                      <a:pt x="103479" y="227148"/>
                    </a:lnTo>
                    <a:lnTo>
                      <a:pt x="127827" y="225866"/>
                    </a:lnTo>
                    <a:lnTo>
                      <a:pt x="151534" y="223944"/>
                    </a:lnTo>
                    <a:lnTo>
                      <a:pt x="174280" y="222022"/>
                    </a:lnTo>
                    <a:lnTo>
                      <a:pt x="196385" y="219779"/>
                    </a:lnTo>
                    <a:lnTo>
                      <a:pt x="217850" y="217216"/>
                    </a:lnTo>
                    <a:lnTo>
                      <a:pt x="238674" y="214653"/>
                    </a:lnTo>
                    <a:lnTo>
                      <a:pt x="259177" y="211449"/>
                    </a:lnTo>
                    <a:lnTo>
                      <a:pt x="278720" y="208245"/>
                    </a:lnTo>
                    <a:lnTo>
                      <a:pt x="297621" y="205042"/>
                    </a:lnTo>
                    <a:lnTo>
                      <a:pt x="316203" y="201517"/>
                    </a:lnTo>
                    <a:lnTo>
                      <a:pt x="334143" y="197673"/>
                    </a:lnTo>
                    <a:lnTo>
                      <a:pt x="351123" y="193508"/>
                    </a:lnTo>
                    <a:lnTo>
                      <a:pt x="368102" y="189663"/>
                    </a:lnTo>
                    <a:lnTo>
                      <a:pt x="384120" y="185499"/>
                    </a:lnTo>
                    <a:lnTo>
                      <a:pt x="399498" y="181013"/>
                    </a:lnTo>
                    <a:lnTo>
                      <a:pt x="414555" y="176528"/>
                    </a:lnTo>
                    <a:lnTo>
                      <a:pt x="429292" y="171722"/>
                    </a:lnTo>
                    <a:lnTo>
                      <a:pt x="443068" y="166917"/>
                    </a:lnTo>
                    <a:lnTo>
                      <a:pt x="456203" y="161791"/>
                    </a:lnTo>
                    <a:lnTo>
                      <a:pt x="469338" y="157305"/>
                    </a:lnTo>
                    <a:lnTo>
                      <a:pt x="481832" y="151859"/>
                    </a:lnTo>
                    <a:lnTo>
                      <a:pt x="493686" y="146733"/>
                    </a:lnTo>
                    <a:lnTo>
                      <a:pt x="505219" y="141607"/>
                    </a:lnTo>
                    <a:lnTo>
                      <a:pt x="516112" y="136160"/>
                    </a:lnTo>
                    <a:lnTo>
                      <a:pt x="526684" y="131034"/>
                    </a:lnTo>
                    <a:lnTo>
                      <a:pt x="536615" y="125908"/>
                    </a:lnTo>
                    <a:lnTo>
                      <a:pt x="546226" y="120462"/>
                    </a:lnTo>
                    <a:lnTo>
                      <a:pt x="555517" y="115016"/>
                    </a:lnTo>
                    <a:lnTo>
                      <a:pt x="564167" y="109569"/>
                    </a:lnTo>
                    <a:lnTo>
                      <a:pt x="572496" y="104123"/>
                    </a:lnTo>
                    <a:lnTo>
                      <a:pt x="588194" y="93550"/>
                    </a:lnTo>
                    <a:lnTo>
                      <a:pt x="601650" y="82978"/>
                    </a:lnTo>
                    <a:lnTo>
                      <a:pt x="614144" y="72726"/>
                    </a:lnTo>
                    <a:lnTo>
                      <a:pt x="625357" y="62794"/>
                    </a:lnTo>
                    <a:lnTo>
                      <a:pt x="634968" y="53183"/>
                    </a:lnTo>
                    <a:lnTo>
                      <a:pt x="643297" y="44212"/>
                    </a:lnTo>
                    <a:lnTo>
                      <a:pt x="650666" y="36203"/>
                    </a:lnTo>
                    <a:lnTo>
                      <a:pt x="656753" y="28193"/>
                    </a:lnTo>
                    <a:lnTo>
                      <a:pt x="661879" y="21465"/>
                    </a:lnTo>
                    <a:lnTo>
                      <a:pt x="665723" y="15058"/>
                    </a:lnTo>
                    <a:lnTo>
                      <a:pt x="668927" y="9932"/>
                    </a:lnTo>
                    <a:lnTo>
                      <a:pt x="672771" y="2884"/>
                    </a:lnTo>
                    <a:close/>
                  </a:path>
                </a:pathLst>
              </a:custGeom>
              <a:solidFill>
                <a:schemeClr val="accent1">
                  <a:lumMod val="40000"/>
                  <a:lumOff val="60000"/>
                </a:schemeClr>
              </a:solidFill>
              <a:ln>
                <a:noFill/>
              </a:ln>
              <a:effectLst/>
            </p:spPr>
            <p:txBody>
              <a:bodyPr wrap="square" anchor="b">
                <a:normAutofit/>
                <a:scene3d>
                  <a:camera prst="orthographicFront"/>
                  <a:lightRig rig="threePt" dir="t"/>
                </a:scene3d>
                <a:sp3d>
                  <a:contourClr>
                    <a:srgbClr val="FFFFFF"/>
                  </a:contourClr>
                </a:sp3d>
              </a:bodyPr>
              <a:lstStyle/>
              <a:p>
                <a:pPr algn="ctr">
                  <a:defRPr/>
                </a:pPr>
                <a:r>
                  <a:rPr lang="en-US" altLang="zh-CN" sz="3200" dirty="0">
                    <a:solidFill>
                      <a:schemeClr val="accent1">
                        <a:lumMod val="75000"/>
                      </a:schemeClr>
                    </a:solidFill>
                  </a:rPr>
                  <a:t>A</a:t>
                </a:r>
                <a:endParaRPr lang="zh-CN" altLang="en-US" sz="3200" dirty="0">
                  <a:solidFill>
                    <a:schemeClr val="accent1">
                      <a:lumMod val="75000"/>
                    </a:schemeClr>
                  </a:solidFill>
                </a:endParaRPr>
              </a:p>
            </p:txBody>
          </p:sp>
          <p:sp>
            <p:nvSpPr>
              <p:cNvPr id="18" name="任意多边形 17"/>
              <p:cNvSpPr/>
              <p:nvPr>
                <p:custDataLst>
                  <p:tags r:id="rId3"/>
                </p:custDataLst>
              </p:nvPr>
            </p:nvSpPr>
            <p:spPr>
              <a:xfrm rot="20760614">
                <a:off x="699199" y="3663560"/>
                <a:ext cx="2107769" cy="666489"/>
              </a:xfrm>
              <a:custGeom>
                <a:avLst/>
                <a:gdLst>
                  <a:gd name="connsiteX0" fmla="*/ 0 w 2409824"/>
                  <a:gd name="connsiteY0" fmla="*/ 0 h 762000"/>
                  <a:gd name="connsiteX1" fmla="*/ 2409824 w 2409824"/>
                  <a:gd name="connsiteY1" fmla="*/ 0 h 762000"/>
                  <a:gd name="connsiteX2" fmla="*/ 2028823 w 2409824"/>
                  <a:gd name="connsiteY2" fmla="*/ 381001 h 762000"/>
                  <a:gd name="connsiteX3" fmla="*/ 2409823 w 2409824"/>
                  <a:gd name="connsiteY3" fmla="*/ 762000 h 762000"/>
                  <a:gd name="connsiteX4" fmla="*/ 1 w 2409824"/>
                  <a:gd name="connsiteY4" fmla="*/ 762000 h 762000"/>
                  <a:gd name="connsiteX5" fmla="*/ 381000 w 2409824"/>
                  <a:gd name="connsiteY5" fmla="*/ 38100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9824" h="762000">
                    <a:moveTo>
                      <a:pt x="0" y="0"/>
                    </a:moveTo>
                    <a:lnTo>
                      <a:pt x="2409824" y="0"/>
                    </a:lnTo>
                    <a:lnTo>
                      <a:pt x="2028823" y="381001"/>
                    </a:lnTo>
                    <a:lnTo>
                      <a:pt x="2409823" y="762000"/>
                    </a:lnTo>
                    <a:lnTo>
                      <a:pt x="1" y="762000"/>
                    </a:lnTo>
                    <a:lnTo>
                      <a:pt x="381000" y="381001"/>
                    </a:ln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dirty="0">
                    <a:solidFill>
                      <a:srgbClr val="FEFFFF"/>
                    </a:solidFill>
                  </a:rPr>
                  <a:t>沉浸感</a:t>
                </a:r>
                <a:endParaRPr lang="zh-CN" altLang="en-US" dirty="0">
                  <a:solidFill>
                    <a:srgbClr val="FEFFFF"/>
                  </a:solidFill>
                </a:endParaRPr>
              </a:p>
            </p:txBody>
          </p:sp>
        </p:grpSp>
        <p:grpSp>
          <p:nvGrpSpPr>
            <p:cNvPr id="19" name="组合 18"/>
            <p:cNvGrpSpPr/>
            <p:nvPr>
              <p:custDataLst>
                <p:tags r:id="rId4"/>
              </p:custDataLst>
            </p:nvPr>
          </p:nvGrpSpPr>
          <p:grpSpPr>
            <a:xfrm>
              <a:off x="7770" y="2314"/>
              <a:ext cx="3360" cy="2931"/>
              <a:chOff x="808346" y="2517129"/>
              <a:chExt cx="2107769" cy="1838325"/>
            </a:xfrm>
            <a:effectLst/>
          </p:grpSpPr>
          <p:sp>
            <p:nvSpPr>
              <p:cNvPr id="20" name="任意多边形 19"/>
              <p:cNvSpPr/>
              <p:nvPr>
                <p:custDataLst>
                  <p:tags r:id="rId5"/>
                </p:custDataLst>
              </p:nvPr>
            </p:nvSpPr>
            <p:spPr bwMode="auto">
              <a:xfrm>
                <a:off x="1188178" y="2517129"/>
                <a:ext cx="1348105" cy="1838325"/>
              </a:xfrm>
              <a:custGeom>
                <a:avLst/>
                <a:gdLst>
                  <a:gd name="connsiteX0" fmla="*/ 1348105 w 1348105"/>
                  <a:gd name="connsiteY0" fmla="*/ 1038177 h 1838325"/>
                  <a:gd name="connsiteX1" fmla="*/ 1348105 w 1348105"/>
                  <a:gd name="connsiteY1" fmla="*/ 1170979 h 1838325"/>
                  <a:gd name="connsiteX2" fmla="*/ 1347464 w 1348105"/>
                  <a:gd name="connsiteY2" fmla="*/ 1179950 h 1838325"/>
                  <a:gd name="connsiteX3" fmla="*/ 1347144 w 1348105"/>
                  <a:gd name="connsiteY3" fmla="*/ 1188600 h 1838325"/>
                  <a:gd name="connsiteX4" fmla="*/ 1346503 w 1348105"/>
                  <a:gd name="connsiteY4" fmla="*/ 1196930 h 1838325"/>
                  <a:gd name="connsiteX5" fmla="*/ 1345863 w 1348105"/>
                  <a:gd name="connsiteY5" fmla="*/ 1205580 h 1838325"/>
                  <a:gd name="connsiteX6" fmla="*/ 1344581 w 1348105"/>
                  <a:gd name="connsiteY6" fmla="*/ 1214230 h 1838325"/>
                  <a:gd name="connsiteX7" fmla="*/ 1343300 w 1348105"/>
                  <a:gd name="connsiteY7" fmla="*/ 1222880 h 1838325"/>
                  <a:gd name="connsiteX8" fmla="*/ 1342018 w 1348105"/>
                  <a:gd name="connsiteY8" fmla="*/ 1231210 h 1838325"/>
                  <a:gd name="connsiteX9" fmla="*/ 1340096 w 1348105"/>
                  <a:gd name="connsiteY9" fmla="*/ 1239860 h 1838325"/>
                  <a:gd name="connsiteX10" fmla="*/ 1338174 w 1348105"/>
                  <a:gd name="connsiteY10" fmla="*/ 1248511 h 1838325"/>
                  <a:gd name="connsiteX11" fmla="*/ 1336252 w 1348105"/>
                  <a:gd name="connsiteY11" fmla="*/ 1256840 h 1838325"/>
                  <a:gd name="connsiteX12" fmla="*/ 1331126 w 1348105"/>
                  <a:gd name="connsiteY12" fmla="*/ 1273500 h 1838325"/>
                  <a:gd name="connsiteX13" fmla="*/ 1325359 w 1348105"/>
                  <a:gd name="connsiteY13" fmla="*/ 1290480 h 1838325"/>
                  <a:gd name="connsiteX14" fmla="*/ 1318631 w 1348105"/>
                  <a:gd name="connsiteY14" fmla="*/ 1306819 h 1838325"/>
                  <a:gd name="connsiteX15" fmla="*/ 1311583 w 1348105"/>
                  <a:gd name="connsiteY15" fmla="*/ 1322838 h 1838325"/>
                  <a:gd name="connsiteX16" fmla="*/ 1303574 w 1348105"/>
                  <a:gd name="connsiteY16" fmla="*/ 1338857 h 1838325"/>
                  <a:gd name="connsiteX17" fmla="*/ 1294924 w 1348105"/>
                  <a:gd name="connsiteY17" fmla="*/ 1354876 h 1838325"/>
                  <a:gd name="connsiteX18" fmla="*/ 1285313 w 1348105"/>
                  <a:gd name="connsiteY18" fmla="*/ 1370574 h 1838325"/>
                  <a:gd name="connsiteX19" fmla="*/ 1275702 w 1348105"/>
                  <a:gd name="connsiteY19" fmla="*/ 1386593 h 1838325"/>
                  <a:gd name="connsiteX20" fmla="*/ 1265130 w 1348105"/>
                  <a:gd name="connsiteY20" fmla="*/ 1401971 h 1838325"/>
                  <a:gd name="connsiteX21" fmla="*/ 1253917 w 1348105"/>
                  <a:gd name="connsiteY21" fmla="*/ 1417029 h 1838325"/>
                  <a:gd name="connsiteX22" fmla="*/ 1242384 w 1348105"/>
                  <a:gd name="connsiteY22" fmla="*/ 1432087 h 1838325"/>
                  <a:gd name="connsiteX23" fmla="*/ 1230530 w 1348105"/>
                  <a:gd name="connsiteY23" fmla="*/ 1447144 h 1838325"/>
                  <a:gd name="connsiteX24" fmla="*/ 1217716 w 1348105"/>
                  <a:gd name="connsiteY24" fmla="*/ 1461882 h 1838325"/>
                  <a:gd name="connsiteX25" fmla="*/ 1204901 w 1348105"/>
                  <a:gd name="connsiteY25" fmla="*/ 1476619 h 1838325"/>
                  <a:gd name="connsiteX26" fmla="*/ 1191446 w 1348105"/>
                  <a:gd name="connsiteY26" fmla="*/ 1490716 h 1838325"/>
                  <a:gd name="connsiteX27" fmla="*/ 1177990 w 1348105"/>
                  <a:gd name="connsiteY27" fmla="*/ 1504812 h 1838325"/>
                  <a:gd name="connsiteX28" fmla="*/ 1163574 w 1348105"/>
                  <a:gd name="connsiteY28" fmla="*/ 1518589 h 1838325"/>
                  <a:gd name="connsiteX29" fmla="*/ 1149157 w 1348105"/>
                  <a:gd name="connsiteY29" fmla="*/ 1532365 h 1838325"/>
                  <a:gd name="connsiteX30" fmla="*/ 1134741 w 1348105"/>
                  <a:gd name="connsiteY30" fmla="*/ 1545821 h 1838325"/>
                  <a:gd name="connsiteX31" fmla="*/ 1119683 w 1348105"/>
                  <a:gd name="connsiteY31" fmla="*/ 1558956 h 1838325"/>
                  <a:gd name="connsiteX32" fmla="*/ 1104626 w 1348105"/>
                  <a:gd name="connsiteY32" fmla="*/ 1571771 h 1838325"/>
                  <a:gd name="connsiteX33" fmla="*/ 1089249 w 1348105"/>
                  <a:gd name="connsiteY33" fmla="*/ 1584266 h 1838325"/>
                  <a:gd name="connsiteX34" fmla="*/ 1073871 w 1348105"/>
                  <a:gd name="connsiteY34" fmla="*/ 1596761 h 1838325"/>
                  <a:gd name="connsiteX35" fmla="*/ 1058173 w 1348105"/>
                  <a:gd name="connsiteY35" fmla="*/ 1608935 h 1838325"/>
                  <a:gd name="connsiteX36" fmla="*/ 1042475 w 1348105"/>
                  <a:gd name="connsiteY36" fmla="*/ 1621109 h 1838325"/>
                  <a:gd name="connsiteX37" fmla="*/ 1026777 w 1348105"/>
                  <a:gd name="connsiteY37" fmla="*/ 1632963 h 1838325"/>
                  <a:gd name="connsiteX38" fmla="*/ 1011079 w 1348105"/>
                  <a:gd name="connsiteY38" fmla="*/ 1644177 h 1838325"/>
                  <a:gd name="connsiteX39" fmla="*/ 994740 w 1348105"/>
                  <a:gd name="connsiteY39" fmla="*/ 1655390 h 1838325"/>
                  <a:gd name="connsiteX40" fmla="*/ 979042 w 1348105"/>
                  <a:gd name="connsiteY40" fmla="*/ 1666283 h 1838325"/>
                  <a:gd name="connsiteX41" fmla="*/ 947967 w 1348105"/>
                  <a:gd name="connsiteY41" fmla="*/ 1687107 h 1838325"/>
                  <a:gd name="connsiteX42" fmla="*/ 917211 w 1348105"/>
                  <a:gd name="connsiteY42" fmla="*/ 1706970 h 1838325"/>
                  <a:gd name="connsiteX43" fmla="*/ 887097 w 1348105"/>
                  <a:gd name="connsiteY43" fmla="*/ 1725232 h 1838325"/>
                  <a:gd name="connsiteX44" fmla="*/ 857943 w 1348105"/>
                  <a:gd name="connsiteY44" fmla="*/ 1742853 h 1838325"/>
                  <a:gd name="connsiteX45" fmla="*/ 830071 w 1348105"/>
                  <a:gd name="connsiteY45" fmla="*/ 1758551 h 1838325"/>
                  <a:gd name="connsiteX46" fmla="*/ 803801 w 1348105"/>
                  <a:gd name="connsiteY46" fmla="*/ 1772968 h 1838325"/>
                  <a:gd name="connsiteX47" fmla="*/ 779133 w 1348105"/>
                  <a:gd name="connsiteY47" fmla="*/ 1786424 h 1838325"/>
                  <a:gd name="connsiteX48" fmla="*/ 756387 w 1348105"/>
                  <a:gd name="connsiteY48" fmla="*/ 1797958 h 1838325"/>
                  <a:gd name="connsiteX49" fmla="*/ 736204 w 1348105"/>
                  <a:gd name="connsiteY49" fmla="*/ 1808530 h 1838325"/>
                  <a:gd name="connsiteX50" fmla="*/ 702886 w 1348105"/>
                  <a:gd name="connsiteY50" fmla="*/ 1824869 h 1838325"/>
                  <a:gd name="connsiteX51" fmla="*/ 681421 w 1348105"/>
                  <a:gd name="connsiteY51" fmla="*/ 1834801 h 1838325"/>
                  <a:gd name="connsiteX52" fmla="*/ 674053 w 1348105"/>
                  <a:gd name="connsiteY52" fmla="*/ 1838325 h 1838325"/>
                  <a:gd name="connsiteX53" fmla="*/ 666364 w 1348105"/>
                  <a:gd name="connsiteY53" fmla="*/ 1834801 h 1838325"/>
                  <a:gd name="connsiteX54" fmla="*/ 644899 w 1348105"/>
                  <a:gd name="connsiteY54" fmla="*/ 1824869 h 1838325"/>
                  <a:gd name="connsiteX55" fmla="*/ 611901 w 1348105"/>
                  <a:gd name="connsiteY55" fmla="*/ 1808530 h 1838325"/>
                  <a:gd name="connsiteX56" fmla="*/ 591398 w 1348105"/>
                  <a:gd name="connsiteY56" fmla="*/ 1797958 h 1838325"/>
                  <a:gd name="connsiteX57" fmla="*/ 568652 w 1348105"/>
                  <a:gd name="connsiteY57" fmla="*/ 1786424 h 1838325"/>
                  <a:gd name="connsiteX58" fmla="*/ 543984 w 1348105"/>
                  <a:gd name="connsiteY58" fmla="*/ 1772968 h 1838325"/>
                  <a:gd name="connsiteX59" fmla="*/ 517713 w 1348105"/>
                  <a:gd name="connsiteY59" fmla="*/ 1758551 h 1838325"/>
                  <a:gd name="connsiteX60" fmla="*/ 489842 w 1348105"/>
                  <a:gd name="connsiteY60" fmla="*/ 1742853 h 1838325"/>
                  <a:gd name="connsiteX61" fmla="*/ 460688 w 1348105"/>
                  <a:gd name="connsiteY61" fmla="*/ 1725232 h 1838325"/>
                  <a:gd name="connsiteX62" fmla="*/ 430574 w 1348105"/>
                  <a:gd name="connsiteY62" fmla="*/ 1706970 h 1838325"/>
                  <a:gd name="connsiteX63" fmla="*/ 399818 w 1348105"/>
                  <a:gd name="connsiteY63" fmla="*/ 1687107 h 1838325"/>
                  <a:gd name="connsiteX64" fmla="*/ 368422 w 1348105"/>
                  <a:gd name="connsiteY64" fmla="*/ 1666283 h 1838325"/>
                  <a:gd name="connsiteX65" fmla="*/ 352724 w 1348105"/>
                  <a:gd name="connsiteY65" fmla="*/ 1655390 h 1838325"/>
                  <a:gd name="connsiteX66" fmla="*/ 337026 w 1348105"/>
                  <a:gd name="connsiteY66" fmla="*/ 1644177 h 1838325"/>
                  <a:gd name="connsiteX67" fmla="*/ 321328 w 1348105"/>
                  <a:gd name="connsiteY67" fmla="*/ 1632963 h 1838325"/>
                  <a:gd name="connsiteX68" fmla="*/ 305630 w 1348105"/>
                  <a:gd name="connsiteY68" fmla="*/ 1621109 h 1838325"/>
                  <a:gd name="connsiteX69" fmla="*/ 289932 w 1348105"/>
                  <a:gd name="connsiteY69" fmla="*/ 1608935 h 1838325"/>
                  <a:gd name="connsiteX70" fmla="*/ 273914 w 1348105"/>
                  <a:gd name="connsiteY70" fmla="*/ 1596761 h 1838325"/>
                  <a:gd name="connsiteX71" fmla="*/ 258857 w 1348105"/>
                  <a:gd name="connsiteY71" fmla="*/ 1584266 h 1838325"/>
                  <a:gd name="connsiteX72" fmla="*/ 243479 w 1348105"/>
                  <a:gd name="connsiteY72" fmla="*/ 1571771 h 1838325"/>
                  <a:gd name="connsiteX73" fmla="*/ 228422 w 1348105"/>
                  <a:gd name="connsiteY73" fmla="*/ 1558956 h 1838325"/>
                  <a:gd name="connsiteX74" fmla="*/ 213365 w 1348105"/>
                  <a:gd name="connsiteY74" fmla="*/ 1545821 h 1838325"/>
                  <a:gd name="connsiteX75" fmla="*/ 198628 w 1348105"/>
                  <a:gd name="connsiteY75" fmla="*/ 1532365 h 1838325"/>
                  <a:gd name="connsiteX76" fmla="*/ 184211 w 1348105"/>
                  <a:gd name="connsiteY76" fmla="*/ 1518589 h 1838325"/>
                  <a:gd name="connsiteX77" fmla="*/ 170115 w 1348105"/>
                  <a:gd name="connsiteY77" fmla="*/ 1504812 h 1838325"/>
                  <a:gd name="connsiteX78" fmla="*/ 156339 w 1348105"/>
                  <a:gd name="connsiteY78" fmla="*/ 1490716 h 1838325"/>
                  <a:gd name="connsiteX79" fmla="*/ 142884 w 1348105"/>
                  <a:gd name="connsiteY79" fmla="*/ 1476619 h 1838325"/>
                  <a:gd name="connsiteX80" fmla="*/ 130069 w 1348105"/>
                  <a:gd name="connsiteY80" fmla="*/ 1461882 h 1838325"/>
                  <a:gd name="connsiteX81" fmla="*/ 117575 w 1348105"/>
                  <a:gd name="connsiteY81" fmla="*/ 1447144 h 1838325"/>
                  <a:gd name="connsiteX82" fmla="*/ 105401 w 1348105"/>
                  <a:gd name="connsiteY82" fmla="*/ 1432087 h 1838325"/>
                  <a:gd name="connsiteX83" fmla="*/ 93868 w 1348105"/>
                  <a:gd name="connsiteY83" fmla="*/ 1417029 h 1838325"/>
                  <a:gd name="connsiteX84" fmla="*/ 82975 w 1348105"/>
                  <a:gd name="connsiteY84" fmla="*/ 1401971 h 1838325"/>
                  <a:gd name="connsiteX85" fmla="*/ 72083 w 1348105"/>
                  <a:gd name="connsiteY85" fmla="*/ 1386593 h 1838325"/>
                  <a:gd name="connsiteX86" fmla="*/ 62151 w 1348105"/>
                  <a:gd name="connsiteY86" fmla="*/ 1370574 h 1838325"/>
                  <a:gd name="connsiteX87" fmla="*/ 55953 w 1348105"/>
                  <a:gd name="connsiteY87" fmla="*/ 1360101 h 1838325"/>
                  <a:gd name="connsiteX88" fmla="*/ 674053 w 1348105"/>
                  <a:gd name="connsiteY88" fmla="*/ 0 h 1838325"/>
                  <a:gd name="connsiteX89" fmla="*/ 675014 w 1348105"/>
                  <a:gd name="connsiteY89" fmla="*/ 2884 h 1838325"/>
                  <a:gd name="connsiteX90" fmla="*/ 678858 w 1348105"/>
                  <a:gd name="connsiteY90" fmla="*/ 9932 h 1838325"/>
                  <a:gd name="connsiteX91" fmla="*/ 681741 w 1348105"/>
                  <a:gd name="connsiteY91" fmla="*/ 15058 h 1838325"/>
                  <a:gd name="connsiteX92" fmla="*/ 686227 w 1348105"/>
                  <a:gd name="connsiteY92" fmla="*/ 21465 h 1838325"/>
                  <a:gd name="connsiteX93" fmla="*/ 690712 w 1348105"/>
                  <a:gd name="connsiteY93" fmla="*/ 28193 h 1838325"/>
                  <a:gd name="connsiteX94" fmla="*/ 696799 w 1348105"/>
                  <a:gd name="connsiteY94" fmla="*/ 36203 h 1838325"/>
                  <a:gd name="connsiteX95" fmla="*/ 703847 w 1348105"/>
                  <a:gd name="connsiteY95" fmla="*/ 44212 h 1838325"/>
                  <a:gd name="connsiteX96" fmla="*/ 712497 w 1348105"/>
                  <a:gd name="connsiteY96" fmla="*/ 53183 h 1838325"/>
                  <a:gd name="connsiteX97" fmla="*/ 721787 w 1348105"/>
                  <a:gd name="connsiteY97" fmla="*/ 62794 h 1838325"/>
                  <a:gd name="connsiteX98" fmla="*/ 733000 w 1348105"/>
                  <a:gd name="connsiteY98" fmla="*/ 72726 h 1838325"/>
                  <a:gd name="connsiteX99" fmla="*/ 745174 w 1348105"/>
                  <a:gd name="connsiteY99" fmla="*/ 82978 h 1838325"/>
                  <a:gd name="connsiteX100" fmla="*/ 758950 w 1348105"/>
                  <a:gd name="connsiteY100" fmla="*/ 93550 h 1838325"/>
                  <a:gd name="connsiteX101" fmla="*/ 774328 w 1348105"/>
                  <a:gd name="connsiteY101" fmla="*/ 104123 h 1838325"/>
                  <a:gd name="connsiteX102" fmla="*/ 782657 w 1348105"/>
                  <a:gd name="connsiteY102" fmla="*/ 109569 h 1838325"/>
                  <a:gd name="connsiteX103" fmla="*/ 791627 w 1348105"/>
                  <a:gd name="connsiteY103" fmla="*/ 115016 h 1838325"/>
                  <a:gd name="connsiteX104" fmla="*/ 800918 w 1348105"/>
                  <a:gd name="connsiteY104" fmla="*/ 120462 h 1838325"/>
                  <a:gd name="connsiteX105" fmla="*/ 810209 w 1348105"/>
                  <a:gd name="connsiteY105" fmla="*/ 125908 h 1838325"/>
                  <a:gd name="connsiteX106" fmla="*/ 820140 w 1348105"/>
                  <a:gd name="connsiteY106" fmla="*/ 131034 h 1838325"/>
                  <a:gd name="connsiteX107" fmla="*/ 830712 w 1348105"/>
                  <a:gd name="connsiteY107" fmla="*/ 136160 h 1838325"/>
                  <a:gd name="connsiteX108" fmla="*/ 841925 w 1348105"/>
                  <a:gd name="connsiteY108" fmla="*/ 141607 h 1838325"/>
                  <a:gd name="connsiteX109" fmla="*/ 853458 w 1348105"/>
                  <a:gd name="connsiteY109" fmla="*/ 146733 h 1838325"/>
                  <a:gd name="connsiteX110" fmla="*/ 864991 w 1348105"/>
                  <a:gd name="connsiteY110" fmla="*/ 151859 h 1838325"/>
                  <a:gd name="connsiteX111" fmla="*/ 877806 w 1348105"/>
                  <a:gd name="connsiteY111" fmla="*/ 157305 h 1838325"/>
                  <a:gd name="connsiteX112" fmla="*/ 890621 w 1348105"/>
                  <a:gd name="connsiteY112" fmla="*/ 161791 h 1838325"/>
                  <a:gd name="connsiteX113" fmla="*/ 903756 w 1348105"/>
                  <a:gd name="connsiteY113" fmla="*/ 166917 h 1838325"/>
                  <a:gd name="connsiteX114" fmla="*/ 917532 w 1348105"/>
                  <a:gd name="connsiteY114" fmla="*/ 171722 h 1838325"/>
                  <a:gd name="connsiteX115" fmla="*/ 932269 w 1348105"/>
                  <a:gd name="connsiteY115" fmla="*/ 176528 h 1838325"/>
                  <a:gd name="connsiteX116" fmla="*/ 947326 w 1348105"/>
                  <a:gd name="connsiteY116" fmla="*/ 181013 h 1838325"/>
                  <a:gd name="connsiteX117" fmla="*/ 963024 w 1348105"/>
                  <a:gd name="connsiteY117" fmla="*/ 185499 h 1838325"/>
                  <a:gd name="connsiteX118" fmla="*/ 979042 w 1348105"/>
                  <a:gd name="connsiteY118" fmla="*/ 189663 h 1838325"/>
                  <a:gd name="connsiteX119" fmla="*/ 995701 w 1348105"/>
                  <a:gd name="connsiteY119" fmla="*/ 193508 h 1838325"/>
                  <a:gd name="connsiteX120" fmla="*/ 1013001 w 1348105"/>
                  <a:gd name="connsiteY120" fmla="*/ 197673 h 1838325"/>
                  <a:gd name="connsiteX121" fmla="*/ 1030942 w 1348105"/>
                  <a:gd name="connsiteY121" fmla="*/ 201517 h 1838325"/>
                  <a:gd name="connsiteX122" fmla="*/ 1049203 w 1348105"/>
                  <a:gd name="connsiteY122" fmla="*/ 205042 h 1838325"/>
                  <a:gd name="connsiteX123" fmla="*/ 1068425 w 1348105"/>
                  <a:gd name="connsiteY123" fmla="*/ 208245 h 1838325"/>
                  <a:gd name="connsiteX124" fmla="*/ 1088287 w 1348105"/>
                  <a:gd name="connsiteY124" fmla="*/ 211449 h 1838325"/>
                  <a:gd name="connsiteX125" fmla="*/ 1108471 w 1348105"/>
                  <a:gd name="connsiteY125" fmla="*/ 214653 h 1838325"/>
                  <a:gd name="connsiteX126" fmla="*/ 1129294 w 1348105"/>
                  <a:gd name="connsiteY126" fmla="*/ 217216 h 1838325"/>
                  <a:gd name="connsiteX127" fmla="*/ 1151079 w 1348105"/>
                  <a:gd name="connsiteY127" fmla="*/ 219779 h 1838325"/>
                  <a:gd name="connsiteX128" fmla="*/ 1173185 w 1348105"/>
                  <a:gd name="connsiteY128" fmla="*/ 222022 h 1838325"/>
                  <a:gd name="connsiteX129" fmla="*/ 1195931 w 1348105"/>
                  <a:gd name="connsiteY129" fmla="*/ 223944 h 1838325"/>
                  <a:gd name="connsiteX130" fmla="*/ 1219638 w 1348105"/>
                  <a:gd name="connsiteY130" fmla="*/ 225866 h 1838325"/>
                  <a:gd name="connsiteX131" fmla="*/ 1243986 w 1348105"/>
                  <a:gd name="connsiteY131" fmla="*/ 227148 h 1838325"/>
                  <a:gd name="connsiteX132" fmla="*/ 1268654 w 1348105"/>
                  <a:gd name="connsiteY132" fmla="*/ 228429 h 1838325"/>
                  <a:gd name="connsiteX133" fmla="*/ 1294284 w 1348105"/>
                  <a:gd name="connsiteY133" fmla="*/ 229070 h 1838325"/>
                  <a:gd name="connsiteX134" fmla="*/ 1320874 w 1348105"/>
                  <a:gd name="connsiteY134" fmla="*/ 229390 h 1838325"/>
                  <a:gd name="connsiteX135" fmla="*/ 1348105 w 1348105"/>
                  <a:gd name="connsiteY135" fmla="*/ 229711 h 1838325"/>
                  <a:gd name="connsiteX136" fmla="*/ 1348105 w 1348105"/>
                  <a:gd name="connsiteY136" fmla="*/ 308451 h 1838325"/>
                  <a:gd name="connsiteX137" fmla="*/ 0 w 1348105"/>
                  <a:gd name="connsiteY137" fmla="*/ 644315 h 1838325"/>
                  <a:gd name="connsiteX138" fmla="*/ 0 w 1348105"/>
                  <a:gd name="connsiteY138" fmla="*/ 229711 h 1838325"/>
                  <a:gd name="connsiteX139" fmla="*/ 27231 w 1348105"/>
                  <a:gd name="connsiteY139" fmla="*/ 229390 h 1838325"/>
                  <a:gd name="connsiteX140" fmla="*/ 53181 w 1348105"/>
                  <a:gd name="connsiteY140" fmla="*/ 229070 h 1838325"/>
                  <a:gd name="connsiteX141" fmla="*/ 78810 w 1348105"/>
                  <a:gd name="connsiteY141" fmla="*/ 228429 h 1838325"/>
                  <a:gd name="connsiteX142" fmla="*/ 103479 w 1348105"/>
                  <a:gd name="connsiteY142" fmla="*/ 227148 h 1838325"/>
                  <a:gd name="connsiteX143" fmla="*/ 127827 w 1348105"/>
                  <a:gd name="connsiteY143" fmla="*/ 225866 h 1838325"/>
                  <a:gd name="connsiteX144" fmla="*/ 151534 w 1348105"/>
                  <a:gd name="connsiteY144" fmla="*/ 223944 h 1838325"/>
                  <a:gd name="connsiteX145" fmla="*/ 174280 w 1348105"/>
                  <a:gd name="connsiteY145" fmla="*/ 222022 h 1838325"/>
                  <a:gd name="connsiteX146" fmla="*/ 196385 w 1348105"/>
                  <a:gd name="connsiteY146" fmla="*/ 219779 h 1838325"/>
                  <a:gd name="connsiteX147" fmla="*/ 217850 w 1348105"/>
                  <a:gd name="connsiteY147" fmla="*/ 217216 h 1838325"/>
                  <a:gd name="connsiteX148" fmla="*/ 238674 w 1348105"/>
                  <a:gd name="connsiteY148" fmla="*/ 214653 h 1838325"/>
                  <a:gd name="connsiteX149" fmla="*/ 259177 w 1348105"/>
                  <a:gd name="connsiteY149" fmla="*/ 211449 h 1838325"/>
                  <a:gd name="connsiteX150" fmla="*/ 278720 w 1348105"/>
                  <a:gd name="connsiteY150" fmla="*/ 208245 h 1838325"/>
                  <a:gd name="connsiteX151" fmla="*/ 297621 w 1348105"/>
                  <a:gd name="connsiteY151" fmla="*/ 205042 h 1838325"/>
                  <a:gd name="connsiteX152" fmla="*/ 316203 w 1348105"/>
                  <a:gd name="connsiteY152" fmla="*/ 201517 h 1838325"/>
                  <a:gd name="connsiteX153" fmla="*/ 334143 w 1348105"/>
                  <a:gd name="connsiteY153" fmla="*/ 197673 h 1838325"/>
                  <a:gd name="connsiteX154" fmla="*/ 351123 w 1348105"/>
                  <a:gd name="connsiteY154" fmla="*/ 193508 h 1838325"/>
                  <a:gd name="connsiteX155" fmla="*/ 368102 w 1348105"/>
                  <a:gd name="connsiteY155" fmla="*/ 189663 h 1838325"/>
                  <a:gd name="connsiteX156" fmla="*/ 384120 w 1348105"/>
                  <a:gd name="connsiteY156" fmla="*/ 185499 h 1838325"/>
                  <a:gd name="connsiteX157" fmla="*/ 399498 w 1348105"/>
                  <a:gd name="connsiteY157" fmla="*/ 181013 h 1838325"/>
                  <a:gd name="connsiteX158" fmla="*/ 414555 w 1348105"/>
                  <a:gd name="connsiteY158" fmla="*/ 176528 h 1838325"/>
                  <a:gd name="connsiteX159" fmla="*/ 429292 w 1348105"/>
                  <a:gd name="connsiteY159" fmla="*/ 171722 h 1838325"/>
                  <a:gd name="connsiteX160" fmla="*/ 443068 w 1348105"/>
                  <a:gd name="connsiteY160" fmla="*/ 166917 h 1838325"/>
                  <a:gd name="connsiteX161" fmla="*/ 456203 w 1348105"/>
                  <a:gd name="connsiteY161" fmla="*/ 161791 h 1838325"/>
                  <a:gd name="connsiteX162" fmla="*/ 469338 w 1348105"/>
                  <a:gd name="connsiteY162" fmla="*/ 157305 h 1838325"/>
                  <a:gd name="connsiteX163" fmla="*/ 481832 w 1348105"/>
                  <a:gd name="connsiteY163" fmla="*/ 151859 h 1838325"/>
                  <a:gd name="connsiteX164" fmla="*/ 493686 w 1348105"/>
                  <a:gd name="connsiteY164" fmla="*/ 146733 h 1838325"/>
                  <a:gd name="connsiteX165" fmla="*/ 505219 w 1348105"/>
                  <a:gd name="connsiteY165" fmla="*/ 141607 h 1838325"/>
                  <a:gd name="connsiteX166" fmla="*/ 516112 w 1348105"/>
                  <a:gd name="connsiteY166" fmla="*/ 136160 h 1838325"/>
                  <a:gd name="connsiteX167" fmla="*/ 526684 w 1348105"/>
                  <a:gd name="connsiteY167" fmla="*/ 131034 h 1838325"/>
                  <a:gd name="connsiteX168" fmla="*/ 536615 w 1348105"/>
                  <a:gd name="connsiteY168" fmla="*/ 125908 h 1838325"/>
                  <a:gd name="connsiteX169" fmla="*/ 546226 w 1348105"/>
                  <a:gd name="connsiteY169" fmla="*/ 120462 h 1838325"/>
                  <a:gd name="connsiteX170" fmla="*/ 555517 w 1348105"/>
                  <a:gd name="connsiteY170" fmla="*/ 115016 h 1838325"/>
                  <a:gd name="connsiteX171" fmla="*/ 564167 w 1348105"/>
                  <a:gd name="connsiteY171" fmla="*/ 109569 h 1838325"/>
                  <a:gd name="connsiteX172" fmla="*/ 572496 w 1348105"/>
                  <a:gd name="connsiteY172" fmla="*/ 104123 h 1838325"/>
                  <a:gd name="connsiteX173" fmla="*/ 588194 w 1348105"/>
                  <a:gd name="connsiteY173" fmla="*/ 93550 h 1838325"/>
                  <a:gd name="connsiteX174" fmla="*/ 601650 w 1348105"/>
                  <a:gd name="connsiteY174" fmla="*/ 82978 h 1838325"/>
                  <a:gd name="connsiteX175" fmla="*/ 614144 w 1348105"/>
                  <a:gd name="connsiteY175" fmla="*/ 72726 h 1838325"/>
                  <a:gd name="connsiteX176" fmla="*/ 625357 w 1348105"/>
                  <a:gd name="connsiteY176" fmla="*/ 62794 h 1838325"/>
                  <a:gd name="connsiteX177" fmla="*/ 634968 w 1348105"/>
                  <a:gd name="connsiteY177" fmla="*/ 53183 h 1838325"/>
                  <a:gd name="connsiteX178" fmla="*/ 643297 w 1348105"/>
                  <a:gd name="connsiteY178" fmla="*/ 44212 h 1838325"/>
                  <a:gd name="connsiteX179" fmla="*/ 650666 w 1348105"/>
                  <a:gd name="connsiteY179" fmla="*/ 36203 h 1838325"/>
                  <a:gd name="connsiteX180" fmla="*/ 656753 w 1348105"/>
                  <a:gd name="connsiteY180" fmla="*/ 28193 h 1838325"/>
                  <a:gd name="connsiteX181" fmla="*/ 661879 w 1348105"/>
                  <a:gd name="connsiteY181" fmla="*/ 21465 h 1838325"/>
                  <a:gd name="connsiteX182" fmla="*/ 665723 w 1348105"/>
                  <a:gd name="connsiteY182" fmla="*/ 15058 h 1838325"/>
                  <a:gd name="connsiteX183" fmla="*/ 668927 w 1348105"/>
                  <a:gd name="connsiteY183" fmla="*/ 9932 h 1838325"/>
                  <a:gd name="connsiteX184" fmla="*/ 672771 w 1348105"/>
                  <a:gd name="connsiteY184" fmla="*/ 2884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48105" h="1838325">
                    <a:moveTo>
                      <a:pt x="1348105" y="1038177"/>
                    </a:moveTo>
                    <a:lnTo>
                      <a:pt x="1348105" y="1170979"/>
                    </a:lnTo>
                    <a:lnTo>
                      <a:pt x="1347464" y="1179950"/>
                    </a:lnTo>
                    <a:lnTo>
                      <a:pt x="1347144" y="1188600"/>
                    </a:lnTo>
                    <a:lnTo>
                      <a:pt x="1346503" y="1196930"/>
                    </a:lnTo>
                    <a:lnTo>
                      <a:pt x="1345863" y="1205580"/>
                    </a:lnTo>
                    <a:lnTo>
                      <a:pt x="1344581" y="1214230"/>
                    </a:lnTo>
                    <a:lnTo>
                      <a:pt x="1343300" y="1222880"/>
                    </a:lnTo>
                    <a:lnTo>
                      <a:pt x="1342018" y="1231210"/>
                    </a:lnTo>
                    <a:lnTo>
                      <a:pt x="1340096" y="1239860"/>
                    </a:lnTo>
                    <a:lnTo>
                      <a:pt x="1338174" y="1248511"/>
                    </a:lnTo>
                    <a:lnTo>
                      <a:pt x="1336252" y="1256840"/>
                    </a:lnTo>
                    <a:lnTo>
                      <a:pt x="1331126" y="1273500"/>
                    </a:lnTo>
                    <a:lnTo>
                      <a:pt x="1325359" y="1290480"/>
                    </a:lnTo>
                    <a:lnTo>
                      <a:pt x="1318631" y="1306819"/>
                    </a:lnTo>
                    <a:lnTo>
                      <a:pt x="1311583" y="1322838"/>
                    </a:lnTo>
                    <a:lnTo>
                      <a:pt x="1303574" y="1338857"/>
                    </a:lnTo>
                    <a:lnTo>
                      <a:pt x="1294924" y="1354876"/>
                    </a:lnTo>
                    <a:lnTo>
                      <a:pt x="1285313" y="1370574"/>
                    </a:lnTo>
                    <a:lnTo>
                      <a:pt x="1275702" y="1386593"/>
                    </a:lnTo>
                    <a:lnTo>
                      <a:pt x="1265130" y="1401971"/>
                    </a:lnTo>
                    <a:lnTo>
                      <a:pt x="1253917" y="1417029"/>
                    </a:lnTo>
                    <a:lnTo>
                      <a:pt x="1242384" y="1432087"/>
                    </a:lnTo>
                    <a:lnTo>
                      <a:pt x="1230530" y="1447144"/>
                    </a:lnTo>
                    <a:lnTo>
                      <a:pt x="1217716" y="1461882"/>
                    </a:lnTo>
                    <a:lnTo>
                      <a:pt x="1204901" y="1476619"/>
                    </a:lnTo>
                    <a:lnTo>
                      <a:pt x="1191446" y="1490716"/>
                    </a:lnTo>
                    <a:lnTo>
                      <a:pt x="1177990" y="1504812"/>
                    </a:lnTo>
                    <a:lnTo>
                      <a:pt x="1163574" y="1518589"/>
                    </a:lnTo>
                    <a:lnTo>
                      <a:pt x="1149157" y="1532365"/>
                    </a:lnTo>
                    <a:lnTo>
                      <a:pt x="1134741" y="1545821"/>
                    </a:lnTo>
                    <a:lnTo>
                      <a:pt x="1119683" y="1558956"/>
                    </a:lnTo>
                    <a:lnTo>
                      <a:pt x="1104626" y="1571771"/>
                    </a:lnTo>
                    <a:lnTo>
                      <a:pt x="1089249" y="1584266"/>
                    </a:lnTo>
                    <a:lnTo>
                      <a:pt x="1073871" y="1596761"/>
                    </a:lnTo>
                    <a:lnTo>
                      <a:pt x="1058173" y="1608935"/>
                    </a:lnTo>
                    <a:lnTo>
                      <a:pt x="1042475" y="1621109"/>
                    </a:lnTo>
                    <a:lnTo>
                      <a:pt x="1026777" y="1632963"/>
                    </a:lnTo>
                    <a:lnTo>
                      <a:pt x="1011079" y="1644177"/>
                    </a:lnTo>
                    <a:lnTo>
                      <a:pt x="994740" y="1655390"/>
                    </a:lnTo>
                    <a:lnTo>
                      <a:pt x="979042" y="1666283"/>
                    </a:lnTo>
                    <a:lnTo>
                      <a:pt x="947967" y="1687107"/>
                    </a:lnTo>
                    <a:lnTo>
                      <a:pt x="917211" y="1706970"/>
                    </a:lnTo>
                    <a:lnTo>
                      <a:pt x="887097" y="1725232"/>
                    </a:lnTo>
                    <a:lnTo>
                      <a:pt x="857943" y="1742853"/>
                    </a:lnTo>
                    <a:lnTo>
                      <a:pt x="830071" y="1758551"/>
                    </a:lnTo>
                    <a:lnTo>
                      <a:pt x="803801" y="1772968"/>
                    </a:lnTo>
                    <a:lnTo>
                      <a:pt x="779133" y="1786424"/>
                    </a:lnTo>
                    <a:lnTo>
                      <a:pt x="756387" y="1797958"/>
                    </a:lnTo>
                    <a:lnTo>
                      <a:pt x="736204" y="1808530"/>
                    </a:lnTo>
                    <a:lnTo>
                      <a:pt x="702886" y="1824869"/>
                    </a:lnTo>
                    <a:lnTo>
                      <a:pt x="681421" y="1834801"/>
                    </a:lnTo>
                    <a:lnTo>
                      <a:pt x="674053" y="1838325"/>
                    </a:lnTo>
                    <a:lnTo>
                      <a:pt x="666364" y="1834801"/>
                    </a:lnTo>
                    <a:lnTo>
                      <a:pt x="644899" y="1824869"/>
                    </a:lnTo>
                    <a:lnTo>
                      <a:pt x="611901" y="1808530"/>
                    </a:lnTo>
                    <a:lnTo>
                      <a:pt x="591398" y="1797958"/>
                    </a:lnTo>
                    <a:lnTo>
                      <a:pt x="568652" y="1786424"/>
                    </a:lnTo>
                    <a:lnTo>
                      <a:pt x="543984" y="1772968"/>
                    </a:lnTo>
                    <a:lnTo>
                      <a:pt x="517713" y="1758551"/>
                    </a:lnTo>
                    <a:lnTo>
                      <a:pt x="489842" y="1742853"/>
                    </a:lnTo>
                    <a:lnTo>
                      <a:pt x="460688" y="1725232"/>
                    </a:lnTo>
                    <a:lnTo>
                      <a:pt x="430574" y="1706970"/>
                    </a:lnTo>
                    <a:lnTo>
                      <a:pt x="399818" y="1687107"/>
                    </a:lnTo>
                    <a:lnTo>
                      <a:pt x="368422" y="1666283"/>
                    </a:lnTo>
                    <a:lnTo>
                      <a:pt x="352724" y="1655390"/>
                    </a:lnTo>
                    <a:lnTo>
                      <a:pt x="337026" y="1644177"/>
                    </a:lnTo>
                    <a:lnTo>
                      <a:pt x="321328" y="1632963"/>
                    </a:lnTo>
                    <a:lnTo>
                      <a:pt x="305630" y="1621109"/>
                    </a:lnTo>
                    <a:lnTo>
                      <a:pt x="289932" y="1608935"/>
                    </a:lnTo>
                    <a:lnTo>
                      <a:pt x="273914" y="1596761"/>
                    </a:lnTo>
                    <a:lnTo>
                      <a:pt x="258857" y="1584266"/>
                    </a:lnTo>
                    <a:lnTo>
                      <a:pt x="243479" y="1571771"/>
                    </a:lnTo>
                    <a:lnTo>
                      <a:pt x="228422" y="1558956"/>
                    </a:lnTo>
                    <a:lnTo>
                      <a:pt x="213365" y="1545821"/>
                    </a:lnTo>
                    <a:lnTo>
                      <a:pt x="198628" y="1532365"/>
                    </a:lnTo>
                    <a:lnTo>
                      <a:pt x="184211" y="1518589"/>
                    </a:lnTo>
                    <a:lnTo>
                      <a:pt x="170115" y="1504812"/>
                    </a:lnTo>
                    <a:lnTo>
                      <a:pt x="156339" y="1490716"/>
                    </a:lnTo>
                    <a:lnTo>
                      <a:pt x="142884" y="1476619"/>
                    </a:lnTo>
                    <a:lnTo>
                      <a:pt x="130069" y="1461882"/>
                    </a:lnTo>
                    <a:lnTo>
                      <a:pt x="117575" y="1447144"/>
                    </a:lnTo>
                    <a:lnTo>
                      <a:pt x="105401" y="1432087"/>
                    </a:lnTo>
                    <a:lnTo>
                      <a:pt x="93868" y="1417029"/>
                    </a:lnTo>
                    <a:lnTo>
                      <a:pt x="82975" y="1401971"/>
                    </a:lnTo>
                    <a:lnTo>
                      <a:pt x="72083" y="1386593"/>
                    </a:lnTo>
                    <a:lnTo>
                      <a:pt x="62151" y="1370574"/>
                    </a:lnTo>
                    <a:lnTo>
                      <a:pt x="55953" y="1360101"/>
                    </a:lnTo>
                    <a:close/>
                    <a:moveTo>
                      <a:pt x="674053" y="0"/>
                    </a:moveTo>
                    <a:lnTo>
                      <a:pt x="675014" y="2884"/>
                    </a:lnTo>
                    <a:lnTo>
                      <a:pt x="678858" y="9932"/>
                    </a:lnTo>
                    <a:lnTo>
                      <a:pt x="681741" y="15058"/>
                    </a:lnTo>
                    <a:lnTo>
                      <a:pt x="686227" y="21465"/>
                    </a:lnTo>
                    <a:lnTo>
                      <a:pt x="690712" y="28193"/>
                    </a:lnTo>
                    <a:lnTo>
                      <a:pt x="696799" y="36203"/>
                    </a:lnTo>
                    <a:lnTo>
                      <a:pt x="703847" y="44212"/>
                    </a:lnTo>
                    <a:lnTo>
                      <a:pt x="712497" y="53183"/>
                    </a:lnTo>
                    <a:lnTo>
                      <a:pt x="721787" y="62794"/>
                    </a:lnTo>
                    <a:lnTo>
                      <a:pt x="733000" y="72726"/>
                    </a:lnTo>
                    <a:lnTo>
                      <a:pt x="745174" y="82978"/>
                    </a:lnTo>
                    <a:lnTo>
                      <a:pt x="758950" y="93550"/>
                    </a:lnTo>
                    <a:lnTo>
                      <a:pt x="774328" y="104123"/>
                    </a:lnTo>
                    <a:lnTo>
                      <a:pt x="782657" y="109569"/>
                    </a:lnTo>
                    <a:lnTo>
                      <a:pt x="791627" y="115016"/>
                    </a:lnTo>
                    <a:lnTo>
                      <a:pt x="800918" y="120462"/>
                    </a:lnTo>
                    <a:lnTo>
                      <a:pt x="810209" y="125908"/>
                    </a:lnTo>
                    <a:lnTo>
                      <a:pt x="820140" y="131034"/>
                    </a:lnTo>
                    <a:lnTo>
                      <a:pt x="830712" y="136160"/>
                    </a:lnTo>
                    <a:lnTo>
                      <a:pt x="841925" y="141607"/>
                    </a:lnTo>
                    <a:lnTo>
                      <a:pt x="853458" y="146733"/>
                    </a:lnTo>
                    <a:lnTo>
                      <a:pt x="864991" y="151859"/>
                    </a:lnTo>
                    <a:lnTo>
                      <a:pt x="877806" y="157305"/>
                    </a:lnTo>
                    <a:lnTo>
                      <a:pt x="890621" y="161791"/>
                    </a:lnTo>
                    <a:lnTo>
                      <a:pt x="903756" y="166917"/>
                    </a:lnTo>
                    <a:lnTo>
                      <a:pt x="917532" y="171722"/>
                    </a:lnTo>
                    <a:lnTo>
                      <a:pt x="932269" y="176528"/>
                    </a:lnTo>
                    <a:lnTo>
                      <a:pt x="947326" y="181013"/>
                    </a:lnTo>
                    <a:lnTo>
                      <a:pt x="963024" y="185499"/>
                    </a:lnTo>
                    <a:lnTo>
                      <a:pt x="979042" y="189663"/>
                    </a:lnTo>
                    <a:lnTo>
                      <a:pt x="995701" y="193508"/>
                    </a:lnTo>
                    <a:lnTo>
                      <a:pt x="1013001" y="197673"/>
                    </a:lnTo>
                    <a:lnTo>
                      <a:pt x="1030942" y="201517"/>
                    </a:lnTo>
                    <a:lnTo>
                      <a:pt x="1049203" y="205042"/>
                    </a:lnTo>
                    <a:lnTo>
                      <a:pt x="1068425" y="208245"/>
                    </a:lnTo>
                    <a:lnTo>
                      <a:pt x="1088287" y="211449"/>
                    </a:lnTo>
                    <a:lnTo>
                      <a:pt x="1108471" y="214653"/>
                    </a:lnTo>
                    <a:lnTo>
                      <a:pt x="1129294" y="217216"/>
                    </a:lnTo>
                    <a:lnTo>
                      <a:pt x="1151079" y="219779"/>
                    </a:lnTo>
                    <a:lnTo>
                      <a:pt x="1173185" y="222022"/>
                    </a:lnTo>
                    <a:lnTo>
                      <a:pt x="1195931" y="223944"/>
                    </a:lnTo>
                    <a:lnTo>
                      <a:pt x="1219638" y="225866"/>
                    </a:lnTo>
                    <a:lnTo>
                      <a:pt x="1243986" y="227148"/>
                    </a:lnTo>
                    <a:lnTo>
                      <a:pt x="1268654" y="228429"/>
                    </a:lnTo>
                    <a:lnTo>
                      <a:pt x="1294284" y="229070"/>
                    </a:lnTo>
                    <a:lnTo>
                      <a:pt x="1320874" y="229390"/>
                    </a:lnTo>
                    <a:lnTo>
                      <a:pt x="1348105" y="229711"/>
                    </a:lnTo>
                    <a:lnTo>
                      <a:pt x="1348105" y="308451"/>
                    </a:lnTo>
                    <a:lnTo>
                      <a:pt x="0" y="644315"/>
                    </a:lnTo>
                    <a:lnTo>
                      <a:pt x="0" y="229711"/>
                    </a:lnTo>
                    <a:lnTo>
                      <a:pt x="27231" y="229390"/>
                    </a:lnTo>
                    <a:lnTo>
                      <a:pt x="53181" y="229070"/>
                    </a:lnTo>
                    <a:lnTo>
                      <a:pt x="78810" y="228429"/>
                    </a:lnTo>
                    <a:lnTo>
                      <a:pt x="103479" y="227148"/>
                    </a:lnTo>
                    <a:lnTo>
                      <a:pt x="127827" y="225866"/>
                    </a:lnTo>
                    <a:lnTo>
                      <a:pt x="151534" y="223944"/>
                    </a:lnTo>
                    <a:lnTo>
                      <a:pt x="174280" y="222022"/>
                    </a:lnTo>
                    <a:lnTo>
                      <a:pt x="196385" y="219779"/>
                    </a:lnTo>
                    <a:lnTo>
                      <a:pt x="217850" y="217216"/>
                    </a:lnTo>
                    <a:lnTo>
                      <a:pt x="238674" y="214653"/>
                    </a:lnTo>
                    <a:lnTo>
                      <a:pt x="259177" y="211449"/>
                    </a:lnTo>
                    <a:lnTo>
                      <a:pt x="278720" y="208245"/>
                    </a:lnTo>
                    <a:lnTo>
                      <a:pt x="297621" y="205042"/>
                    </a:lnTo>
                    <a:lnTo>
                      <a:pt x="316203" y="201517"/>
                    </a:lnTo>
                    <a:lnTo>
                      <a:pt x="334143" y="197673"/>
                    </a:lnTo>
                    <a:lnTo>
                      <a:pt x="351123" y="193508"/>
                    </a:lnTo>
                    <a:lnTo>
                      <a:pt x="368102" y="189663"/>
                    </a:lnTo>
                    <a:lnTo>
                      <a:pt x="384120" y="185499"/>
                    </a:lnTo>
                    <a:lnTo>
                      <a:pt x="399498" y="181013"/>
                    </a:lnTo>
                    <a:lnTo>
                      <a:pt x="414555" y="176528"/>
                    </a:lnTo>
                    <a:lnTo>
                      <a:pt x="429292" y="171722"/>
                    </a:lnTo>
                    <a:lnTo>
                      <a:pt x="443068" y="166917"/>
                    </a:lnTo>
                    <a:lnTo>
                      <a:pt x="456203" y="161791"/>
                    </a:lnTo>
                    <a:lnTo>
                      <a:pt x="469338" y="157305"/>
                    </a:lnTo>
                    <a:lnTo>
                      <a:pt x="481832" y="151859"/>
                    </a:lnTo>
                    <a:lnTo>
                      <a:pt x="493686" y="146733"/>
                    </a:lnTo>
                    <a:lnTo>
                      <a:pt x="505219" y="141607"/>
                    </a:lnTo>
                    <a:lnTo>
                      <a:pt x="516112" y="136160"/>
                    </a:lnTo>
                    <a:lnTo>
                      <a:pt x="526684" y="131034"/>
                    </a:lnTo>
                    <a:lnTo>
                      <a:pt x="536615" y="125908"/>
                    </a:lnTo>
                    <a:lnTo>
                      <a:pt x="546226" y="120462"/>
                    </a:lnTo>
                    <a:lnTo>
                      <a:pt x="555517" y="115016"/>
                    </a:lnTo>
                    <a:lnTo>
                      <a:pt x="564167" y="109569"/>
                    </a:lnTo>
                    <a:lnTo>
                      <a:pt x="572496" y="104123"/>
                    </a:lnTo>
                    <a:lnTo>
                      <a:pt x="588194" y="93550"/>
                    </a:lnTo>
                    <a:lnTo>
                      <a:pt x="601650" y="82978"/>
                    </a:lnTo>
                    <a:lnTo>
                      <a:pt x="614144" y="72726"/>
                    </a:lnTo>
                    <a:lnTo>
                      <a:pt x="625357" y="62794"/>
                    </a:lnTo>
                    <a:lnTo>
                      <a:pt x="634968" y="53183"/>
                    </a:lnTo>
                    <a:lnTo>
                      <a:pt x="643297" y="44212"/>
                    </a:lnTo>
                    <a:lnTo>
                      <a:pt x="650666" y="36203"/>
                    </a:lnTo>
                    <a:lnTo>
                      <a:pt x="656753" y="28193"/>
                    </a:lnTo>
                    <a:lnTo>
                      <a:pt x="661879" y="21465"/>
                    </a:lnTo>
                    <a:lnTo>
                      <a:pt x="665723" y="15058"/>
                    </a:lnTo>
                    <a:lnTo>
                      <a:pt x="668927" y="9932"/>
                    </a:lnTo>
                    <a:lnTo>
                      <a:pt x="672771" y="2884"/>
                    </a:lnTo>
                    <a:close/>
                  </a:path>
                </a:pathLst>
              </a:custGeom>
              <a:solidFill>
                <a:schemeClr val="accent1">
                  <a:lumMod val="40000"/>
                  <a:lumOff val="60000"/>
                </a:schemeClr>
              </a:solidFill>
              <a:ln>
                <a:noFill/>
              </a:ln>
              <a:effectLst/>
            </p:spPr>
            <p:txBody>
              <a:bodyPr wrap="square" anchor="b">
                <a:normAutofit/>
                <a:scene3d>
                  <a:camera prst="orthographicFront"/>
                  <a:lightRig rig="threePt" dir="t"/>
                </a:scene3d>
                <a:sp3d>
                  <a:contourClr>
                    <a:srgbClr val="FFFFFF"/>
                  </a:contourClr>
                </a:sp3d>
              </a:bodyPr>
              <a:lstStyle/>
              <a:p>
                <a:pPr algn="ctr">
                  <a:defRPr/>
                </a:pPr>
                <a:r>
                  <a:rPr lang="en-US" altLang="zh-CN" sz="3200" dirty="0">
                    <a:solidFill>
                      <a:schemeClr val="accent1">
                        <a:lumMod val="75000"/>
                      </a:schemeClr>
                    </a:solidFill>
                  </a:rPr>
                  <a:t>B</a:t>
                </a:r>
                <a:endParaRPr lang="zh-CN" altLang="en-US" sz="3200" dirty="0">
                  <a:solidFill>
                    <a:schemeClr val="accent1">
                      <a:lumMod val="75000"/>
                    </a:schemeClr>
                  </a:solidFill>
                </a:endParaRPr>
              </a:p>
            </p:txBody>
          </p:sp>
          <p:sp>
            <p:nvSpPr>
              <p:cNvPr id="21" name="任意多边形 20"/>
              <p:cNvSpPr/>
              <p:nvPr>
                <p:custDataLst>
                  <p:tags r:id="rId6"/>
                </p:custDataLst>
              </p:nvPr>
            </p:nvSpPr>
            <p:spPr>
              <a:xfrm rot="20760614">
                <a:off x="808346" y="3005545"/>
                <a:ext cx="2107769" cy="666489"/>
              </a:xfrm>
              <a:custGeom>
                <a:avLst/>
                <a:gdLst>
                  <a:gd name="connsiteX0" fmla="*/ 0 w 2409824"/>
                  <a:gd name="connsiteY0" fmla="*/ 0 h 762000"/>
                  <a:gd name="connsiteX1" fmla="*/ 2409824 w 2409824"/>
                  <a:gd name="connsiteY1" fmla="*/ 0 h 762000"/>
                  <a:gd name="connsiteX2" fmla="*/ 2028823 w 2409824"/>
                  <a:gd name="connsiteY2" fmla="*/ 381001 h 762000"/>
                  <a:gd name="connsiteX3" fmla="*/ 2409823 w 2409824"/>
                  <a:gd name="connsiteY3" fmla="*/ 762000 h 762000"/>
                  <a:gd name="connsiteX4" fmla="*/ 1 w 2409824"/>
                  <a:gd name="connsiteY4" fmla="*/ 762000 h 762000"/>
                  <a:gd name="connsiteX5" fmla="*/ 381000 w 2409824"/>
                  <a:gd name="connsiteY5" fmla="*/ 38100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9824" h="762000">
                    <a:moveTo>
                      <a:pt x="0" y="0"/>
                    </a:moveTo>
                    <a:lnTo>
                      <a:pt x="2409824" y="0"/>
                    </a:lnTo>
                    <a:lnTo>
                      <a:pt x="2028823" y="381001"/>
                    </a:lnTo>
                    <a:lnTo>
                      <a:pt x="2409823" y="762000"/>
                    </a:lnTo>
                    <a:lnTo>
                      <a:pt x="1" y="762000"/>
                    </a:lnTo>
                    <a:lnTo>
                      <a:pt x="381000" y="381001"/>
                    </a:ln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dirty="0">
                    <a:solidFill>
                      <a:srgbClr val="FEFFFF"/>
                    </a:solidFill>
                  </a:rPr>
                  <a:t>交互性</a:t>
                </a:r>
                <a:endParaRPr lang="zh-CN" altLang="en-US" dirty="0">
                  <a:solidFill>
                    <a:srgbClr val="FEFFFF"/>
                  </a:solidFill>
                </a:endParaRPr>
              </a:p>
            </p:txBody>
          </p:sp>
        </p:grpSp>
        <p:grpSp>
          <p:nvGrpSpPr>
            <p:cNvPr id="22" name="组合 21"/>
            <p:cNvGrpSpPr/>
            <p:nvPr>
              <p:custDataLst>
                <p:tags r:id="rId7"/>
              </p:custDataLst>
            </p:nvPr>
          </p:nvGrpSpPr>
          <p:grpSpPr>
            <a:xfrm>
              <a:off x="13863" y="2314"/>
              <a:ext cx="3360" cy="2931"/>
              <a:chOff x="1076194" y="1758121"/>
              <a:chExt cx="2107769" cy="1838325"/>
            </a:xfrm>
            <a:effectLst/>
          </p:grpSpPr>
          <p:sp>
            <p:nvSpPr>
              <p:cNvPr id="23" name="任意多边形 22"/>
              <p:cNvSpPr/>
              <p:nvPr>
                <p:custDataLst>
                  <p:tags r:id="rId8"/>
                </p:custDataLst>
              </p:nvPr>
            </p:nvSpPr>
            <p:spPr bwMode="auto">
              <a:xfrm>
                <a:off x="1456027" y="1758121"/>
                <a:ext cx="1348105" cy="1838325"/>
              </a:xfrm>
              <a:custGeom>
                <a:avLst/>
                <a:gdLst>
                  <a:gd name="connsiteX0" fmla="*/ 1348105 w 1348105"/>
                  <a:gd name="connsiteY0" fmla="*/ 1038177 h 1838325"/>
                  <a:gd name="connsiteX1" fmla="*/ 1348105 w 1348105"/>
                  <a:gd name="connsiteY1" fmla="*/ 1170979 h 1838325"/>
                  <a:gd name="connsiteX2" fmla="*/ 1347464 w 1348105"/>
                  <a:gd name="connsiteY2" fmla="*/ 1179950 h 1838325"/>
                  <a:gd name="connsiteX3" fmla="*/ 1347144 w 1348105"/>
                  <a:gd name="connsiteY3" fmla="*/ 1188600 h 1838325"/>
                  <a:gd name="connsiteX4" fmla="*/ 1346503 w 1348105"/>
                  <a:gd name="connsiteY4" fmla="*/ 1196930 h 1838325"/>
                  <a:gd name="connsiteX5" fmla="*/ 1345863 w 1348105"/>
                  <a:gd name="connsiteY5" fmla="*/ 1205580 h 1838325"/>
                  <a:gd name="connsiteX6" fmla="*/ 1344581 w 1348105"/>
                  <a:gd name="connsiteY6" fmla="*/ 1214230 h 1838325"/>
                  <a:gd name="connsiteX7" fmla="*/ 1343300 w 1348105"/>
                  <a:gd name="connsiteY7" fmla="*/ 1222880 h 1838325"/>
                  <a:gd name="connsiteX8" fmla="*/ 1342018 w 1348105"/>
                  <a:gd name="connsiteY8" fmla="*/ 1231210 h 1838325"/>
                  <a:gd name="connsiteX9" fmla="*/ 1340096 w 1348105"/>
                  <a:gd name="connsiteY9" fmla="*/ 1239860 h 1838325"/>
                  <a:gd name="connsiteX10" fmla="*/ 1338174 w 1348105"/>
                  <a:gd name="connsiteY10" fmla="*/ 1248511 h 1838325"/>
                  <a:gd name="connsiteX11" fmla="*/ 1336252 w 1348105"/>
                  <a:gd name="connsiteY11" fmla="*/ 1256840 h 1838325"/>
                  <a:gd name="connsiteX12" fmla="*/ 1331126 w 1348105"/>
                  <a:gd name="connsiteY12" fmla="*/ 1273500 h 1838325"/>
                  <a:gd name="connsiteX13" fmla="*/ 1325359 w 1348105"/>
                  <a:gd name="connsiteY13" fmla="*/ 1290480 h 1838325"/>
                  <a:gd name="connsiteX14" fmla="*/ 1318631 w 1348105"/>
                  <a:gd name="connsiteY14" fmla="*/ 1306819 h 1838325"/>
                  <a:gd name="connsiteX15" fmla="*/ 1311583 w 1348105"/>
                  <a:gd name="connsiteY15" fmla="*/ 1322838 h 1838325"/>
                  <a:gd name="connsiteX16" fmla="*/ 1303574 w 1348105"/>
                  <a:gd name="connsiteY16" fmla="*/ 1338857 h 1838325"/>
                  <a:gd name="connsiteX17" fmla="*/ 1294924 w 1348105"/>
                  <a:gd name="connsiteY17" fmla="*/ 1354876 h 1838325"/>
                  <a:gd name="connsiteX18" fmla="*/ 1285313 w 1348105"/>
                  <a:gd name="connsiteY18" fmla="*/ 1370574 h 1838325"/>
                  <a:gd name="connsiteX19" fmla="*/ 1275702 w 1348105"/>
                  <a:gd name="connsiteY19" fmla="*/ 1386593 h 1838325"/>
                  <a:gd name="connsiteX20" fmla="*/ 1265130 w 1348105"/>
                  <a:gd name="connsiteY20" fmla="*/ 1401971 h 1838325"/>
                  <a:gd name="connsiteX21" fmla="*/ 1253917 w 1348105"/>
                  <a:gd name="connsiteY21" fmla="*/ 1417029 h 1838325"/>
                  <a:gd name="connsiteX22" fmla="*/ 1242384 w 1348105"/>
                  <a:gd name="connsiteY22" fmla="*/ 1432087 h 1838325"/>
                  <a:gd name="connsiteX23" fmla="*/ 1230530 w 1348105"/>
                  <a:gd name="connsiteY23" fmla="*/ 1447144 h 1838325"/>
                  <a:gd name="connsiteX24" fmla="*/ 1217716 w 1348105"/>
                  <a:gd name="connsiteY24" fmla="*/ 1461882 h 1838325"/>
                  <a:gd name="connsiteX25" fmla="*/ 1204901 w 1348105"/>
                  <a:gd name="connsiteY25" fmla="*/ 1476619 h 1838325"/>
                  <a:gd name="connsiteX26" fmla="*/ 1191446 w 1348105"/>
                  <a:gd name="connsiteY26" fmla="*/ 1490716 h 1838325"/>
                  <a:gd name="connsiteX27" fmla="*/ 1177990 w 1348105"/>
                  <a:gd name="connsiteY27" fmla="*/ 1504812 h 1838325"/>
                  <a:gd name="connsiteX28" fmla="*/ 1163574 w 1348105"/>
                  <a:gd name="connsiteY28" fmla="*/ 1518589 h 1838325"/>
                  <a:gd name="connsiteX29" fmla="*/ 1149157 w 1348105"/>
                  <a:gd name="connsiteY29" fmla="*/ 1532365 h 1838325"/>
                  <a:gd name="connsiteX30" fmla="*/ 1134741 w 1348105"/>
                  <a:gd name="connsiteY30" fmla="*/ 1545821 h 1838325"/>
                  <a:gd name="connsiteX31" fmla="*/ 1119683 w 1348105"/>
                  <a:gd name="connsiteY31" fmla="*/ 1558956 h 1838325"/>
                  <a:gd name="connsiteX32" fmla="*/ 1104626 w 1348105"/>
                  <a:gd name="connsiteY32" fmla="*/ 1571771 h 1838325"/>
                  <a:gd name="connsiteX33" fmla="*/ 1089249 w 1348105"/>
                  <a:gd name="connsiteY33" fmla="*/ 1584266 h 1838325"/>
                  <a:gd name="connsiteX34" fmla="*/ 1073871 w 1348105"/>
                  <a:gd name="connsiteY34" fmla="*/ 1596761 h 1838325"/>
                  <a:gd name="connsiteX35" fmla="*/ 1058173 w 1348105"/>
                  <a:gd name="connsiteY35" fmla="*/ 1608935 h 1838325"/>
                  <a:gd name="connsiteX36" fmla="*/ 1042475 w 1348105"/>
                  <a:gd name="connsiteY36" fmla="*/ 1621109 h 1838325"/>
                  <a:gd name="connsiteX37" fmla="*/ 1026777 w 1348105"/>
                  <a:gd name="connsiteY37" fmla="*/ 1632963 h 1838325"/>
                  <a:gd name="connsiteX38" fmla="*/ 1011079 w 1348105"/>
                  <a:gd name="connsiteY38" fmla="*/ 1644177 h 1838325"/>
                  <a:gd name="connsiteX39" fmla="*/ 994740 w 1348105"/>
                  <a:gd name="connsiteY39" fmla="*/ 1655390 h 1838325"/>
                  <a:gd name="connsiteX40" fmla="*/ 979042 w 1348105"/>
                  <a:gd name="connsiteY40" fmla="*/ 1666283 h 1838325"/>
                  <a:gd name="connsiteX41" fmla="*/ 947967 w 1348105"/>
                  <a:gd name="connsiteY41" fmla="*/ 1687107 h 1838325"/>
                  <a:gd name="connsiteX42" fmla="*/ 917211 w 1348105"/>
                  <a:gd name="connsiteY42" fmla="*/ 1706970 h 1838325"/>
                  <a:gd name="connsiteX43" fmla="*/ 887097 w 1348105"/>
                  <a:gd name="connsiteY43" fmla="*/ 1725232 h 1838325"/>
                  <a:gd name="connsiteX44" fmla="*/ 857943 w 1348105"/>
                  <a:gd name="connsiteY44" fmla="*/ 1742853 h 1838325"/>
                  <a:gd name="connsiteX45" fmla="*/ 830071 w 1348105"/>
                  <a:gd name="connsiteY45" fmla="*/ 1758551 h 1838325"/>
                  <a:gd name="connsiteX46" fmla="*/ 803801 w 1348105"/>
                  <a:gd name="connsiteY46" fmla="*/ 1772968 h 1838325"/>
                  <a:gd name="connsiteX47" fmla="*/ 779133 w 1348105"/>
                  <a:gd name="connsiteY47" fmla="*/ 1786424 h 1838325"/>
                  <a:gd name="connsiteX48" fmla="*/ 756387 w 1348105"/>
                  <a:gd name="connsiteY48" fmla="*/ 1797958 h 1838325"/>
                  <a:gd name="connsiteX49" fmla="*/ 736204 w 1348105"/>
                  <a:gd name="connsiteY49" fmla="*/ 1808530 h 1838325"/>
                  <a:gd name="connsiteX50" fmla="*/ 702886 w 1348105"/>
                  <a:gd name="connsiteY50" fmla="*/ 1824869 h 1838325"/>
                  <a:gd name="connsiteX51" fmla="*/ 681421 w 1348105"/>
                  <a:gd name="connsiteY51" fmla="*/ 1834801 h 1838325"/>
                  <a:gd name="connsiteX52" fmla="*/ 674053 w 1348105"/>
                  <a:gd name="connsiteY52" fmla="*/ 1838325 h 1838325"/>
                  <a:gd name="connsiteX53" fmla="*/ 666364 w 1348105"/>
                  <a:gd name="connsiteY53" fmla="*/ 1834801 h 1838325"/>
                  <a:gd name="connsiteX54" fmla="*/ 644899 w 1348105"/>
                  <a:gd name="connsiteY54" fmla="*/ 1824869 h 1838325"/>
                  <a:gd name="connsiteX55" fmla="*/ 611901 w 1348105"/>
                  <a:gd name="connsiteY55" fmla="*/ 1808530 h 1838325"/>
                  <a:gd name="connsiteX56" fmla="*/ 591398 w 1348105"/>
                  <a:gd name="connsiteY56" fmla="*/ 1797958 h 1838325"/>
                  <a:gd name="connsiteX57" fmla="*/ 568652 w 1348105"/>
                  <a:gd name="connsiteY57" fmla="*/ 1786424 h 1838325"/>
                  <a:gd name="connsiteX58" fmla="*/ 543984 w 1348105"/>
                  <a:gd name="connsiteY58" fmla="*/ 1772968 h 1838325"/>
                  <a:gd name="connsiteX59" fmla="*/ 517713 w 1348105"/>
                  <a:gd name="connsiteY59" fmla="*/ 1758551 h 1838325"/>
                  <a:gd name="connsiteX60" fmla="*/ 489842 w 1348105"/>
                  <a:gd name="connsiteY60" fmla="*/ 1742853 h 1838325"/>
                  <a:gd name="connsiteX61" fmla="*/ 460688 w 1348105"/>
                  <a:gd name="connsiteY61" fmla="*/ 1725232 h 1838325"/>
                  <a:gd name="connsiteX62" fmla="*/ 430574 w 1348105"/>
                  <a:gd name="connsiteY62" fmla="*/ 1706970 h 1838325"/>
                  <a:gd name="connsiteX63" fmla="*/ 399818 w 1348105"/>
                  <a:gd name="connsiteY63" fmla="*/ 1687107 h 1838325"/>
                  <a:gd name="connsiteX64" fmla="*/ 368422 w 1348105"/>
                  <a:gd name="connsiteY64" fmla="*/ 1666283 h 1838325"/>
                  <a:gd name="connsiteX65" fmla="*/ 352724 w 1348105"/>
                  <a:gd name="connsiteY65" fmla="*/ 1655390 h 1838325"/>
                  <a:gd name="connsiteX66" fmla="*/ 337026 w 1348105"/>
                  <a:gd name="connsiteY66" fmla="*/ 1644177 h 1838325"/>
                  <a:gd name="connsiteX67" fmla="*/ 321328 w 1348105"/>
                  <a:gd name="connsiteY67" fmla="*/ 1632963 h 1838325"/>
                  <a:gd name="connsiteX68" fmla="*/ 305630 w 1348105"/>
                  <a:gd name="connsiteY68" fmla="*/ 1621109 h 1838325"/>
                  <a:gd name="connsiteX69" fmla="*/ 289932 w 1348105"/>
                  <a:gd name="connsiteY69" fmla="*/ 1608935 h 1838325"/>
                  <a:gd name="connsiteX70" fmla="*/ 273914 w 1348105"/>
                  <a:gd name="connsiteY70" fmla="*/ 1596761 h 1838325"/>
                  <a:gd name="connsiteX71" fmla="*/ 258857 w 1348105"/>
                  <a:gd name="connsiteY71" fmla="*/ 1584266 h 1838325"/>
                  <a:gd name="connsiteX72" fmla="*/ 243479 w 1348105"/>
                  <a:gd name="connsiteY72" fmla="*/ 1571771 h 1838325"/>
                  <a:gd name="connsiteX73" fmla="*/ 228422 w 1348105"/>
                  <a:gd name="connsiteY73" fmla="*/ 1558956 h 1838325"/>
                  <a:gd name="connsiteX74" fmla="*/ 213365 w 1348105"/>
                  <a:gd name="connsiteY74" fmla="*/ 1545821 h 1838325"/>
                  <a:gd name="connsiteX75" fmla="*/ 198628 w 1348105"/>
                  <a:gd name="connsiteY75" fmla="*/ 1532365 h 1838325"/>
                  <a:gd name="connsiteX76" fmla="*/ 184211 w 1348105"/>
                  <a:gd name="connsiteY76" fmla="*/ 1518589 h 1838325"/>
                  <a:gd name="connsiteX77" fmla="*/ 170115 w 1348105"/>
                  <a:gd name="connsiteY77" fmla="*/ 1504812 h 1838325"/>
                  <a:gd name="connsiteX78" fmla="*/ 156339 w 1348105"/>
                  <a:gd name="connsiteY78" fmla="*/ 1490716 h 1838325"/>
                  <a:gd name="connsiteX79" fmla="*/ 142884 w 1348105"/>
                  <a:gd name="connsiteY79" fmla="*/ 1476619 h 1838325"/>
                  <a:gd name="connsiteX80" fmla="*/ 130069 w 1348105"/>
                  <a:gd name="connsiteY80" fmla="*/ 1461882 h 1838325"/>
                  <a:gd name="connsiteX81" fmla="*/ 117575 w 1348105"/>
                  <a:gd name="connsiteY81" fmla="*/ 1447144 h 1838325"/>
                  <a:gd name="connsiteX82" fmla="*/ 105401 w 1348105"/>
                  <a:gd name="connsiteY82" fmla="*/ 1432087 h 1838325"/>
                  <a:gd name="connsiteX83" fmla="*/ 93868 w 1348105"/>
                  <a:gd name="connsiteY83" fmla="*/ 1417029 h 1838325"/>
                  <a:gd name="connsiteX84" fmla="*/ 82975 w 1348105"/>
                  <a:gd name="connsiteY84" fmla="*/ 1401971 h 1838325"/>
                  <a:gd name="connsiteX85" fmla="*/ 72083 w 1348105"/>
                  <a:gd name="connsiteY85" fmla="*/ 1386593 h 1838325"/>
                  <a:gd name="connsiteX86" fmla="*/ 62151 w 1348105"/>
                  <a:gd name="connsiteY86" fmla="*/ 1370574 h 1838325"/>
                  <a:gd name="connsiteX87" fmla="*/ 55953 w 1348105"/>
                  <a:gd name="connsiteY87" fmla="*/ 1360101 h 1838325"/>
                  <a:gd name="connsiteX88" fmla="*/ 674053 w 1348105"/>
                  <a:gd name="connsiteY88" fmla="*/ 0 h 1838325"/>
                  <a:gd name="connsiteX89" fmla="*/ 675014 w 1348105"/>
                  <a:gd name="connsiteY89" fmla="*/ 2884 h 1838325"/>
                  <a:gd name="connsiteX90" fmla="*/ 678858 w 1348105"/>
                  <a:gd name="connsiteY90" fmla="*/ 9932 h 1838325"/>
                  <a:gd name="connsiteX91" fmla="*/ 681741 w 1348105"/>
                  <a:gd name="connsiteY91" fmla="*/ 15058 h 1838325"/>
                  <a:gd name="connsiteX92" fmla="*/ 686227 w 1348105"/>
                  <a:gd name="connsiteY92" fmla="*/ 21465 h 1838325"/>
                  <a:gd name="connsiteX93" fmla="*/ 690712 w 1348105"/>
                  <a:gd name="connsiteY93" fmla="*/ 28193 h 1838325"/>
                  <a:gd name="connsiteX94" fmla="*/ 696799 w 1348105"/>
                  <a:gd name="connsiteY94" fmla="*/ 36203 h 1838325"/>
                  <a:gd name="connsiteX95" fmla="*/ 703847 w 1348105"/>
                  <a:gd name="connsiteY95" fmla="*/ 44212 h 1838325"/>
                  <a:gd name="connsiteX96" fmla="*/ 712497 w 1348105"/>
                  <a:gd name="connsiteY96" fmla="*/ 53183 h 1838325"/>
                  <a:gd name="connsiteX97" fmla="*/ 721787 w 1348105"/>
                  <a:gd name="connsiteY97" fmla="*/ 62794 h 1838325"/>
                  <a:gd name="connsiteX98" fmla="*/ 733000 w 1348105"/>
                  <a:gd name="connsiteY98" fmla="*/ 72726 h 1838325"/>
                  <a:gd name="connsiteX99" fmla="*/ 745174 w 1348105"/>
                  <a:gd name="connsiteY99" fmla="*/ 82978 h 1838325"/>
                  <a:gd name="connsiteX100" fmla="*/ 758950 w 1348105"/>
                  <a:gd name="connsiteY100" fmla="*/ 93550 h 1838325"/>
                  <a:gd name="connsiteX101" fmla="*/ 774328 w 1348105"/>
                  <a:gd name="connsiteY101" fmla="*/ 104123 h 1838325"/>
                  <a:gd name="connsiteX102" fmla="*/ 782657 w 1348105"/>
                  <a:gd name="connsiteY102" fmla="*/ 109569 h 1838325"/>
                  <a:gd name="connsiteX103" fmla="*/ 791627 w 1348105"/>
                  <a:gd name="connsiteY103" fmla="*/ 115016 h 1838325"/>
                  <a:gd name="connsiteX104" fmla="*/ 800918 w 1348105"/>
                  <a:gd name="connsiteY104" fmla="*/ 120462 h 1838325"/>
                  <a:gd name="connsiteX105" fmla="*/ 810209 w 1348105"/>
                  <a:gd name="connsiteY105" fmla="*/ 125908 h 1838325"/>
                  <a:gd name="connsiteX106" fmla="*/ 820140 w 1348105"/>
                  <a:gd name="connsiteY106" fmla="*/ 131034 h 1838325"/>
                  <a:gd name="connsiteX107" fmla="*/ 830712 w 1348105"/>
                  <a:gd name="connsiteY107" fmla="*/ 136160 h 1838325"/>
                  <a:gd name="connsiteX108" fmla="*/ 841925 w 1348105"/>
                  <a:gd name="connsiteY108" fmla="*/ 141607 h 1838325"/>
                  <a:gd name="connsiteX109" fmla="*/ 853458 w 1348105"/>
                  <a:gd name="connsiteY109" fmla="*/ 146733 h 1838325"/>
                  <a:gd name="connsiteX110" fmla="*/ 864991 w 1348105"/>
                  <a:gd name="connsiteY110" fmla="*/ 151859 h 1838325"/>
                  <a:gd name="connsiteX111" fmla="*/ 877806 w 1348105"/>
                  <a:gd name="connsiteY111" fmla="*/ 157305 h 1838325"/>
                  <a:gd name="connsiteX112" fmla="*/ 890621 w 1348105"/>
                  <a:gd name="connsiteY112" fmla="*/ 161791 h 1838325"/>
                  <a:gd name="connsiteX113" fmla="*/ 903756 w 1348105"/>
                  <a:gd name="connsiteY113" fmla="*/ 166917 h 1838325"/>
                  <a:gd name="connsiteX114" fmla="*/ 917532 w 1348105"/>
                  <a:gd name="connsiteY114" fmla="*/ 171722 h 1838325"/>
                  <a:gd name="connsiteX115" fmla="*/ 932269 w 1348105"/>
                  <a:gd name="connsiteY115" fmla="*/ 176528 h 1838325"/>
                  <a:gd name="connsiteX116" fmla="*/ 947326 w 1348105"/>
                  <a:gd name="connsiteY116" fmla="*/ 181013 h 1838325"/>
                  <a:gd name="connsiteX117" fmla="*/ 963024 w 1348105"/>
                  <a:gd name="connsiteY117" fmla="*/ 185499 h 1838325"/>
                  <a:gd name="connsiteX118" fmla="*/ 979042 w 1348105"/>
                  <a:gd name="connsiteY118" fmla="*/ 189663 h 1838325"/>
                  <a:gd name="connsiteX119" fmla="*/ 995701 w 1348105"/>
                  <a:gd name="connsiteY119" fmla="*/ 193508 h 1838325"/>
                  <a:gd name="connsiteX120" fmla="*/ 1013001 w 1348105"/>
                  <a:gd name="connsiteY120" fmla="*/ 197673 h 1838325"/>
                  <a:gd name="connsiteX121" fmla="*/ 1030942 w 1348105"/>
                  <a:gd name="connsiteY121" fmla="*/ 201517 h 1838325"/>
                  <a:gd name="connsiteX122" fmla="*/ 1049203 w 1348105"/>
                  <a:gd name="connsiteY122" fmla="*/ 205042 h 1838325"/>
                  <a:gd name="connsiteX123" fmla="*/ 1068425 w 1348105"/>
                  <a:gd name="connsiteY123" fmla="*/ 208245 h 1838325"/>
                  <a:gd name="connsiteX124" fmla="*/ 1088287 w 1348105"/>
                  <a:gd name="connsiteY124" fmla="*/ 211449 h 1838325"/>
                  <a:gd name="connsiteX125" fmla="*/ 1108471 w 1348105"/>
                  <a:gd name="connsiteY125" fmla="*/ 214653 h 1838325"/>
                  <a:gd name="connsiteX126" fmla="*/ 1129294 w 1348105"/>
                  <a:gd name="connsiteY126" fmla="*/ 217216 h 1838325"/>
                  <a:gd name="connsiteX127" fmla="*/ 1151079 w 1348105"/>
                  <a:gd name="connsiteY127" fmla="*/ 219779 h 1838325"/>
                  <a:gd name="connsiteX128" fmla="*/ 1173185 w 1348105"/>
                  <a:gd name="connsiteY128" fmla="*/ 222022 h 1838325"/>
                  <a:gd name="connsiteX129" fmla="*/ 1195931 w 1348105"/>
                  <a:gd name="connsiteY129" fmla="*/ 223944 h 1838325"/>
                  <a:gd name="connsiteX130" fmla="*/ 1219638 w 1348105"/>
                  <a:gd name="connsiteY130" fmla="*/ 225866 h 1838325"/>
                  <a:gd name="connsiteX131" fmla="*/ 1243986 w 1348105"/>
                  <a:gd name="connsiteY131" fmla="*/ 227148 h 1838325"/>
                  <a:gd name="connsiteX132" fmla="*/ 1268654 w 1348105"/>
                  <a:gd name="connsiteY132" fmla="*/ 228429 h 1838325"/>
                  <a:gd name="connsiteX133" fmla="*/ 1294284 w 1348105"/>
                  <a:gd name="connsiteY133" fmla="*/ 229070 h 1838325"/>
                  <a:gd name="connsiteX134" fmla="*/ 1320874 w 1348105"/>
                  <a:gd name="connsiteY134" fmla="*/ 229390 h 1838325"/>
                  <a:gd name="connsiteX135" fmla="*/ 1348105 w 1348105"/>
                  <a:gd name="connsiteY135" fmla="*/ 229711 h 1838325"/>
                  <a:gd name="connsiteX136" fmla="*/ 1348105 w 1348105"/>
                  <a:gd name="connsiteY136" fmla="*/ 308451 h 1838325"/>
                  <a:gd name="connsiteX137" fmla="*/ 0 w 1348105"/>
                  <a:gd name="connsiteY137" fmla="*/ 644315 h 1838325"/>
                  <a:gd name="connsiteX138" fmla="*/ 0 w 1348105"/>
                  <a:gd name="connsiteY138" fmla="*/ 229711 h 1838325"/>
                  <a:gd name="connsiteX139" fmla="*/ 27231 w 1348105"/>
                  <a:gd name="connsiteY139" fmla="*/ 229390 h 1838325"/>
                  <a:gd name="connsiteX140" fmla="*/ 53181 w 1348105"/>
                  <a:gd name="connsiteY140" fmla="*/ 229070 h 1838325"/>
                  <a:gd name="connsiteX141" fmla="*/ 78810 w 1348105"/>
                  <a:gd name="connsiteY141" fmla="*/ 228429 h 1838325"/>
                  <a:gd name="connsiteX142" fmla="*/ 103479 w 1348105"/>
                  <a:gd name="connsiteY142" fmla="*/ 227148 h 1838325"/>
                  <a:gd name="connsiteX143" fmla="*/ 127827 w 1348105"/>
                  <a:gd name="connsiteY143" fmla="*/ 225866 h 1838325"/>
                  <a:gd name="connsiteX144" fmla="*/ 151534 w 1348105"/>
                  <a:gd name="connsiteY144" fmla="*/ 223944 h 1838325"/>
                  <a:gd name="connsiteX145" fmla="*/ 174280 w 1348105"/>
                  <a:gd name="connsiteY145" fmla="*/ 222022 h 1838325"/>
                  <a:gd name="connsiteX146" fmla="*/ 196385 w 1348105"/>
                  <a:gd name="connsiteY146" fmla="*/ 219779 h 1838325"/>
                  <a:gd name="connsiteX147" fmla="*/ 217850 w 1348105"/>
                  <a:gd name="connsiteY147" fmla="*/ 217216 h 1838325"/>
                  <a:gd name="connsiteX148" fmla="*/ 238674 w 1348105"/>
                  <a:gd name="connsiteY148" fmla="*/ 214653 h 1838325"/>
                  <a:gd name="connsiteX149" fmla="*/ 259177 w 1348105"/>
                  <a:gd name="connsiteY149" fmla="*/ 211449 h 1838325"/>
                  <a:gd name="connsiteX150" fmla="*/ 278720 w 1348105"/>
                  <a:gd name="connsiteY150" fmla="*/ 208245 h 1838325"/>
                  <a:gd name="connsiteX151" fmla="*/ 297621 w 1348105"/>
                  <a:gd name="connsiteY151" fmla="*/ 205042 h 1838325"/>
                  <a:gd name="connsiteX152" fmla="*/ 316203 w 1348105"/>
                  <a:gd name="connsiteY152" fmla="*/ 201517 h 1838325"/>
                  <a:gd name="connsiteX153" fmla="*/ 334143 w 1348105"/>
                  <a:gd name="connsiteY153" fmla="*/ 197673 h 1838325"/>
                  <a:gd name="connsiteX154" fmla="*/ 351123 w 1348105"/>
                  <a:gd name="connsiteY154" fmla="*/ 193508 h 1838325"/>
                  <a:gd name="connsiteX155" fmla="*/ 368102 w 1348105"/>
                  <a:gd name="connsiteY155" fmla="*/ 189663 h 1838325"/>
                  <a:gd name="connsiteX156" fmla="*/ 384120 w 1348105"/>
                  <a:gd name="connsiteY156" fmla="*/ 185499 h 1838325"/>
                  <a:gd name="connsiteX157" fmla="*/ 399498 w 1348105"/>
                  <a:gd name="connsiteY157" fmla="*/ 181013 h 1838325"/>
                  <a:gd name="connsiteX158" fmla="*/ 414555 w 1348105"/>
                  <a:gd name="connsiteY158" fmla="*/ 176528 h 1838325"/>
                  <a:gd name="connsiteX159" fmla="*/ 429292 w 1348105"/>
                  <a:gd name="connsiteY159" fmla="*/ 171722 h 1838325"/>
                  <a:gd name="connsiteX160" fmla="*/ 443068 w 1348105"/>
                  <a:gd name="connsiteY160" fmla="*/ 166917 h 1838325"/>
                  <a:gd name="connsiteX161" fmla="*/ 456203 w 1348105"/>
                  <a:gd name="connsiteY161" fmla="*/ 161791 h 1838325"/>
                  <a:gd name="connsiteX162" fmla="*/ 469338 w 1348105"/>
                  <a:gd name="connsiteY162" fmla="*/ 157305 h 1838325"/>
                  <a:gd name="connsiteX163" fmla="*/ 481832 w 1348105"/>
                  <a:gd name="connsiteY163" fmla="*/ 151859 h 1838325"/>
                  <a:gd name="connsiteX164" fmla="*/ 493686 w 1348105"/>
                  <a:gd name="connsiteY164" fmla="*/ 146733 h 1838325"/>
                  <a:gd name="connsiteX165" fmla="*/ 505219 w 1348105"/>
                  <a:gd name="connsiteY165" fmla="*/ 141607 h 1838325"/>
                  <a:gd name="connsiteX166" fmla="*/ 516112 w 1348105"/>
                  <a:gd name="connsiteY166" fmla="*/ 136160 h 1838325"/>
                  <a:gd name="connsiteX167" fmla="*/ 526684 w 1348105"/>
                  <a:gd name="connsiteY167" fmla="*/ 131034 h 1838325"/>
                  <a:gd name="connsiteX168" fmla="*/ 536615 w 1348105"/>
                  <a:gd name="connsiteY168" fmla="*/ 125908 h 1838325"/>
                  <a:gd name="connsiteX169" fmla="*/ 546226 w 1348105"/>
                  <a:gd name="connsiteY169" fmla="*/ 120462 h 1838325"/>
                  <a:gd name="connsiteX170" fmla="*/ 555517 w 1348105"/>
                  <a:gd name="connsiteY170" fmla="*/ 115016 h 1838325"/>
                  <a:gd name="connsiteX171" fmla="*/ 564167 w 1348105"/>
                  <a:gd name="connsiteY171" fmla="*/ 109569 h 1838325"/>
                  <a:gd name="connsiteX172" fmla="*/ 572496 w 1348105"/>
                  <a:gd name="connsiteY172" fmla="*/ 104123 h 1838325"/>
                  <a:gd name="connsiteX173" fmla="*/ 588194 w 1348105"/>
                  <a:gd name="connsiteY173" fmla="*/ 93550 h 1838325"/>
                  <a:gd name="connsiteX174" fmla="*/ 601650 w 1348105"/>
                  <a:gd name="connsiteY174" fmla="*/ 82978 h 1838325"/>
                  <a:gd name="connsiteX175" fmla="*/ 614144 w 1348105"/>
                  <a:gd name="connsiteY175" fmla="*/ 72726 h 1838325"/>
                  <a:gd name="connsiteX176" fmla="*/ 625357 w 1348105"/>
                  <a:gd name="connsiteY176" fmla="*/ 62794 h 1838325"/>
                  <a:gd name="connsiteX177" fmla="*/ 634968 w 1348105"/>
                  <a:gd name="connsiteY177" fmla="*/ 53183 h 1838325"/>
                  <a:gd name="connsiteX178" fmla="*/ 643297 w 1348105"/>
                  <a:gd name="connsiteY178" fmla="*/ 44212 h 1838325"/>
                  <a:gd name="connsiteX179" fmla="*/ 650666 w 1348105"/>
                  <a:gd name="connsiteY179" fmla="*/ 36203 h 1838325"/>
                  <a:gd name="connsiteX180" fmla="*/ 656753 w 1348105"/>
                  <a:gd name="connsiteY180" fmla="*/ 28193 h 1838325"/>
                  <a:gd name="connsiteX181" fmla="*/ 661879 w 1348105"/>
                  <a:gd name="connsiteY181" fmla="*/ 21465 h 1838325"/>
                  <a:gd name="connsiteX182" fmla="*/ 665723 w 1348105"/>
                  <a:gd name="connsiteY182" fmla="*/ 15058 h 1838325"/>
                  <a:gd name="connsiteX183" fmla="*/ 668927 w 1348105"/>
                  <a:gd name="connsiteY183" fmla="*/ 9932 h 1838325"/>
                  <a:gd name="connsiteX184" fmla="*/ 672771 w 1348105"/>
                  <a:gd name="connsiteY184" fmla="*/ 2884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48105" h="1838325">
                    <a:moveTo>
                      <a:pt x="1348105" y="1038177"/>
                    </a:moveTo>
                    <a:lnTo>
                      <a:pt x="1348105" y="1170979"/>
                    </a:lnTo>
                    <a:lnTo>
                      <a:pt x="1347464" y="1179950"/>
                    </a:lnTo>
                    <a:lnTo>
                      <a:pt x="1347144" y="1188600"/>
                    </a:lnTo>
                    <a:lnTo>
                      <a:pt x="1346503" y="1196930"/>
                    </a:lnTo>
                    <a:lnTo>
                      <a:pt x="1345863" y="1205580"/>
                    </a:lnTo>
                    <a:lnTo>
                      <a:pt x="1344581" y="1214230"/>
                    </a:lnTo>
                    <a:lnTo>
                      <a:pt x="1343300" y="1222880"/>
                    </a:lnTo>
                    <a:lnTo>
                      <a:pt x="1342018" y="1231210"/>
                    </a:lnTo>
                    <a:lnTo>
                      <a:pt x="1340096" y="1239860"/>
                    </a:lnTo>
                    <a:lnTo>
                      <a:pt x="1338174" y="1248511"/>
                    </a:lnTo>
                    <a:lnTo>
                      <a:pt x="1336252" y="1256840"/>
                    </a:lnTo>
                    <a:lnTo>
                      <a:pt x="1331126" y="1273500"/>
                    </a:lnTo>
                    <a:lnTo>
                      <a:pt x="1325359" y="1290480"/>
                    </a:lnTo>
                    <a:lnTo>
                      <a:pt x="1318631" y="1306819"/>
                    </a:lnTo>
                    <a:lnTo>
                      <a:pt x="1311583" y="1322838"/>
                    </a:lnTo>
                    <a:lnTo>
                      <a:pt x="1303574" y="1338857"/>
                    </a:lnTo>
                    <a:lnTo>
                      <a:pt x="1294924" y="1354876"/>
                    </a:lnTo>
                    <a:lnTo>
                      <a:pt x="1285313" y="1370574"/>
                    </a:lnTo>
                    <a:lnTo>
                      <a:pt x="1275702" y="1386593"/>
                    </a:lnTo>
                    <a:lnTo>
                      <a:pt x="1265130" y="1401971"/>
                    </a:lnTo>
                    <a:lnTo>
                      <a:pt x="1253917" y="1417029"/>
                    </a:lnTo>
                    <a:lnTo>
                      <a:pt x="1242384" y="1432087"/>
                    </a:lnTo>
                    <a:lnTo>
                      <a:pt x="1230530" y="1447144"/>
                    </a:lnTo>
                    <a:lnTo>
                      <a:pt x="1217716" y="1461882"/>
                    </a:lnTo>
                    <a:lnTo>
                      <a:pt x="1204901" y="1476619"/>
                    </a:lnTo>
                    <a:lnTo>
                      <a:pt x="1191446" y="1490716"/>
                    </a:lnTo>
                    <a:lnTo>
                      <a:pt x="1177990" y="1504812"/>
                    </a:lnTo>
                    <a:lnTo>
                      <a:pt x="1163574" y="1518589"/>
                    </a:lnTo>
                    <a:lnTo>
                      <a:pt x="1149157" y="1532365"/>
                    </a:lnTo>
                    <a:lnTo>
                      <a:pt x="1134741" y="1545821"/>
                    </a:lnTo>
                    <a:lnTo>
                      <a:pt x="1119683" y="1558956"/>
                    </a:lnTo>
                    <a:lnTo>
                      <a:pt x="1104626" y="1571771"/>
                    </a:lnTo>
                    <a:lnTo>
                      <a:pt x="1089249" y="1584266"/>
                    </a:lnTo>
                    <a:lnTo>
                      <a:pt x="1073871" y="1596761"/>
                    </a:lnTo>
                    <a:lnTo>
                      <a:pt x="1058173" y="1608935"/>
                    </a:lnTo>
                    <a:lnTo>
                      <a:pt x="1042475" y="1621109"/>
                    </a:lnTo>
                    <a:lnTo>
                      <a:pt x="1026777" y="1632963"/>
                    </a:lnTo>
                    <a:lnTo>
                      <a:pt x="1011079" y="1644177"/>
                    </a:lnTo>
                    <a:lnTo>
                      <a:pt x="994740" y="1655390"/>
                    </a:lnTo>
                    <a:lnTo>
                      <a:pt x="979042" y="1666283"/>
                    </a:lnTo>
                    <a:lnTo>
                      <a:pt x="947967" y="1687107"/>
                    </a:lnTo>
                    <a:lnTo>
                      <a:pt x="917211" y="1706970"/>
                    </a:lnTo>
                    <a:lnTo>
                      <a:pt x="887097" y="1725232"/>
                    </a:lnTo>
                    <a:lnTo>
                      <a:pt x="857943" y="1742853"/>
                    </a:lnTo>
                    <a:lnTo>
                      <a:pt x="830071" y="1758551"/>
                    </a:lnTo>
                    <a:lnTo>
                      <a:pt x="803801" y="1772968"/>
                    </a:lnTo>
                    <a:lnTo>
                      <a:pt x="779133" y="1786424"/>
                    </a:lnTo>
                    <a:lnTo>
                      <a:pt x="756387" y="1797958"/>
                    </a:lnTo>
                    <a:lnTo>
                      <a:pt x="736204" y="1808530"/>
                    </a:lnTo>
                    <a:lnTo>
                      <a:pt x="702886" y="1824869"/>
                    </a:lnTo>
                    <a:lnTo>
                      <a:pt x="681421" y="1834801"/>
                    </a:lnTo>
                    <a:lnTo>
                      <a:pt x="674053" y="1838325"/>
                    </a:lnTo>
                    <a:lnTo>
                      <a:pt x="666364" y="1834801"/>
                    </a:lnTo>
                    <a:lnTo>
                      <a:pt x="644899" y="1824869"/>
                    </a:lnTo>
                    <a:lnTo>
                      <a:pt x="611901" y="1808530"/>
                    </a:lnTo>
                    <a:lnTo>
                      <a:pt x="591398" y="1797958"/>
                    </a:lnTo>
                    <a:lnTo>
                      <a:pt x="568652" y="1786424"/>
                    </a:lnTo>
                    <a:lnTo>
                      <a:pt x="543984" y="1772968"/>
                    </a:lnTo>
                    <a:lnTo>
                      <a:pt x="517713" y="1758551"/>
                    </a:lnTo>
                    <a:lnTo>
                      <a:pt x="489842" y="1742853"/>
                    </a:lnTo>
                    <a:lnTo>
                      <a:pt x="460688" y="1725232"/>
                    </a:lnTo>
                    <a:lnTo>
                      <a:pt x="430574" y="1706970"/>
                    </a:lnTo>
                    <a:lnTo>
                      <a:pt x="399818" y="1687107"/>
                    </a:lnTo>
                    <a:lnTo>
                      <a:pt x="368422" y="1666283"/>
                    </a:lnTo>
                    <a:lnTo>
                      <a:pt x="352724" y="1655390"/>
                    </a:lnTo>
                    <a:lnTo>
                      <a:pt x="337026" y="1644177"/>
                    </a:lnTo>
                    <a:lnTo>
                      <a:pt x="321328" y="1632963"/>
                    </a:lnTo>
                    <a:lnTo>
                      <a:pt x="305630" y="1621109"/>
                    </a:lnTo>
                    <a:lnTo>
                      <a:pt x="289932" y="1608935"/>
                    </a:lnTo>
                    <a:lnTo>
                      <a:pt x="273914" y="1596761"/>
                    </a:lnTo>
                    <a:lnTo>
                      <a:pt x="258857" y="1584266"/>
                    </a:lnTo>
                    <a:lnTo>
                      <a:pt x="243479" y="1571771"/>
                    </a:lnTo>
                    <a:lnTo>
                      <a:pt x="228422" y="1558956"/>
                    </a:lnTo>
                    <a:lnTo>
                      <a:pt x="213365" y="1545821"/>
                    </a:lnTo>
                    <a:lnTo>
                      <a:pt x="198628" y="1532365"/>
                    </a:lnTo>
                    <a:lnTo>
                      <a:pt x="184211" y="1518589"/>
                    </a:lnTo>
                    <a:lnTo>
                      <a:pt x="170115" y="1504812"/>
                    </a:lnTo>
                    <a:lnTo>
                      <a:pt x="156339" y="1490716"/>
                    </a:lnTo>
                    <a:lnTo>
                      <a:pt x="142884" y="1476619"/>
                    </a:lnTo>
                    <a:lnTo>
                      <a:pt x="130069" y="1461882"/>
                    </a:lnTo>
                    <a:lnTo>
                      <a:pt x="117575" y="1447144"/>
                    </a:lnTo>
                    <a:lnTo>
                      <a:pt x="105401" y="1432087"/>
                    </a:lnTo>
                    <a:lnTo>
                      <a:pt x="93868" y="1417029"/>
                    </a:lnTo>
                    <a:lnTo>
                      <a:pt x="82975" y="1401971"/>
                    </a:lnTo>
                    <a:lnTo>
                      <a:pt x="72083" y="1386593"/>
                    </a:lnTo>
                    <a:lnTo>
                      <a:pt x="62151" y="1370574"/>
                    </a:lnTo>
                    <a:lnTo>
                      <a:pt x="55953" y="1360101"/>
                    </a:lnTo>
                    <a:close/>
                    <a:moveTo>
                      <a:pt x="674053" y="0"/>
                    </a:moveTo>
                    <a:lnTo>
                      <a:pt x="675014" y="2884"/>
                    </a:lnTo>
                    <a:lnTo>
                      <a:pt x="678858" y="9932"/>
                    </a:lnTo>
                    <a:lnTo>
                      <a:pt x="681741" y="15058"/>
                    </a:lnTo>
                    <a:lnTo>
                      <a:pt x="686227" y="21465"/>
                    </a:lnTo>
                    <a:lnTo>
                      <a:pt x="690712" y="28193"/>
                    </a:lnTo>
                    <a:lnTo>
                      <a:pt x="696799" y="36203"/>
                    </a:lnTo>
                    <a:lnTo>
                      <a:pt x="703847" y="44212"/>
                    </a:lnTo>
                    <a:lnTo>
                      <a:pt x="712497" y="53183"/>
                    </a:lnTo>
                    <a:lnTo>
                      <a:pt x="721787" y="62794"/>
                    </a:lnTo>
                    <a:lnTo>
                      <a:pt x="733000" y="72726"/>
                    </a:lnTo>
                    <a:lnTo>
                      <a:pt x="745174" y="82978"/>
                    </a:lnTo>
                    <a:lnTo>
                      <a:pt x="758950" y="93550"/>
                    </a:lnTo>
                    <a:lnTo>
                      <a:pt x="774328" y="104123"/>
                    </a:lnTo>
                    <a:lnTo>
                      <a:pt x="782657" y="109569"/>
                    </a:lnTo>
                    <a:lnTo>
                      <a:pt x="791627" y="115016"/>
                    </a:lnTo>
                    <a:lnTo>
                      <a:pt x="800918" y="120462"/>
                    </a:lnTo>
                    <a:lnTo>
                      <a:pt x="810209" y="125908"/>
                    </a:lnTo>
                    <a:lnTo>
                      <a:pt x="820140" y="131034"/>
                    </a:lnTo>
                    <a:lnTo>
                      <a:pt x="830712" y="136160"/>
                    </a:lnTo>
                    <a:lnTo>
                      <a:pt x="841925" y="141607"/>
                    </a:lnTo>
                    <a:lnTo>
                      <a:pt x="853458" y="146733"/>
                    </a:lnTo>
                    <a:lnTo>
                      <a:pt x="864991" y="151859"/>
                    </a:lnTo>
                    <a:lnTo>
                      <a:pt x="877806" y="157305"/>
                    </a:lnTo>
                    <a:lnTo>
                      <a:pt x="890621" y="161791"/>
                    </a:lnTo>
                    <a:lnTo>
                      <a:pt x="903756" y="166917"/>
                    </a:lnTo>
                    <a:lnTo>
                      <a:pt x="917532" y="171722"/>
                    </a:lnTo>
                    <a:lnTo>
                      <a:pt x="932269" y="176528"/>
                    </a:lnTo>
                    <a:lnTo>
                      <a:pt x="947326" y="181013"/>
                    </a:lnTo>
                    <a:lnTo>
                      <a:pt x="963024" y="185499"/>
                    </a:lnTo>
                    <a:lnTo>
                      <a:pt x="979042" y="189663"/>
                    </a:lnTo>
                    <a:lnTo>
                      <a:pt x="995701" y="193508"/>
                    </a:lnTo>
                    <a:lnTo>
                      <a:pt x="1013001" y="197673"/>
                    </a:lnTo>
                    <a:lnTo>
                      <a:pt x="1030942" y="201517"/>
                    </a:lnTo>
                    <a:lnTo>
                      <a:pt x="1049203" y="205042"/>
                    </a:lnTo>
                    <a:lnTo>
                      <a:pt x="1068425" y="208245"/>
                    </a:lnTo>
                    <a:lnTo>
                      <a:pt x="1088287" y="211449"/>
                    </a:lnTo>
                    <a:lnTo>
                      <a:pt x="1108471" y="214653"/>
                    </a:lnTo>
                    <a:lnTo>
                      <a:pt x="1129294" y="217216"/>
                    </a:lnTo>
                    <a:lnTo>
                      <a:pt x="1151079" y="219779"/>
                    </a:lnTo>
                    <a:lnTo>
                      <a:pt x="1173185" y="222022"/>
                    </a:lnTo>
                    <a:lnTo>
                      <a:pt x="1195931" y="223944"/>
                    </a:lnTo>
                    <a:lnTo>
                      <a:pt x="1219638" y="225866"/>
                    </a:lnTo>
                    <a:lnTo>
                      <a:pt x="1243986" y="227148"/>
                    </a:lnTo>
                    <a:lnTo>
                      <a:pt x="1268654" y="228429"/>
                    </a:lnTo>
                    <a:lnTo>
                      <a:pt x="1294284" y="229070"/>
                    </a:lnTo>
                    <a:lnTo>
                      <a:pt x="1320874" y="229390"/>
                    </a:lnTo>
                    <a:lnTo>
                      <a:pt x="1348105" y="229711"/>
                    </a:lnTo>
                    <a:lnTo>
                      <a:pt x="1348105" y="308451"/>
                    </a:lnTo>
                    <a:lnTo>
                      <a:pt x="0" y="644315"/>
                    </a:lnTo>
                    <a:lnTo>
                      <a:pt x="0" y="229711"/>
                    </a:lnTo>
                    <a:lnTo>
                      <a:pt x="27231" y="229390"/>
                    </a:lnTo>
                    <a:lnTo>
                      <a:pt x="53181" y="229070"/>
                    </a:lnTo>
                    <a:lnTo>
                      <a:pt x="78810" y="228429"/>
                    </a:lnTo>
                    <a:lnTo>
                      <a:pt x="103479" y="227148"/>
                    </a:lnTo>
                    <a:lnTo>
                      <a:pt x="127827" y="225866"/>
                    </a:lnTo>
                    <a:lnTo>
                      <a:pt x="151534" y="223944"/>
                    </a:lnTo>
                    <a:lnTo>
                      <a:pt x="174280" y="222022"/>
                    </a:lnTo>
                    <a:lnTo>
                      <a:pt x="196385" y="219779"/>
                    </a:lnTo>
                    <a:lnTo>
                      <a:pt x="217850" y="217216"/>
                    </a:lnTo>
                    <a:lnTo>
                      <a:pt x="238674" y="214653"/>
                    </a:lnTo>
                    <a:lnTo>
                      <a:pt x="259177" y="211449"/>
                    </a:lnTo>
                    <a:lnTo>
                      <a:pt x="278720" y="208245"/>
                    </a:lnTo>
                    <a:lnTo>
                      <a:pt x="297621" y="205042"/>
                    </a:lnTo>
                    <a:lnTo>
                      <a:pt x="316203" y="201517"/>
                    </a:lnTo>
                    <a:lnTo>
                      <a:pt x="334143" y="197673"/>
                    </a:lnTo>
                    <a:lnTo>
                      <a:pt x="351123" y="193508"/>
                    </a:lnTo>
                    <a:lnTo>
                      <a:pt x="368102" y="189663"/>
                    </a:lnTo>
                    <a:lnTo>
                      <a:pt x="384120" y="185499"/>
                    </a:lnTo>
                    <a:lnTo>
                      <a:pt x="399498" y="181013"/>
                    </a:lnTo>
                    <a:lnTo>
                      <a:pt x="414555" y="176528"/>
                    </a:lnTo>
                    <a:lnTo>
                      <a:pt x="429292" y="171722"/>
                    </a:lnTo>
                    <a:lnTo>
                      <a:pt x="443068" y="166917"/>
                    </a:lnTo>
                    <a:lnTo>
                      <a:pt x="456203" y="161791"/>
                    </a:lnTo>
                    <a:lnTo>
                      <a:pt x="469338" y="157305"/>
                    </a:lnTo>
                    <a:lnTo>
                      <a:pt x="481832" y="151859"/>
                    </a:lnTo>
                    <a:lnTo>
                      <a:pt x="493686" y="146733"/>
                    </a:lnTo>
                    <a:lnTo>
                      <a:pt x="505219" y="141607"/>
                    </a:lnTo>
                    <a:lnTo>
                      <a:pt x="516112" y="136160"/>
                    </a:lnTo>
                    <a:lnTo>
                      <a:pt x="526684" y="131034"/>
                    </a:lnTo>
                    <a:lnTo>
                      <a:pt x="536615" y="125908"/>
                    </a:lnTo>
                    <a:lnTo>
                      <a:pt x="546226" y="120462"/>
                    </a:lnTo>
                    <a:lnTo>
                      <a:pt x="555517" y="115016"/>
                    </a:lnTo>
                    <a:lnTo>
                      <a:pt x="564167" y="109569"/>
                    </a:lnTo>
                    <a:lnTo>
                      <a:pt x="572496" y="104123"/>
                    </a:lnTo>
                    <a:lnTo>
                      <a:pt x="588194" y="93550"/>
                    </a:lnTo>
                    <a:lnTo>
                      <a:pt x="601650" y="82978"/>
                    </a:lnTo>
                    <a:lnTo>
                      <a:pt x="614144" y="72726"/>
                    </a:lnTo>
                    <a:lnTo>
                      <a:pt x="625357" y="62794"/>
                    </a:lnTo>
                    <a:lnTo>
                      <a:pt x="634968" y="53183"/>
                    </a:lnTo>
                    <a:lnTo>
                      <a:pt x="643297" y="44212"/>
                    </a:lnTo>
                    <a:lnTo>
                      <a:pt x="650666" y="36203"/>
                    </a:lnTo>
                    <a:lnTo>
                      <a:pt x="656753" y="28193"/>
                    </a:lnTo>
                    <a:lnTo>
                      <a:pt x="661879" y="21465"/>
                    </a:lnTo>
                    <a:lnTo>
                      <a:pt x="665723" y="15058"/>
                    </a:lnTo>
                    <a:lnTo>
                      <a:pt x="668927" y="9932"/>
                    </a:lnTo>
                    <a:lnTo>
                      <a:pt x="672771" y="2884"/>
                    </a:lnTo>
                    <a:close/>
                  </a:path>
                </a:pathLst>
              </a:custGeom>
              <a:solidFill>
                <a:schemeClr val="accent1">
                  <a:lumMod val="40000"/>
                  <a:lumOff val="60000"/>
                </a:schemeClr>
              </a:solidFill>
              <a:ln>
                <a:noFill/>
              </a:ln>
              <a:effectLst/>
            </p:spPr>
            <p:txBody>
              <a:bodyPr wrap="square" anchor="b">
                <a:normAutofit/>
                <a:scene3d>
                  <a:camera prst="orthographicFront"/>
                  <a:lightRig rig="threePt" dir="t"/>
                </a:scene3d>
                <a:sp3d>
                  <a:contourClr>
                    <a:srgbClr val="FFFFFF"/>
                  </a:contourClr>
                </a:sp3d>
              </a:bodyPr>
              <a:lstStyle/>
              <a:p>
                <a:pPr algn="ctr">
                  <a:defRPr/>
                </a:pPr>
                <a:r>
                  <a:rPr lang="en-US" altLang="zh-CN" sz="3200" dirty="0">
                    <a:solidFill>
                      <a:schemeClr val="accent1">
                        <a:lumMod val="75000"/>
                      </a:schemeClr>
                    </a:solidFill>
                  </a:rPr>
                  <a:t>C</a:t>
                </a:r>
                <a:endParaRPr lang="zh-CN" altLang="en-US" sz="3200" dirty="0">
                  <a:solidFill>
                    <a:schemeClr val="accent1">
                      <a:lumMod val="75000"/>
                    </a:schemeClr>
                  </a:solidFill>
                </a:endParaRPr>
              </a:p>
            </p:txBody>
          </p:sp>
          <p:sp>
            <p:nvSpPr>
              <p:cNvPr id="24" name="任意多边形 23"/>
              <p:cNvSpPr/>
              <p:nvPr>
                <p:custDataLst>
                  <p:tags r:id="rId9"/>
                </p:custDataLst>
              </p:nvPr>
            </p:nvSpPr>
            <p:spPr>
              <a:xfrm rot="20760614">
                <a:off x="1076194" y="2246537"/>
                <a:ext cx="2107769" cy="666489"/>
              </a:xfrm>
              <a:custGeom>
                <a:avLst/>
                <a:gdLst>
                  <a:gd name="connsiteX0" fmla="*/ 0 w 2409824"/>
                  <a:gd name="connsiteY0" fmla="*/ 0 h 762000"/>
                  <a:gd name="connsiteX1" fmla="*/ 2409824 w 2409824"/>
                  <a:gd name="connsiteY1" fmla="*/ 0 h 762000"/>
                  <a:gd name="connsiteX2" fmla="*/ 2028823 w 2409824"/>
                  <a:gd name="connsiteY2" fmla="*/ 381001 h 762000"/>
                  <a:gd name="connsiteX3" fmla="*/ 2409823 w 2409824"/>
                  <a:gd name="connsiteY3" fmla="*/ 762000 h 762000"/>
                  <a:gd name="connsiteX4" fmla="*/ 1 w 2409824"/>
                  <a:gd name="connsiteY4" fmla="*/ 762000 h 762000"/>
                  <a:gd name="connsiteX5" fmla="*/ 381000 w 2409824"/>
                  <a:gd name="connsiteY5" fmla="*/ 38100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9824" h="762000">
                    <a:moveTo>
                      <a:pt x="0" y="0"/>
                    </a:moveTo>
                    <a:lnTo>
                      <a:pt x="2409824" y="0"/>
                    </a:lnTo>
                    <a:lnTo>
                      <a:pt x="2028823" y="381001"/>
                    </a:lnTo>
                    <a:lnTo>
                      <a:pt x="2409823" y="762000"/>
                    </a:lnTo>
                    <a:lnTo>
                      <a:pt x="1" y="762000"/>
                    </a:lnTo>
                    <a:lnTo>
                      <a:pt x="381000" y="381001"/>
                    </a:ln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dirty="0">
                    <a:solidFill>
                      <a:srgbClr val="FEFFFF"/>
                    </a:solidFill>
                  </a:rPr>
                  <a:t>想象性</a:t>
                </a:r>
                <a:endParaRPr lang="zh-CN" altLang="en-US" dirty="0">
                  <a:solidFill>
                    <a:srgbClr val="FEFFFF"/>
                  </a:solidFill>
                </a:endParaRPr>
              </a:p>
            </p:txBody>
          </p:sp>
        </p:grpSp>
      </p:grpSp>
      <p:sp>
        <p:nvSpPr>
          <p:cNvPr id="34" name="文本框 33"/>
          <p:cNvSpPr txBox="1"/>
          <p:nvPr>
            <p:custDataLst>
              <p:tags r:id="rId10"/>
            </p:custDataLst>
          </p:nvPr>
        </p:nvSpPr>
        <p:spPr>
          <a:xfrm>
            <a:off x="838800" y="363600"/>
            <a:ext cx="10515600" cy="864000"/>
          </a:xfrm>
          <a:prstGeom prst="rect">
            <a:avLst/>
          </a:prstGeom>
        </p:spPr>
        <p:txBody>
          <a:bodyPr vert="horz" wrap="square" lIns="67101" tIns="33550" rIns="67101" bIns="33550" rtlCol="0" anchor="ctr">
            <a:normAutofit/>
          </a:bodyPr>
          <a:lstStyle>
            <a:lvl1pPr algn="ctr" defTabSz="525145">
              <a:lnSpc>
                <a:spcPct val="90000"/>
              </a:lnSpc>
              <a:spcBef>
                <a:spcPct val="0"/>
              </a:spcBef>
              <a:buNone/>
              <a:defRPr sz="2800">
                <a:ln>
                  <a:noFill/>
                </a:ln>
                <a:solidFill>
                  <a:schemeClr val="accent1"/>
                </a:solidFill>
                <a:effectLst/>
                <a:latin typeface="+mj-lt"/>
                <a:ea typeface="+mj-ea"/>
                <a:cs typeface="+mj-cs"/>
              </a:defRPr>
            </a:lvl1pPr>
          </a:lstStyle>
          <a:p>
            <a:pPr algn="l"/>
            <a:r>
              <a:rPr lang="en-US" altLang="zh-CN" sz="3600" dirty="0"/>
              <a:t>VR</a:t>
            </a:r>
            <a:r>
              <a:rPr lang="zh-CN" altLang="en-US" sz="3600" dirty="0"/>
              <a:t>技术特征</a:t>
            </a:r>
            <a:endParaRPr lang="zh-CN" altLang="en-US" sz="3600" dirty="0"/>
          </a:p>
        </p:txBody>
      </p:sp>
      <p:sp>
        <p:nvSpPr>
          <p:cNvPr id="5" name="文本框 4"/>
          <p:cNvSpPr txBox="1"/>
          <p:nvPr/>
        </p:nvSpPr>
        <p:spPr>
          <a:xfrm>
            <a:off x="1367155" y="3580130"/>
            <a:ext cx="1970405" cy="2651760"/>
          </a:xfrm>
          <a:prstGeom prst="rect">
            <a:avLst/>
          </a:prstGeom>
          <a:noFill/>
        </p:spPr>
        <p:txBody>
          <a:bodyPr wrap="square" rtlCol="0">
            <a:spAutoFit/>
          </a:bodyPr>
          <a:p>
            <a:r>
              <a:rPr lang="zh-CN" altLang="en-US" sz="2800"/>
              <a:t>指用户感受到被虚拟世界所包围，好像完全置身于虚拟世界中一样</a:t>
            </a:r>
            <a:endParaRPr lang="zh-CN" altLang="en-US" sz="2800"/>
          </a:p>
        </p:txBody>
      </p:sp>
      <p:sp>
        <p:nvSpPr>
          <p:cNvPr id="6" name="文本框 5"/>
          <p:cNvSpPr txBox="1"/>
          <p:nvPr/>
        </p:nvSpPr>
        <p:spPr>
          <a:xfrm>
            <a:off x="4975860" y="3436620"/>
            <a:ext cx="2241550" cy="3505200"/>
          </a:xfrm>
          <a:prstGeom prst="rect">
            <a:avLst/>
          </a:prstGeom>
          <a:noFill/>
        </p:spPr>
        <p:txBody>
          <a:bodyPr wrap="square" rtlCol="0">
            <a:spAutoFit/>
          </a:bodyPr>
          <a:p>
            <a:r>
              <a:rPr lang="zh-CN" altLang="en-US" sz="2800"/>
              <a:t>主要借助</a:t>
            </a:r>
            <a:r>
              <a:rPr lang="en-US" altLang="zh-CN" sz="2800"/>
              <a:t>VR</a:t>
            </a:r>
            <a:r>
              <a:rPr lang="zh-CN" altLang="en-US" sz="2800"/>
              <a:t>系统中的特殊硬件设备、使用户通过自然的方式，产生同在真实世界中一样的感觉</a:t>
            </a:r>
            <a:endParaRPr lang="zh-CN" altLang="en-US" sz="2800"/>
          </a:p>
        </p:txBody>
      </p:sp>
      <p:sp>
        <p:nvSpPr>
          <p:cNvPr id="7" name="文本框 6"/>
          <p:cNvSpPr txBox="1"/>
          <p:nvPr/>
        </p:nvSpPr>
        <p:spPr>
          <a:xfrm>
            <a:off x="8719820" y="3526155"/>
            <a:ext cx="2755900" cy="3078480"/>
          </a:xfrm>
          <a:prstGeom prst="rect">
            <a:avLst/>
          </a:prstGeom>
          <a:noFill/>
        </p:spPr>
        <p:txBody>
          <a:bodyPr wrap="square" rtlCol="0">
            <a:spAutoFit/>
          </a:bodyPr>
          <a:p>
            <a:r>
              <a:rPr lang="zh-CN" altLang="en-US" sz="2800"/>
              <a:t>指虚拟的环境是人想象出来的，同时这种想象体现出设计者相应的思想，因而可以用来实现一定的目标</a:t>
            </a:r>
            <a:endParaRPr lang="zh-CN" altLang="en-US" sz="2800"/>
          </a:p>
        </p:txBody>
      </p:sp>
    </p:spTree>
    <p:custDataLst>
      <p:tags r:id="rId1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dirty="0"/>
              <a:t>VR</a:t>
            </a:r>
            <a:r>
              <a:rPr lang="zh-CN" altLang="en-US" dirty="0"/>
              <a:t>技术的发展趋势</a:t>
            </a:r>
            <a:endParaRPr lang="zh-CN" altLang="en-US" dirty="0"/>
          </a:p>
        </p:txBody>
      </p:sp>
      <p:sp>
        <p:nvSpPr>
          <p:cNvPr id="6" name="内容占位符 5"/>
          <p:cNvSpPr>
            <a:spLocks noGrp="1"/>
          </p:cNvSpPr>
          <p:nvPr>
            <p:ph idx="1"/>
            <p:custDataLst>
              <p:tags r:id="rId2"/>
            </p:custDataLst>
          </p:nvPr>
        </p:nvSpPr>
        <p:spPr>
          <a:xfrm>
            <a:off x="1967230" y="1960880"/>
            <a:ext cx="8608060" cy="4615180"/>
          </a:xfrm>
        </p:spPr>
        <p:txBody>
          <a:bodyPr/>
          <a:lstStyle/>
          <a:p>
            <a:pPr>
              <a:buClr>
                <a:schemeClr val="accent1"/>
              </a:buClr>
              <a:buFont typeface="Wingdings" panose="05000000000000000000" pitchFamily="2" charset="2"/>
              <a:buChar char="l"/>
            </a:pPr>
            <a:r>
              <a:rPr lang="zh-CN" altLang="en-US" sz="2800" dirty="0"/>
              <a:t>伴随着VR技术在各领域内不断的应用深入,对于VR技术要求也越加严苛,为了能够满足不同领域对于VR技术应用的需求,VR技术在发展中主要向低经济成本及高性能方面。能想象某一天VR眼镜像手机一样，普及到人手一个，那会带给人们一个新的透视感</a:t>
            </a:r>
            <a:endParaRPr lang="zh-CN" altLang="en-US" sz="2800"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dirty="0"/>
              <a:t>小结</a:t>
            </a:r>
            <a:endParaRPr lang="zh-CN" dirty="0"/>
          </a:p>
        </p:txBody>
      </p:sp>
      <p:sp>
        <p:nvSpPr>
          <p:cNvPr id="6" name="内容占位符 5"/>
          <p:cNvSpPr>
            <a:spLocks noGrp="1"/>
          </p:cNvSpPr>
          <p:nvPr>
            <p:ph idx="1"/>
            <p:custDataLst>
              <p:tags r:id="rId2"/>
            </p:custDataLst>
          </p:nvPr>
        </p:nvSpPr>
        <p:spPr>
          <a:xfrm>
            <a:off x="1967230" y="1960880"/>
            <a:ext cx="8608060" cy="4615180"/>
          </a:xfrm>
        </p:spPr>
        <p:txBody>
          <a:bodyPr/>
          <a:lstStyle/>
          <a:p>
            <a:pPr>
              <a:buClr>
                <a:schemeClr val="accent1"/>
              </a:buClr>
              <a:buFont typeface="Wingdings" panose="05000000000000000000" pitchFamily="2" charset="2"/>
              <a:buChar char="l"/>
            </a:pPr>
            <a:r>
              <a:rPr lang="zh-CN" altLang="en-US" sz="2800" dirty="0"/>
              <a:t>在游戏设计中应用VR技术对于游戏设计人员而言并不陌生,游戏也在应用VR技术中获得了无限可能。也就是说在游戏设计中应用VR技术能够让玩家感受到游戏环境,为玩家创建真实虚拟游戏世界。在VR技术研究还没有先进这样相对于成熟中,游戏甚至电影在设计制作中还有与VR技术相识的技术存在,网络游戏在未来设计中主要目标就是为玩家提供一个虚拟真是的环境。</a:t>
            </a:r>
            <a:endParaRPr lang="zh-CN" altLang="en-US" sz="2800"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56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1"/>
  <p:tag name="KSO_WM_UNIT_ID" val="custom160560_3*f*1"/>
  <p:tag name="KSO_WM_UNIT_CLEAR" val="1"/>
  <p:tag name="KSO_WM_UNIT_LAYERLEVEL" val="1"/>
  <p:tag name="KSO_WM_UNIT_VALUE" val="208"/>
  <p:tag name="KSO_WM_UNIT_HIGHLIGHT" val="0"/>
  <p:tag name="KSO_WM_UNIT_COMPATIBLE" val="0"/>
  <p:tag name="KSO_WM_UNIT_PRESET_TEXT_INDEX" val="4"/>
  <p:tag name="KSO_WM_UNIT_PRESET_TEXT_LEN" val="12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2"/>
  <p:tag name="KSO_WM_UNIT_ID" val="custom160560_3*f*2"/>
  <p:tag name="KSO_WM_UNIT_CLEAR" val="1"/>
  <p:tag name="KSO_WM_UNIT_LAYERLEVEL" val="1"/>
  <p:tag name="KSO_WM_UNIT_VALUE" val="208"/>
  <p:tag name="KSO_WM_UNIT_HIGHLIGHT" val="0"/>
  <p:tag name="KSO_WM_UNIT_COMPATIBLE" val="0"/>
  <p:tag name="KSO_WM_UNIT_PRESET_TEXT_INDEX" val="4"/>
  <p:tag name="KSO_WM_UNIT_PRESET_TEXT_LEN" val="122"/>
</p:tagLst>
</file>

<file path=ppt/tags/tag12.xml><?xml version="1.0" encoding="utf-8"?>
<p:tagLst xmlns:p="http://schemas.openxmlformats.org/presentationml/2006/main">
  <p:tag name="KSO_WM_TEMPLATE_CATEGORY" val="custom"/>
  <p:tag name="KSO_WM_TEMPLATE_INDEX" val="160560"/>
  <p:tag name="KSO_WM_TAG_VERSION" val="1.0"/>
  <p:tag name="KSO_WM_SLIDE_ID" val="custom160560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1"/>
  <p:tag name="KSO_WM_UNIT_ID" val="custom16056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560"/>
  <p:tag name="KSO_WM_TAG_VERSION" val="1.0"/>
  <p:tag name="KSO_WM_SLIDE_ID" val="custom16056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5.xml><?xml version="1.0" encoding="utf-8"?>
<p:tagLst xmlns:p="http://schemas.openxmlformats.org/presentationml/2006/main">
  <p:tag name="KSO_WM_TAG_VERSION" val="1.0"/>
  <p:tag name="KSO_WM_BEAUTIFY_FLAG" val="#wm#"/>
  <p:tag name="KSO_WM_UNIT_TYPE" val="i"/>
  <p:tag name="KSO_WM_UNIT_ID" val="custom160560_15*i*0"/>
  <p:tag name="KSO_WM_TEMPLATE_CATEGORY" val="custom"/>
  <p:tag name="KSO_WM_TEMPLATE_INDEX" val="160560"/>
  <p:tag name="KSO_WM_UNIT_INDEX" val="0"/>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i"/>
  <p:tag name="KSO_WM_UNIT_INDEX" val="1_1"/>
  <p:tag name="KSO_WM_UNIT_ID" val="custom160560_15*l_i*1_1"/>
  <p:tag name="KSO_WM_UNIT_CLEAR" val="1"/>
  <p:tag name="KSO_WM_UNIT_LAYERLEVEL" val="1_1"/>
  <p:tag name="KSO_WM_DIAGRAM_GROUP_CODE" val="l1-2"/>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h_f"/>
  <p:tag name="KSO_WM_UNIT_INDEX" val="1_1_1"/>
  <p:tag name="KSO_WM_UNIT_ID" val="custom160560_15*l_h_f*1_1_1"/>
  <p:tag name="KSO_WM_UNIT_CLEAR" val="1"/>
  <p:tag name="KSO_WM_UNIT_LAYERLEVEL" val="1_1_1"/>
  <p:tag name="KSO_WM_UNIT_VALUE" val="16"/>
  <p:tag name="KSO_WM_UNIT_HIGHLIGHT" val="0"/>
  <p:tag name="KSO_WM_UNIT_COMPATIBLE" val="0"/>
  <p:tag name="KSO_WM_UNIT_PRESET_TEXT_INDEX" val="3"/>
  <p:tag name="KSO_WM_UNIT_PRESET_TEXT_LEN" val="5"/>
  <p:tag name="KSO_WM_DIAGRAM_GROUP_CODE" val="l1-2"/>
</p:tagLst>
</file>

<file path=ppt/tags/tag18.xml><?xml version="1.0" encoding="utf-8"?>
<p:tagLst xmlns:p="http://schemas.openxmlformats.org/presentationml/2006/main">
  <p:tag name="KSO_WM_TAG_VERSION" val="1.0"/>
  <p:tag name="KSO_WM_BEAUTIFY_FLAG" val="#wm#"/>
  <p:tag name="KSO_WM_UNIT_TYPE" val="i"/>
  <p:tag name="KSO_WM_UNIT_ID" val="custom160560_15*i*5"/>
  <p:tag name="KSO_WM_TEMPLATE_CATEGORY" val="custom"/>
  <p:tag name="KSO_WM_TEMPLATE_INDEX" val="160560"/>
  <p:tag name="KSO_WM_UNIT_INDEX" val="5"/>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i"/>
  <p:tag name="KSO_WM_UNIT_INDEX" val="1_2"/>
  <p:tag name="KSO_WM_UNIT_ID" val="custom160560_15*l_i*1_2"/>
  <p:tag name="KSO_WM_UNIT_CLEAR" val="1"/>
  <p:tag name="KSO_WM_UNIT_LAYERLEVEL" val="1_1"/>
  <p:tag name="KSO_WM_DIAGRAM_GROUP_CODE" val="l1-2"/>
</p:tagLst>
</file>

<file path=ppt/tags/tag2.xml><?xml version="1.0" encoding="utf-8"?>
<p:tagLst xmlns:p="http://schemas.openxmlformats.org/presentationml/2006/main">
  <p:tag name="KSO_WM_TAG_VERSION" val="1.0"/>
  <p:tag name="KSO_WM_TEMPLATE_CATEGORY" val="custom"/>
  <p:tag name="KSO_WM_TEMPLATE_INDEX" val="16056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h_f"/>
  <p:tag name="KSO_WM_UNIT_INDEX" val="1_2_1"/>
  <p:tag name="KSO_WM_UNIT_ID" val="custom160560_15*l_h_f*1_2_1"/>
  <p:tag name="KSO_WM_UNIT_CLEAR" val="1"/>
  <p:tag name="KSO_WM_UNIT_LAYERLEVEL" val="1_1_1"/>
  <p:tag name="KSO_WM_UNIT_VALUE" val="16"/>
  <p:tag name="KSO_WM_UNIT_HIGHLIGHT" val="0"/>
  <p:tag name="KSO_WM_UNIT_COMPATIBLE" val="0"/>
  <p:tag name="KSO_WM_UNIT_PRESET_TEXT_INDEX" val="3"/>
  <p:tag name="KSO_WM_UNIT_PRESET_TEXT_LEN" val="5"/>
  <p:tag name="KSO_WM_DIAGRAM_GROUP_CODE" val="l1-2"/>
</p:tagLst>
</file>

<file path=ppt/tags/tag21.xml><?xml version="1.0" encoding="utf-8"?>
<p:tagLst xmlns:p="http://schemas.openxmlformats.org/presentationml/2006/main">
  <p:tag name="KSO_WM_TAG_VERSION" val="1.0"/>
  <p:tag name="KSO_WM_BEAUTIFY_FLAG" val="#wm#"/>
  <p:tag name="KSO_WM_UNIT_TYPE" val="i"/>
  <p:tag name="KSO_WM_UNIT_ID" val="custom160560_15*i*10"/>
  <p:tag name="KSO_WM_TEMPLATE_CATEGORY" val="custom"/>
  <p:tag name="KSO_WM_TEMPLATE_INDEX" val="160560"/>
  <p:tag name="KSO_WM_UNIT_INDEX" val="10"/>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i"/>
  <p:tag name="KSO_WM_UNIT_INDEX" val="1_3"/>
  <p:tag name="KSO_WM_UNIT_ID" val="custom160560_15*l_i*1_3"/>
  <p:tag name="KSO_WM_UNIT_CLEAR" val="1"/>
  <p:tag name="KSO_WM_UNIT_LAYERLEVEL" val="1_1"/>
  <p:tag name="KSO_WM_DIAGRAM_GROUP_CODE" val="l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0"/>
  <p:tag name="KSO_WM_UNIT_TYPE" val="l_h_f"/>
  <p:tag name="KSO_WM_UNIT_INDEX" val="1_3_1"/>
  <p:tag name="KSO_WM_UNIT_ID" val="custom160560_15*l_h_f*1_3_1"/>
  <p:tag name="KSO_WM_UNIT_CLEAR" val="1"/>
  <p:tag name="KSO_WM_UNIT_LAYERLEVEL" val="1_1_1"/>
  <p:tag name="KSO_WM_UNIT_VALUE" val="16"/>
  <p:tag name="KSO_WM_UNIT_HIGHLIGHT" val="0"/>
  <p:tag name="KSO_WM_UNIT_COMPATIBLE" val="0"/>
  <p:tag name="KSO_WM_UNIT_PRESET_TEXT_INDEX" val="3"/>
  <p:tag name="KSO_WM_UNIT_PRESET_TEXT_LEN" val="5"/>
  <p:tag name="KSO_WM_DIAGRAM_GROUP_CODE" val="l1-2"/>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1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EMPLATE_CATEGORY" val="custom"/>
  <p:tag name="KSO_WM_TEMPLATE_INDEX" val="160560"/>
  <p:tag name="KSO_WM_TAG_VERSION" val="1.0"/>
  <p:tag name="KSO_WM_SLIDE_ID" val="custom160560_15"/>
  <p:tag name="KSO_WM_SLIDE_INDEX" val="15"/>
  <p:tag name="KSO_WM_SLIDE_ITEM_CNT" val="3"/>
  <p:tag name="KSO_WM_SLIDE_LAYOUT" val="a_l"/>
  <p:tag name="KSO_WM_SLIDE_LAYOUT_CNT" val="1_1"/>
  <p:tag name="KSO_WM_SLIDE_TYPE" val="text"/>
  <p:tag name="KSO_WM_BEAUTIFY_FLAG" val="#wm#"/>
  <p:tag name="KSO_WM_SLIDE_POSITION" val="113*170"/>
  <p:tag name="KSO_WM_SLIDE_SIZE" val="734*260"/>
  <p:tag name="KSO_WM_DIAGRAM_GROUP_CODE" val="l1-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1"/>
  <p:tag name="KSO_WM_UNIT_ID" val="custom160560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28.xml><?xml version="1.0" encoding="utf-8"?>
<p:tagLst xmlns:p="http://schemas.openxmlformats.org/presentationml/2006/main">
  <p:tag name="KSO_WM_TEMPLATE_CATEGORY" val="custom"/>
  <p:tag name="KSO_WM_TEMPLATE_INDEX" val="160560"/>
  <p:tag name="KSO_WM_TAG_VERSION" val="1.0"/>
  <p:tag name="KSO_WM_SLIDE_ID" val="custom160560_2"/>
  <p:tag name="KSO_WM_SLIDE_INDEX" val="2"/>
  <p:tag name="KSO_WM_SLIDE_ITEM_CNT" val="1"/>
  <p:tag name="KSO_WM_SLIDE_LAYOUT" val="a_f"/>
  <p:tag name="KSO_WM_SLIDE_LAYOUT_CNT" val="1_1"/>
  <p:tag name="KSO_WM_SLIDE_TYPE" val="text"/>
  <p:tag name="KSO_WM_BEAUTIFY_FLAG" val="#wm#"/>
  <p:tag name="KSO_WM_SLIDE_POSITION" val="66*123"/>
  <p:tag name="KSO_WM_SLIDE_SIZE" val="828*36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1"/>
  <p:tag name="KSO_WM_UNIT_ID" val="custom160560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31.xml><?xml version="1.0" encoding="utf-8"?>
<p:tagLst xmlns:p="http://schemas.openxmlformats.org/presentationml/2006/main">
  <p:tag name="KSO_WM_TEMPLATE_CATEGORY" val="custom"/>
  <p:tag name="KSO_WM_TEMPLATE_INDEX" val="160560"/>
  <p:tag name="KSO_WM_TAG_VERSION" val="1.0"/>
  <p:tag name="KSO_WM_SLIDE_ID" val="custom160560_2"/>
  <p:tag name="KSO_WM_SLIDE_INDEX" val="2"/>
  <p:tag name="KSO_WM_SLIDE_ITEM_CNT" val="1"/>
  <p:tag name="KSO_WM_SLIDE_LAYOUT" val="a_f"/>
  <p:tag name="KSO_WM_SLIDE_LAYOUT_CNT" val="1_1"/>
  <p:tag name="KSO_WM_SLIDE_TYPE" val="text"/>
  <p:tag name="KSO_WM_BEAUTIFY_FLAG" val="#wm#"/>
  <p:tag name="KSO_WM_SLIDE_POSITION" val="66*123"/>
  <p:tag name="KSO_WM_SLIDE_SIZE" val="828*36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27*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0"/>
  <p:tag name="KSO_WM_UNIT_TYPE" val="b"/>
  <p:tag name="KSO_WM_UNIT_INDEX" val="1"/>
  <p:tag name="KSO_WM_UNIT_ID" val="custom160560_27*b*1"/>
  <p:tag name="KSO_WM_UNIT_CLEAR" val="1"/>
  <p:tag name="KSO_WM_UNIT_LAYERLEVEL" val="1"/>
  <p:tag name="KSO_WM_UNIT_VALUE" val="13"/>
  <p:tag name="KSO_WM_UNIT_ISCONTENTSTITLE" val="0"/>
  <p:tag name="KSO_WM_UNIT_HIGHLIGHT" val="0"/>
  <p:tag name="KSO_WM_UNIT_COMPATIBLE" val="0"/>
  <p:tag name="KSO_WM_UNIT_PRESET_TEXT" val="谢谢聆听"/>
</p:tagLst>
</file>

<file path=ppt/tags/tag34.xml><?xml version="1.0" encoding="utf-8"?>
<p:tagLst xmlns:p="http://schemas.openxmlformats.org/presentationml/2006/main">
  <p:tag name="MH" val="20150923170952"/>
  <p:tag name="MH_LIBRARY" val="GRAPHIC"/>
  <p:tag name="KSO_WM_TEMPLATE_CATEGORY" val="custom"/>
  <p:tag name="KSO_WM_TEMPLATE_INDEX" val="160560"/>
  <p:tag name="KSO_WM_TAG_VERSION" val="1.0"/>
  <p:tag name="KSO_WM_SLIDE_ID" val="custom160560_27"/>
  <p:tag name="KSO_WM_SLIDE_INDEX" val="27"/>
  <p:tag name="KSO_WM_SLIDE_ITEM_CNT" val="2"/>
  <p:tag name="KSO_WM_SLIDE_TYPE" val="endPage"/>
  <p:tag name="KSO_WM_BEAUTIFY_FLAG" val="#wm#"/>
  <p:tag name="KSO_WM_SLIDE_LAYOUT" val="a_b"/>
  <p:tag name="KSO_WM_SLIDE_LAYOUT_CNT" val="1_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60"/>
  <p:tag name="KSO_WM_UNIT_TYPE" val="b"/>
  <p:tag name="KSO_WM_UNIT_INDEX" val="1"/>
  <p:tag name="KSO_WM_UNIT_ID" val="custom16056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8、12、14、22、25、26、27"/>
  <p:tag name="KSO_WM_TEMPLATE_CATEGORY" val="custom"/>
  <p:tag name="KSO_WM_TEMPLATE_INDEX" val="160560"/>
  <p:tag name="KSO_WM_TAG_VERSION" val="1.0"/>
  <p:tag name="KSO_WM_SLIDE_ID" val="custom160560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60"/>
  <p:tag name="KSO_WM_UNIT_TYPE" val="f"/>
  <p:tag name="KSO_WM_UNIT_INDEX" val="1"/>
  <p:tag name="KSO_WM_UNIT_ID" val="custom160560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8.xml><?xml version="1.0" encoding="utf-8"?>
<p:tagLst xmlns:p="http://schemas.openxmlformats.org/presentationml/2006/main">
  <p:tag name="KSO_WM_TEMPLATE_CATEGORY" val="custom"/>
  <p:tag name="KSO_WM_TEMPLATE_INDEX" val="160560"/>
  <p:tag name="KSO_WM_TAG_VERSION" val="1.0"/>
  <p:tag name="KSO_WM_SLIDE_ID" val="custom160560_2"/>
  <p:tag name="KSO_WM_SLIDE_INDEX" val="2"/>
  <p:tag name="KSO_WM_SLIDE_ITEM_CNT" val="1"/>
  <p:tag name="KSO_WM_SLIDE_LAYOUT" val="a_f"/>
  <p:tag name="KSO_WM_SLIDE_LAYOUT_CNT" val="1_1"/>
  <p:tag name="KSO_WM_SLIDE_TYPE" val="text"/>
  <p:tag name="KSO_WM_BEAUTIFY_FLAG" val="#wm#"/>
  <p:tag name="KSO_WM_SLIDE_POSITION" val="66*123"/>
  <p:tag name="KSO_WM_SLIDE_SIZE" val="828*36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0"/>
  <p:tag name="KSO_WM_UNIT_TYPE" val="a"/>
  <p:tag name="KSO_WM_UNIT_INDEX" val="1"/>
  <p:tag name="KSO_WM_UNIT_ID" val="custom160560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160560">
      <a:dk1>
        <a:srgbClr val="3F3F3F"/>
      </a:dk1>
      <a:lt1>
        <a:srgbClr val="FFFFFF"/>
      </a:lt1>
      <a:dk2>
        <a:srgbClr val="3F3F3F"/>
      </a:dk2>
      <a:lt2>
        <a:srgbClr val="FFFFFF"/>
      </a:lt2>
      <a:accent1>
        <a:srgbClr val="E95A21"/>
      </a:accent1>
      <a:accent2>
        <a:srgbClr val="B07056"/>
      </a:accent2>
      <a:accent3>
        <a:srgbClr val="CE8D3E"/>
      </a:accent3>
      <a:accent4>
        <a:srgbClr val="7F723D"/>
      </a:accent4>
      <a:accent5>
        <a:srgbClr val="9DB258"/>
      </a:accent5>
      <a:accent6>
        <a:srgbClr val="2998E3"/>
      </a:accent6>
      <a:hlink>
        <a:srgbClr val="7030A0"/>
      </a:hlink>
      <a:folHlink>
        <a:srgbClr val="7F723D"/>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1197</Words>
  <Application>WPS 演示</Application>
  <PresentationFormat>宽屏</PresentationFormat>
  <Paragraphs>57</Paragraphs>
  <Slides>10</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黑体</vt:lpstr>
      <vt:lpstr>Calibri</vt:lpstr>
      <vt:lpstr>Office 主题</vt:lpstr>
      <vt:lpstr>LOREM IPSUM DOLOR</vt:lpstr>
      <vt:lpstr>LOREM IPSUM DOLOR</vt:lpstr>
      <vt:lpstr>LOREM IPSUM DOLOR</vt:lpstr>
      <vt:lpstr>PowerPoint 演示文稿</vt:lpstr>
      <vt:lpstr>PowerPoint 演示文稿</vt:lpstr>
      <vt:lpstr>PowerPoint 演示文稿</vt:lpstr>
      <vt:lpstr>PowerPoint 演示文稿</vt:lpstr>
      <vt:lpstr>什么是VR？</vt:lpstr>
      <vt:lpstr>VR技术的发展趋势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quan</dc:creator>
  <cp:lastModifiedBy>小艾</cp:lastModifiedBy>
  <cp:revision>417</cp:revision>
  <dcterms:created xsi:type="dcterms:W3CDTF">2015-09-21T03:34:00Z</dcterms:created>
  <dcterms:modified xsi:type="dcterms:W3CDTF">2017-01-03T14:37:45Z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2052-10.1.0.6159</vt:lpwstr>
  </property>
  <property fmtid="{D5CDD505-2E9C-101B-9397-08002B2CF9AE}" pid="3" name="name">
    <vt:lpwstr>黄色大自然背景创意模板.pptx</vt:lpwstr>
  </property>
  <property fmtid="{D5CDD505-2E9C-101B-9397-08002B2CF9AE}" pid="4" name="fileid">
    <vt:lpwstr>861697</vt:lpwstr>
  </property>
  <property fmtid="{D5CDD505-2E9C-101B-9397-08002B2CF9AE}" pid="5" name="search_tags">
    <vt:lpwstr>PPT模板</vt:lpwstr>
  </property>
</Properties>
</file>