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1" spc="0" strike="noStrike" sz="3200" u="none" kumimoji="0" normalizeH="0">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1" spc="0" strike="noStrike" sz="3200" u="none" kumimoji="0" normalizeH="0">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1" spc="0" strike="noStrike" sz="3200" u="none" kumimoji="0" normalizeH="0">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1" spc="0" strike="noStrike" sz="3200" u="none" kumimoji="0" normalizeH="0">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1" spc="0" strike="noStrike" sz="3200" u="none" kumimoji="0" normalizeH="0">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1" spc="0" strike="noStrike" sz="3200" u="none" kumimoji="0" normalizeH="0">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1" spc="0" strike="noStrike" sz="3200" u="none" kumimoji="0" normalizeH="0">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1" spc="0" strike="noStrike" sz="3200" u="none" kumimoji="0" normalizeH="0">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1" spc="0" strike="noStrike" sz="3200" u="none" kumimoji="0" normalizeH="0">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ff">
        <a:font>
          <a:latin typeface="Avenir Next Demi Bold"/>
          <a:ea typeface="Avenir Next Demi Bold"/>
          <a:cs typeface="Avenir Next Demi Bold"/>
        </a:font>
        <a:srgbClr val="2A2927"/>
      </a:tcTxStyle>
      <a:tcStyle>
        <a:tcBdr>
          <a:left>
            <a:ln w="12700" cap="flat">
              <a:solidFill>
                <a:srgbClr val="514F48">
                  <a:alpha val="80000"/>
                </a:srgbClr>
              </a:solidFill>
              <a:custDash>
                <a:ds d="200000" sp="200000"/>
              </a:custDash>
              <a:miter lim="400000"/>
            </a:ln>
          </a:left>
          <a:right>
            <a:ln w="12700" cap="flat">
              <a:solidFill>
                <a:srgbClr val="514F48">
                  <a:alpha val="80000"/>
                </a:srgbClr>
              </a:solidFill>
              <a:custDash>
                <a:ds d="200000" sp="200000"/>
              </a:custDash>
              <a:miter lim="400000"/>
            </a:ln>
          </a:right>
          <a:top>
            <a:ln w="12700" cap="flat">
              <a:solidFill>
                <a:srgbClr val="514F48">
                  <a:alpha val="80000"/>
                </a:srgbClr>
              </a:solidFill>
              <a:custDash>
                <a:ds d="200000" sp="200000"/>
              </a:custDash>
              <a:miter lim="400000"/>
            </a:ln>
          </a:top>
          <a:bottom>
            <a:ln w="12700" cap="flat">
              <a:solidFill>
                <a:srgbClr val="514F48">
                  <a:alpha val="80000"/>
                </a:srgbClr>
              </a:solidFill>
              <a:custDash>
                <a:ds d="200000" sp="200000"/>
              </a:custDash>
              <a:miter lim="400000"/>
            </a:ln>
          </a:bottom>
          <a:insideH>
            <a:ln w="12700" cap="flat">
              <a:solidFill>
                <a:srgbClr val="514F48">
                  <a:alpha val="80000"/>
                </a:srgbClr>
              </a:solidFill>
              <a:custDash>
                <a:ds d="200000" sp="200000"/>
              </a:custDash>
              <a:miter lim="400000"/>
            </a:ln>
          </a:insideH>
          <a:insideV>
            <a:ln w="12700" cap="flat">
              <a:solidFill>
                <a:srgbClr val="514F48">
                  <a:alpha val="80000"/>
                </a:srgbClr>
              </a:solidFill>
              <a:custDash>
                <a:ds d="200000" sp="200000"/>
              </a:custDash>
              <a:miter lim="400000"/>
            </a:ln>
          </a:insideV>
        </a:tcBdr>
        <a:fill>
          <a:noFill/>
        </a:fill>
      </a:tcStyle>
    </a:wholeTbl>
    <a:band2H>
      <a:tcTxStyle b="def" i="def"/>
      <a:tcStyle>
        <a:tcBdr/>
        <a:fill>
          <a:solidFill>
            <a:srgbClr val="D2D1C3">
              <a:alpha val="25000"/>
            </a:srgbClr>
          </a:solidFill>
        </a:fill>
      </a:tcStyle>
    </a:band2H>
    <a:firstCol>
      <a:tcTxStyle b="on" i="off">
        <a:font>
          <a:latin typeface="Avenir Next Demi Bold"/>
          <a:ea typeface="Avenir Next Demi Bold"/>
          <a:cs typeface="Avenir Next Demi Bold"/>
        </a:font>
        <a:srgbClr val="FFFFFF"/>
      </a:tcTxStyle>
      <a:tcStyle>
        <a:tcBdr>
          <a:left>
            <a:ln w="12700" cap="flat">
              <a:solidFill>
                <a:srgbClr val="514F48">
                  <a:alpha val="80000"/>
                </a:srgbClr>
              </a:solidFill>
              <a:prstDash val="solid"/>
              <a:miter lim="400000"/>
            </a:ln>
          </a:left>
          <a:right>
            <a:ln w="12700" cap="flat">
              <a:solidFill>
                <a:srgbClr val="514F48">
                  <a:alpha val="80000"/>
                </a:srgbClr>
              </a:solidFill>
              <a:prstDash val="solid"/>
              <a:miter lim="400000"/>
            </a:ln>
          </a:right>
          <a:top>
            <a:ln w="12700" cap="flat">
              <a:solidFill>
                <a:srgbClr val="514F48">
                  <a:alpha val="80000"/>
                </a:srgbClr>
              </a:solidFill>
              <a:prstDash val="solid"/>
              <a:miter lim="400000"/>
            </a:ln>
          </a:top>
          <a:bottom>
            <a:ln w="12700" cap="flat">
              <a:solidFill>
                <a:srgbClr val="514F48">
                  <a:alpha val="80000"/>
                </a:srgbClr>
              </a:solidFill>
              <a:prstDash val="solid"/>
              <a:miter lim="400000"/>
            </a:ln>
          </a:bottom>
          <a:insideH>
            <a:ln w="12700" cap="flat">
              <a:solidFill>
                <a:srgbClr val="514F48">
                  <a:alpha val="80000"/>
                </a:srgbClr>
              </a:solidFill>
              <a:prstDash val="solid"/>
              <a:miter lim="400000"/>
            </a:ln>
          </a:insideH>
          <a:insideV>
            <a:ln w="12700" cap="flat">
              <a:solidFill>
                <a:srgbClr val="514F48">
                  <a:alpha val="80000"/>
                </a:srgbClr>
              </a:solidFill>
              <a:prstDash val="solid"/>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solidFill>
                <a:srgbClr val="514F48">
                  <a:alpha val="80000"/>
                </a:srgbClr>
              </a:solidFill>
              <a:prstDash val="solid"/>
              <a:miter lim="400000"/>
            </a:ln>
          </a:left>
          <a:right>
            <a:ln w="12700" cap="flat">
              <a:solidFill>
                <a:srgbClr val="514F48">
                  <a:alpha val="80000"/>
                </a:srgbClr>
              </a:solidFill>
              <a:prstDash val="solid"/>
              <a:miter lim="400000"/>
            </a:ln>
          </a:right>
          <a:top>
            <a:ln w="25400" cap="flat">
              <a:solidFill>
                <a:srgbClr val="514F48">
                  <a:alpha val="80000"/>
                </a:srgbClr>
              </a:solidFill>
              <a:prstDash val="solid"/>
              <a:miter lim="400000"/>
            </a:ln>
          </a:top>
          <a:bottom>
            <a:ln w="12700" cap="flat">
              <a:solidFill>
                <a:srgbClr val="514F48">
                  <a:alpha val="80000"/>
                </a:srgbClr>
              </a:solidFill>
              <a:prstDash val="solid"/>
              <a:miter lim="400000"/>
            </a:ln>
          </a:bottom>
          <a:insideH>
            <a:ln w="12700" cap="flat">
              <a:solidFill>
                <a:srgbClr val="514F48">
                  <a:alpha val="80000"/>
                </a:srgbClr>
              </a:solidFill>
              <a:prstDash val="solid"/>
              <a:miter lim="400000"/>
            </a:ln>
          </a:insideH>
          <a:insideV>
            <a:ln w="12700" cap="flat">
              <a:solidFill>
                <a:srgbClr val="514F48">
                  <a:alpha val="80000"/>
                </a:srgbClr>
              </a:solidFill>
              <a:prstDash val="solid"/>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solidFill>
                <a:srgbClr val="514F48">
                  <a:alpha val="80000"/>
                </a:srgbClr>
              </a:solidFill>
              <a:prstDash val="solid"/>
              <a:miter lim="400000"/>
            </a:ln>
          </a:left>
          <a:right>
            <a:ln w="12700" cap="flat">
              <a:solidFill>
                <a:srgbClr val="514F48">
                  <a:alpha val="80000"/>
                </a:srgbClr>
              </a:solidFill>
              <a:prstDash val="solid"/>
              <a:miter lim="400000"/>
            </a:ln>
          </a:right>
          <a:top>
            <a:ln w="12700" cap="flat">
              <a:solidFill>
                <a:srgbClr val="514F48">
                  <a:alpha val="80000"/>
                </a:srgbClr>
              </a:solidFill>
              <a:prstDash val="solid"/>
              <a:miter lim="400000"/>
            </a:ln>
          </a:top>
          <a:bottom>
            <a:ln w="25400" cap="flat">
              <a:solidFill>
                <a:srgbClr val="514F48">
                  <a:alpha val="80000"/>
                </a:srgbClr>
              </a:solidFill>
              <a:prstDash val="solid"/>
              <a:miter lim="400000"/>
            </a:ln>
          </a:bottom>
          <a:insideH>
            <a:ln w="12700" cap="flat">
              <a:solidFill>
                <a:srgbClr val="514F48">
                  <a:alpha val="80000"/>
                </a:srgbClr>
              </a:solidFill>
              <a:prstDash val="solid"/>
              <a:miter lim="400000"/>
            </a:ln>
          </a:insideH>
          <a:insideV>
            <a:ln w="12700" cap="flat">
              <a:solidFill>
                <a:srgbClr val="514F48">
                  <a:alpha val="80000"/>
                </a:srgbClr>
              </a:solidFill>
              <a:prstDash val="solid"/>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2A2927"/>
      </a:tcTxStyle>
      <a:tcStyle>
        <a:tcBdr>
          <a:left>
            <a:ln w="12700" cap="flat">
              <a:solidFill>
                <a:srgbClr val="737269">
                  <a:alpha val="80000"/>
                </a:srgbClr>
              </a:solidFill>
              <a:prstDash val="solid"/>
              <a:miter lim="400000"/>
            </a:ln>
          </a:left>
          <a:right>
            <a:ln w="12700" cap="flat">
              <a:solidFill>
                <a:srgbClr val="737269">
                  <a:alpha val="80000"/>
                </a:srgbClr>
              </a:solidFill>
              <a:prstDash val="solid"/>
              <a:miter lim="400000"/>
            </a:ln>
          </a:right>
          <a:top>
            <a:ln w="12700" cap="flat">
              <a:solidFill>
                <a:srgbClr val="737269">
                  <a:alpha val="80000"/>
                </a:srgbClr>
              </a:solidFill>
              <a:prstDash val="solid"/>
              <a:miter lim="400000"/>
            </a:ln>
          </a:top>
          <a:bottom>
            <a:ln w="12700" cap="flat">
              <a:solidFill>
                <a:srgbClr val="737269">
                  <a:alpha val="80000"/>
                </a:srgbClr>
              </a:solidFill>
              <a:prstDash val="solid"/>
              <a:miter lim="400000"/>
            </a:ln>
          </a:bottom>
          <a:insideH>
            <a:ln w="12700" cap="flat">
              <a:solidFill>
                <a:srgbClr val="737269">
                  <a:alpha val="80000"/>
                </a:srgbClr>
              </a:solidFill>
              <a:prstDash val="solid"/>
              <a:miter lim="400000"/>
            </a:ln>
          </a:insideH>
          <a:insideV>
            <a:ln w="12700" cap="flat">
              <a:solidFill>
                <a:srgbClr val="737269">
                  <a:alpha val="80000"/>
                </a:srgbClr>
              </a:solidFill>
              <a:prstDash val="solid"/>
              <a:miter lim="400000"/>
            </a:ln>
          </a:insideV>
        </a:tcBdr>
        <a:fill>
          <a:noFill/>
        </a:fill>
      </a:tcStyle>
    </a:wholeTbl>
    <a:band2H>
      <a:tcTxStyle b="def" i="def"/>
      <a:tcStyle>
        <a:tcBdr/>
        <a:fill>
          <a:blipFill rotWithShape="1">
            <a:blip r:embed="rId1"/>
            <a:srcRect l="0" t="0" r="0" b="0"/>
            <a:tile tx="0" ty="0" sx="100000" sy="100000" flip="none" algn="tl"/>
          </a:blipFill>
        </a:fill>
      </a:tcStyle>
    </a:band2H>
    <a:firstCol>
      <a:tcTxStyle b="on" i="off">
        <a:font>
          <a:latin typeface="Avenir Next Demi Bold"/>
          <a:ea typeface="Avenir Next Demi Bold"/>
          <a:cs typeface="Avenir Next Demi Bold"/>
        </a:font>
        <a:srgbClr val="2A2927"/>
      </a:tcTxStyle>
      <a:tcStyle>
        <a:tcBdr>
          <a:left>
            <a:ln w="25400" cap="flat">
              <a:solidFill>
                <a:srgbClr val="737269">
                  <a:alpha val="80000"/>
                </a:srgbClr>
              </a:solidFill>
              <a:prstDash val="solid"/>
              <a:miter lim="400000"/>
            </a:ln>
          </a:left>
          <a:right>
            <a:ln w="12700" cap="flat">
              <a:solidFill>
                <a:srgbClr val="737269">
                  <a:alpha val="80000"/>
                </a:srgbClr>
              </a:solidFill>
              <a:prstDash val="solid"/>
              <a:miter lim="400000"/>
            </a:ln>
          </a:right>
          <a:top>
            <a:ln w="12700" cap="flat">
              <a:solidFill>
                <a:srgbClr val="737269">
                  <a:alpha val="80000"/>
                </a:srgbClr>
              </a:solidFill>
              <a:prstDash val="solid"/>
              <a:miter lim="400000"/>
            </a:ln>
          </a:top>
          <a:bottom>
            <a:ln w="12700" cap="flat">
              <a:solidFill>
                <a:srgbClr val="737269">
                  <a:alpha val="80000"/>
                </a:srgbClr>
              </a:solidFill>
              <a:prstDash val="solid"/>
              <a:miter lim="400000"/>
            </a:ln>
          </a:bottom>
          <a:insideH>
            <a:ln w="12700" cap="flat">
              <a:solidFill>
                <a:srgbClr val="737269">
                  <a:alpha val="80000"/>
                </a:srgbClr>
              </a:solidFill>
              <a:prstDash val="solid"/>
              <a:miter lim="400000"/>
            </a:ln>
          </a:insideH>
          <a:insideV>
            <a:ln w="12700" cap="flat">
              <a:solidFill>
                <a:srgbClr val="737269">
                  <a:alpha val="80000"/>
                </a:srgbClr>
              </a:solidFill>
              <a:prstDash val="solid"/>
              <a:miter lim="400000"/>
            </a:ln>
          </a:insideV>
        </a:tcBdr>
        <a:fill>
          <a:noFill/>
        </a:fill>
      </a:tcStyle>
    </a:firstCol>
    <a:lastRow>
      <a:tcTxStyle b="on" i="off">
        <a:font>
          <a:latin typeface="Avenir Next Demi Bold"/>
          <a:ea typeface="Avenir Next Demi Bold"/>
          <a:cs typeface="Avenir Next Demi Bold"/>
        </a:font>
        <a:srgbClr val="2A2927"/>
      </a:tcTxStyle>
      <a:tcStyle>
        <a:tcBdr>
          <a:left>
            <a:ln w="12700" cap="flat">
              <a:solidFill>
                <a:srgbClr val="737269">
                  <a:alpha val="80000"/>
                </a:srgbClr>
              </a:solidFill>
              <a:prstDash val="solid"/>
              <a:miter lim="400000"/>
            </a:ln>
          </a:left>
          <a:right>
            <a:ln w="12700" cap="flat">
              <a:solidFill>
                <a:srgbClr val="737269">
                  <a:alpha val="80000"/>
                </a:srgbClr>
              </a:solidFill>
              <a:prstDash val="solid"/>
              <a:miter lim="400000"/>
            </a:ln>
          </a:right>
          <a:top>
            <a:ln w="25400" cap="flat">
              <a:solidFill>
                <a:srgbClr val="737269">
                  <a:alpha val="80000"/>
                </a:srgbClr>
              </a:solidFill>
              <a:prstDash val="solid"/>
              <a:miter lim="400000"/>
            </a:ln>
          </a:top>
          <a:bottom>
            <a:ln w="25400" cap="flat">
              <a:solidFill>
                <a:srgbClr val="737269">
                  <a:alpha val="80000"/>
                </a:srgbClr>
              </a:solidFill>
              <a:prstDash val="solid"/>
              <a:miter lim="400000"/>
            </a:ln>
          </a:bottom>
          <a:insideH>
            <a:ln w="12700" cap="flat">
              <a:solidFill>
                <a:srgbClr val="737269">
                  <a:alpha val="80000"/>
                </a:srgbClr>
              </a:solidFill>
              <a:prstDash val="solid"/>
              <a:miter lim="400000"/>
            </a:ln>
          </a:insideH>
          <a:insideV>
            <a:ln w="12700" cap="flat">
              <a:solidFill>
                <a:srgbClr val="737269">
                  <a:alpha val="80000"/>
                </a:srgbClr>
              </a:solidFill>
              <a:prstDash val="solid"/>
              <a:miter lim="400000"/>
            </a:ln>
          </a:insideV>
        </a:tcBdr>
        <a:fill>
          <a:noFill/>
        </a:fill>
      </a:tcStyle>
    </a:lastRow>
    <a:firstRow>
      <a:tcTxStyle b="on" i="off">
        <a:font>
          <a:latin typeface="Avenir Next Demi Bold"/>
          <a:ea typeface="Avenir Next Demi Bold"/>
          <a:cs typeface="Avenir Next Demi Bold"/>
        </a:font>
        <a:srgbClr val="2A2927"/>
      </a:tcTxStyle>
      <a:tcStyle>
        <a:tcBdr>
          <a:left>
            <a:ln w="12700" cap="flat">
              <a:solidFill>
                <a:srgbClr val="737269">
                  <a:alpha val="80000"/>
                </a:srgbClr>
              </a:solidFill>
              <a:prstDash val="solid"/>
              <a:miter lim="400000"/>
            </a:ln>
          </a:left>
          <a:right>
            <a:ln w="12700" cap="flat">
              <a:solidFill>
                <a:srgbClr val="737269">
                  <a:alpha val="80000"/>
                </a:srgbClr>
              </a:solidFill>
              <a:prstDash val="solid"/>
              <a:miter lim="400000"/>
            </a:ln>
          </a:right>
          <a:top>
            <a:ln w="25400" cap="flat">
              <a:solidFill>
                <a:srgbClr val="737269">
                  <a:alpha val="80000"/>
                </a:srgbClr>
              </a:solidFill>
              <a:prstDash val="solid"/>
              <a:miter lim="400000"/>
            </a:ln>
          </a:top>
          <a:bottom>
            <a:ln w="25400" cap="flat">
              <a:solidFill>
                <a:srgbClr val="737269">
                  <a:alpha val="80000"/>
                </a:srgbClr>
              </a:solidFill>
              <a:prstDash val="solid"/>
              <a:miter lim="400000"/>
            </a:ln>
          </a:bottom>
          <a:insideH>
            <a:ln w="12700" cap="flat">
              <a:solidFill>
                <a:srgbClr val="737269">
                  <a:alpha val="80000"/>
                </a:srgbClr>
              </a:solidFill>
              <a:prstDash val="solid"/>
              <a:miter lim="400000"/>
            </a:ln>
          </a:insideH>
          <a:insideV>
            <a:ln w="12700" cap="flat">
              <a:solidFill>
                <a:srgbClr val="737269">
                  <a:alpha val="80000"/>
                </a:srgbClr>
              </a:solidFill>
              <a:prstDash val="solid"/>
              <a:miter lim="400000"/>
            </a:ln>
          </a:insideV>
        </a:tcBdr>
        <a:fill>
          <a:noFill/>
        </a:fill>
      </a:tcStyle>
    </a:firstRow>
  </a:tblStyle>
  <a:tblStyle styleId="{EEE7283C-3CF3-47DC-8721-378D4A62B228}" styleName="">
    <a:tblBg/>
    <a:wholeTbl>
      <a:tcTxStyle b="off" i="off">
        <a:font>
          <a:latin typeface="Avenir Next Medium"/>
          <a:ea typeface="Avenir Next Medium"/>
          <a:cs typeface="Avenir Next Medium"/>
        </a:font>
        <a:srgbClr val="2A2927"/>
      </a:tcTxStyle>
      <a:tcStyle>
        <a:tcBdr>
          <a:left>
            <a:ln w="12700" cap="flat">
              <a:solidFill>
                <a:srgbClr val="737269">
                  <a:alpha val="80000"/>
                </a:srgbClr>
              </a:solidFill>
              <a:prstDash val="solid"/>
              <a:miter lim="400000"/>
            </a:ln>
          </a:left>
          <a:right>
            <a:ln w="12700" cap="flat">
              <a:solidFill>
                <a:srgbClr val="737269">
                  <a:alpha val="80000"/>
                </a:srgbClr>
              </a:solidFill>
              <a:prstDash val="solid"/>
              <a:miter lim="400000"/>
            </a:ln>
          </a:right>
          <a:top>
            <a:ln w="12700" cap="flat">
              <a:solidFill>
                <a:srgbClr val="737269">
                  <a:alpha val="80000"/>
                </a:srgbClr>
              </a:solidFill>
              <a:prstDash val="solid"/>
              <a:miter lim="400000"/>
            </a:ln>
          </a:top>
          <a:bottom>
            <a:ln w="12700" cap="flat">
              <a:solidFill>
                <a:srgbClr val="737269">
                  <a:alpha val="80000"/>
                </a:srgbClr>
              </a:solidFill>
              <a:prstDash val="solid"/>
              <a:miter lim="400000"/>
            </a:ln>
          </a:bottom>
          <a:insideH>
            <a:ln w="12700" cap="flat">
              <a:solidFill>
                <a:srgbClr val="737269">
                  <a:alpha val="80000"/>
                </a:srgbClr>
              </a:solidFill>
              <a:prstDash val="solid"/>
              <a:miter lim="400000"/>
            </a:ln>
          </a:insideH>
          <a:insideV>
            <a:ln w="12700" cap="flat">
              <a:solidFill>
                <a:srgbClr val="737269">
                  <a:alpha val="80000"/>
                </a:srgbClr>
              </a:solidFill>
              <a:prstDash val="solid"/>
              <a:miter lim="400000"/>
            </a:ln>
          </a:insideV>
        </a:tcBdr>
        <a:fill>
          <a:noFill/>
        </a:fill>
      </a:tcStyle>
    </a:wholeTbl>
    <a:band2H>
      <a:tcTxStyle b="def" i="def"/>
      <a:tcStyle>
        <a:tcBdr/>
        <a:fill>
          <a:solidFill>
            <a:srgbClr val="D2D1C3">
              <a:alpha val="25000"/>
            </a:srgbClr>
          </a:solidFill>
        </a:fill>
      </a:tcStyle>
    </a:band2H>
    <a:firstCol>
      <a:tcTxStyle b="off" i="off">
        <a:font>
          <a:latin typeface="Avenir Next Medium"/>
          <a:ea typeface="Avenir Next Medium"/>
          <a:cs typeface="Avenir Next Medium"/>
        </a:font>
        <a:srgbClr val="2A2927"/>
      </a:tcTxStyle>
      <a:tcStyle>
        <a:tcBdr>
          <a:left>
            <a:ln w="25400" cap="flat">
              <a:solidFill>
                <a:srgbClr val="737269">
                  <a:alpha val="80000"/>
                </a:srgbClr>
              </a:solidFill>
              <a:prstDash val="solid"/>
              <a:miter lim="400000"/>
            </a:ln>
          </a:left>
          <a:right>
            <a:ln w="25400" cap="flat">
              <a:solidFill>
                <a:srgbClr val="737269">
                  <a:alpha val="80000"/>
                </a:srgbClr>
              </a:solidFill>
              <a:prstDash val="solid"/>
              <a:miter lim="400000"/>
            </a:ln>
          </a:right>
          <a:top>
            <a:ln w="12700" cap="flat">
              <a:solidFill>
                <a:srgbClr val="737269">
                  <a:alpha val="80000"/>
                </a:srgbClr>
              </a:solidFill>
              <a:prstDash val="solid"/>
              <a:miter lim="400000"/>
            </a:ln>
          </a:top>
          <a:bottom>
            <a:ln w="12700" cap="flat">
              <a:solidFill>
                <a:srgbClr val="737269">
                  <a:alpha val="80000"/>
                </a:srgbClr>
              </a:solidFill>
              <a:prstDash val="solid"/>
              <a:miter lim="400000"/>
            </a:ln>
          </a:bottom>
          <a:insideH>
            <a:ln w="12700" cap="flat">
              <a:solidFill>
                <a:srgbClr val="737269">
                  <a:alpha val="80000"/>
                </a:srgbClr>
              </a:solidFill>
              <a:prstDash val="solid"/>
              <a:miter lim="400000"/>
            </a:ln>
          </a:insideH>
          <a:insideV>
            <a:ln w="12700" cap="flat">
              <a:solidFill>
                <a:srgbClr val="737269">
                  <a:alpha val="80000"/>
                </a:srgbClr>
              </a:solidFill>
              <a:prstDash val="solid"/>
              <a:miter lim="400000"/>
            </a:ln>
          </a:insideV>
        </a:tcBdr>
        <a:fill>
          <a:noFill/>
        </a:fill>
      </a:tcStyle>
    </a:firstCol>
    <a:lastRow>
      <a:tcTxStyle b="off" i="off">
        <a:font>
          <a:latin typeface="Avenir Next Medium"/>
          <a:ea typeface="Avenir Next Medium"/>
          <a:cs typeface="Avenir Next Medium"/>
        </a:font>
        <a:srgbClr val="2A2927"/>
      </a:tcTxStyle>
      <a:tcStyle>
        <a:tcBdr>
          <a:left>
            <a:ln w="12700" cap="flat">
              <a:solidFill>
                <a:srgbClr val="737269">
                  <a:alpha val="80000"/>
                </a:srgbClr>
              </a:solidFill>
              <a:prstDash val="solid"/>
              <a:miter lim="400000"/>
            </a:ln>
          </a:left>
          <a:right>
            <a:ln w="12700" cap="flat">
              <a:solidFill>
                <a:srgbClr val="737269">
                  <a:alpha val="80000"/>
                </a:srgbClr>
              </a:solidFill>
              <a:prstDash val="solid"/>
              <a:miter lim="400000"/>
            </a:ln>
          </a:right>
          <a:top>
            <a:ln w="25400" cap="flat">
              <a:solidFill>
                <a:srgbClr val="737269">
                  <a:alpha val="80000"/>
                </a:srgbClr>
              </a:solidFill>
              <a:prstDash val="solid"/>
              <a:miter lim="400000"/>
            </a:ln>
          </a:top>
          <a:bottom>
            <a:ln w="25400" cap="flat">
              <a:solidFill>
                <a:srgbClr val="737269">
                  <a:alpha val="80000"/>
                </a:srgbClr>
              </a:solidFill>
              <a:prstDash val="solid"/>
              <a:miter lim="400000"/>
            </a:ln>
          </a:bottom>
          <a:insideH>
            <a:ln w="12700" cap="flat">
              <a:solidFill>
                <a:srgbClr val="737269">
                  <a:alpha val="80000"/>
                </a:srgbClr>
              </a:solidFill>
              <a:prstDash val="solid"/>
              <a:miter lim="400000"/>
            </a:ln>
          </a:insideH>
          <a:insideV>
            <a:ln w="12700" cap="flat">
              <a:solidFill>
                <a:srgbClr val="737269">
                  <a:alpha val="80000"/>
                </a:srgbClr>
              </a:solidFill>
              <a:prstDash val="solid"/>
              <a:miter lim="400000"/>
            </a:ln>
          </a:insideV>
        </a:tcBdr>
        <a:fill>
          <a:noFill/>
        </a:fill>
      </a:tcStyle>
    </a:lastRow>
    <a:firstRow>
      <a:tcTxStyle b="off" i="off">
        <a:font>
          <a:latin typeface="Avenir Next Medium"/>
          <a:ea typeface="Avenir Next Medium"/>
          <a:cs typeface="Avenir Next Medium"/>
        </a:font>
        <a:srgbClr val="2A2927"/>
      </a:tcTxStyle>
      <a:tcStyle>
        <a:tcBdr>
          <a:left>
            <a:ln w="12700" cap="flat">
              <a:solidFill>
                <a:srgbClr val="737269">
                  <a:alpha val="80000"/>
                </a:srgbClr>
              </a:solidFill>
              <a:prstDash val="solid"/>
              <a:miter lim="400000"/>
            </a:ln>
          </a:left>
          <a:right>
            <a:ln w="12700" cap="flat">
              <a:solidFill>
                <a:srgbClr val="737269">
                  <a:alpha val="80000"/>
                </a:srgbClr>
              </a:solidFill>
              <a:prstDash val="solid"/>
              <a:miter lim="400000"/>
            </a:ln>
          </a:right>
          <a:top>
            <a:ln w="25400" cap="flat">
              <a:solidFill>
                <a:srgbClr val="737269">
                  <a:alpha val="80000"/>
                </a:srgbClr>
              </a:solidFill>
              <a:prstDash val="solid"/>
              <a:miter lim="400000"/>
            </a:ln>
          </a:top>
          <a:bottom>
            <a:ln w="25400" cap="flat">
              <a:solidFill>
                <a:srgbClr val="737269">
                  <a:alpha val="80000"/>
                </a:srgbClr>
              </a:solidFill>
              <a:prstDash val="solid"/>
              <a:miter lim="400000"/>
            </a:ln>
          </a:bottom>
          <a:insideH>
            <a:ln w="12700" cap="flat">
              <a:solidFill>
                <a:srgbClr val="737269">
                  <a:alpha val="80000"/>
                </a:srgbClr>
              </a:solidFill>
              <a:prstDash val="solid"/>
              <a:miter lim="400000"/>
            </a:ln>
          </a:insideH>
          <a:insideV>
            <a:ln w="12700" cap="flat">
              <a:solidFill>
                <a:srgbClr val="737269">
                  <a:alpha val="80000"/>
                </a:srgbClr>
              </a:solidFill>
              <a:prstDash val="solid"/>
              <a:miter lim="400000"/>
            </a:ln>
          </a:insideV>
        </a:tcBdr>
        <a:fill>
          <a:noFill/>
        </a:fill>
      </a:tcStyle>
    </a:firstRow>
  </a:tblStyle>
  <a:tblStyle styleId="{CF821DB8-F4EB-4A41-A1BA-3FCAFE7338EE}" styleName="">
    <a:tblBg/>
    <a:wholeTbl>
      <a:tcTxStyle b="off" i="off">
        <a:font>
          <a:latin typeface="Avenir Next Medium"/>
          <a:ea typeface="Avenir Next Medium"/>
          <a:cs typeface="Avenir Next Medium"/>
        </a:font>
        <a:srgbClr val="2A2927"/>
      </a:tcTxStyle>
      <a:tcStyle>
        <a:tcBdr>
          <a:left>
            <a:ln w="12700" cap="flat">
              <a:noFill/>
              <a:miter lim="400000"/>
            </a:ln>
          </a:left>
          <a:right>
            <a:ln w="12700" cap="flat">
              <a:noFill/>
              <a:miter lim="400000"/>
            </a:ln>
          </a:right>
          <a:top>
            <a:ln w="12700" cap="flat">
              <a:solidFill>
                <a:srgbClr val="000000">
                  <a:alpha val="70000"/>
                </a:srgbClr>
              </a:solidFill>
              <a:prstDash val="solid"/>
              <a:miter lim="400000"/>
            </a:ln>
          </a:top>
          <a:bottom>
            <a:ln w="12700" cap="flat">
              <a:solidFill>
                <a:srgbClr val="000000">
                  <a:alpha val="70000"/>
                </a:srgbClr>
              </a:solidFill>
              <a:prstDash val="solid"/>
              <a:miter lim="400000"/>
            </a:ln>
          </a:bottom>
          <a:insideH>
            <a:ln w="12700" cap="flat">
              <a:solidFill>
                <a:srgbClr val="000000">
                  <a:alpha val="70000"/>
                </a:srgbClr>
              </a:solidFill>
              <a:prstDash val="solid"/>
              <a:miter lim="400000"/>
            </a:ln>
          </a:insideH>
          <a:insideV>
            <a:ln w="12700" cap="flat">
              <a:noFill/>
              <a:miter lim="400000"/>
            </a:ln>
          </a:insideV>
        </a:tcBdr>
        <a:fill>
          <a:noFill/>
        </a:fill>
      </a:tcStyle>
    </a:wholeTbl>
    <a:band2H>
      <a:tcTxStyle b="def" i="def"/>
      <a:tcStyle>
        <a:tcBdr/>
        <a:fill>
          <a:solidFill>
            <a:srgbClr val="D2D1C3">
              <a:alpha val="25000"/>
            </a:srgbClr>
          </a:solidFill>
        </a:fill>
      </a:tcStyle>
    </a:band2H>
    <a:firstCol>
      <a:tcTxStyle b="on" i="off">
        <a:font>
          <a:latin typeface="Avenir Next Demi Bold"/>
          <a:ea typeface="Avenir Next Demi Bold"/>
          <a:cs typeface="Avenir Next Demi Bold"/>
        </a:font>
        <a:srgbClr val="FFFFFF"/>
      </a:tcTxStyle>
      <a:tcStyle>
        <a:tcBdr>
          <a:left>
            <a:ln w="12700" cap="flat">
              <a:solidFill>
                <a:srgbClr val="000000">
                  <a:alpha val="70000"/>
                </a:srgbClr>
              </a:solidFill>
              <a:prstDash val="solid"/>
              <a:miter lim="400000"/>
            </a:ln>
          </a:left>
          <a:right>
            <a:ln w="25400" cap="flat">
              <a:solidFill>
                <a:srgbClr val="000000">
                  <a:alpha val="70000"/>
                </a:srgbClr>
              </a:solidFill>
              <a:prstDash val="solid"/>
              <a:miter lim="400000"/>
            </a:ln>
          </a:right>
          <a:top>
            <a:ln w="12700" cap="flat">
              <a:solidFill>
                <a:srgbClr val="000000">
                  <a:alpha val="70000"/>
                </a:srgbClr>
              </a:solidFill>
              <a:prstDash val="solid"/>
              <a:miter lim="400000"/>
            </a:ln>
          </a:top>
          <a:bottom>
            <a:ln w="12700" cap="flat">
              <a:solidFill>
                <a:srgbClr val="000000">
                  <a:alpha val="70000"/>
                </a:srgbClr>
              </a:solidFill>
              <a:prstDash val="solid"/>
              <a:miter lim="400000"/>
            </a:ln>
          </a:bottom>
          <a:insideH>
            <a:ln w="12700" cap="flat">
              <a:solidFill>
                <a:srgbClr val="000000">
                  <a:alpha val="70000"/>
                </a:srgbClr>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25400" cap="flat">
              <a:solidFill>
                <a:srgbClr val="000000">
                  <a:alpha val="70000"/>
                </a:srgbClr>
              </a:solidFill>
              <a:prstDash val="solid"/>
              <a:miter lim="400000"/>
            </a:ln>
          </a:top>
          <a:bottom>
            <a:ln w="12700" cap="flat">
              <a:solidFill>
                <a:srgbClr val="000000">
                  <a:alpha val="70000"/>
                </a:srgbClr>
              </a:solidFill>
              <a:prstDash val="solid"/>
              <a:miter lim="400000"/>
            </a:ln>
          </a:bottom>
          <a:insideH>
            <a:ln w="12700" cap="flat">
              <a:solidFill>
                <a:srgbClr val="000000">
                  <a:alpha val="70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solidFill>
                <a:srgbClr val="000000">
                  <a:alpha val="70000"/>
                </a:srgbClr>
              </a:solidFill>
              <a:prstDash val="solid"/>
              <a:miter lim="400000"/>
            </a:ln>
          </a:top>
          <a:bottom>
            <a:ln w="25400" cap="flat">
              <a:solidFill>
                <a:srgbClr val="000000">
                  <a:alpha val="70000"/>
                </a:srgbClr>
              </a:solidFill>
              <a:prstDash val="solid"/>
              <a:miter lim="400000"/>
            </a:ln>
          </a:bottom>
          <a:insideH>
            <a:ln w="12700" cap="flat">
              <a:solidFill>
                <a:srgbClr val="000000">
                  <a:alpha val="70000"/>
                </a:srgbClr>
              </a:solidFill>
              <a:prstDash val="solid"/>
              <a:miter lim="400000"/>
            </a:ln>
          </a:insideH>
          <a:insideV>
            <a:ln w="12700" cap="flat">
              <a:noFill/>
              <a:miter lim="400000"/>
            </a:ln>
          </a:insideV>
        </a:tcBdr>
        <a:fill>
          <a:noFill/>
        </a:fill>
      </a:tcStyle>
    </a:firstRow>
  </a:tblStyle>
  <a:tblStyle styleId="{33BA23B1-9221-436E-865A-0063620EA4FD}" styleName="">
    <a:tblBg/>
    <a:wholeTbl>
      <a:tcTxStyle b="on" i="off">
        <a:font>
          <a:latin typeface="Avenir Next Demi Bold"/>
          <a:ea typeface="Avenir Next Demi Bold"/>
          <a:cs typeface="Avenir Next Demi Bold"/>
        </a:font>
        <a:srgbClr val="FFFFFF"/>
      </a:tcTxStyle>
      <a:tcStyle>
        <a:tcBdr>
          <a:left>
            <a:ln w="12700" cap="flat">
              <a:solidFill>
                <a:srgbClr val="F8F8F6">
                  <a:alpha val="80000"/>
                </a:srgbClr>
              </a:solidFill>
              <a:custDash>
                <a:ds d="200000" sp="200000"/>
              </a:custDash>
              <a:miter lim="400000"/>
            </a:ln>
          </a:left>
          <a:right>
            <a:ln w="12700" cap="flat">
              <a:solidFill>
                <a:srgbClr val="F8F8F6">
                  <a:alpha val="80000"/>
                </a:srgbClr>
              </a:solidFill>
              <a:custDash>
                <a:ds d="200000" sp="200000"/>
              </a:custDash>
              <a:miter lim="400000"/>
            </a:ln>
          </a:right>
          <a:top>
            <a:ln w="12700" cap="flat">
              <a:solidFill>
                <a:srgbClr val="F8F8F6">
                  <a:alpha val="80000"/>
                </a:srgbClr>
              </a:solidFill>
              <a:custDash>
                <a:ds d="200000" sp="200000"/>
              </a:custDash>
              <a:miter lim="400000"/>
            </a:ln>
          </a:top>
          <a:bottom>
            <a:ln w="12700" cap="flat">
              <a:solidFill>
                <a:srgbClr val="F8F8F6">
                  <a:alpha val="80000"/>
                </a:srgbClr>
              </a:solidFill>
              <a:custDash>
                <a:ds d="200000" sp="200000"/>
              </a:custDash>
              <a:miter lim="400000"/>
            </a:ln>
          </a:bottom>
          <a:insideH>
            <a:ln w="12700" cap="flat">
              <a:solidFill>
                <a:srgbClr val="F8F8F6">
                  <a:alpha val="80000"/>
                </a:srgbClr>
              </a:solidFill>
              <a:custDash>
                <a:ds d="200000" sp="200000"/>
              </a:custDash>
              <a:miter lim="400000"/>
            </a:ln>
          </a:insideH>
          <a:insideV>
            <a:ln w="12700" cap="flat">
              <a:solidFill>
                <a:srgbClr val="F8F8F6">
                  <a:alpha val="80000"/>
                </a:srgbClr>
              </a:solidFill>
              <a:custDash>
                <a:ds d="200000" sp="200000"/>
              </a:custDash>
              <a:miter lim="400000"/>
            </a:ln>
          </a:insideV>
        </a:tcBdr>
        <a:fill>
          <a:solidFill>
            <a:srgbClr val="67665E">
              <a:alpha val="30000"/>
            </a:srgbClr>
          </a:solidFill>
        </a:fill>
      </a:tcStyle>
    </a:wholeTbl>
    <a:band2H>
      <a:tcTxStyle b="def" i="def"/>
      <a:tcStyle>
        <a:tcBdr/>
        <a:fill>
          <a:solidFill>
            <a:srgbClr val="67665E">
              <a:alpha val="40000"/>
            </a:srgbClr>
          </a:solidFill>
        </a:fill>
      </a:tcStyle>
    </a:band2H>
    <a:firstCol>
      <a:tcTxStyle b="on" i="off">
        <a:font>
          <a:latin typeface="Avenir Next Demi Bold"/>
          <a:ea typeface="Avenir Next Demi Bold"/>
          <a:cs typeface="Avenir Next Demi Bold"/>
        </a:font>
        <a:srgbClr val="FFFFFF"/>
      </a:tcTxStyle>
      <a:tcStyle>
        <a:tcBdr>
          <a:left>
            <a:ln w="25400" cap="flat">
              <a:solidFill>
                <a:srgbClr val="F8F8F6">
                  <a:alpha val="80000"/>
                </a:srgbClr>
              </a:solidFill>
              <a:prstDash val="solid"/>
              <a:miter lim="400000"/>
            </a:ln>
          </a:left>
          <a:right>
            <a:ln w="25400" cap="flat">
              <a:solidFill>
                <a:srgbClr val="F8F8F6">
                  <a:alpha val="80000"/>
                </a:srgbClr>
              </a:solidFill>
              <a:prstDash val="solid"/>
              <a:miter lim="400000"/>
            </a:ln>
          </a:right>
          <a:top>
            <a:ln w="12700" cap="flat">
              <a:solidFill>
                <a:srgbClr val="F8F8F6">
                  <a:alpha val="30000"/>
                </a:srgbClr>
              </a:solidFill>
              <a:prstDash val="solid"/>
              <a:miter lim="400000"/>
            </a:ln>
          </a:top>
          <a:bottom>
            <a:ln w="12700" cap="flat">
              <a:solidFill>
                <a:srgbClr val="F8F8F6">
                  <a:alpha val="30000"/>
                </a:srgbClr>
              </a:solidFill>
              <a:prstDash val="solid"/>
              <a:miter lim="400000"/>
            </a:ln>
          </a:bottom>
          <a:insideH>
            <a:ln w="12700" cap="flat">
              <a:solidFill>
                <a:srgbClr val="F8F8F6">
                  <a:alpha val="30000"/>
                </a:srgbClr>
              </a:solidFill>
              <a:prstDash val="solid"/>
              <a:miter lim="400000"/>
            </a:ln>
          </a:insideH>
          <a:insideV>
            <a:ln w="12700" cap="flat">
              <a:solidFill>
                <a:srgbClr val="F8F8F6">
                  <a:alpha val="30000"/>
                </a:srgbClr>
              </a:solidFill>
              <a:prstDash val="solid"/>
              <a:miter lim="400000"/>
            </a:ln>
          </a:insideV>
        </a:tcBdr>
        <a:fill>
          <a:solidFill>
            <a:srgbClr val="67665E">
              <a:alpha val="50000"/>
            </a:srgbClr>
          </a:solidFill>
        </a:fill>
      </a:tcStyle>
    </a:firstCol>
    <a:lastRow>
      <a:tcTxStyle b="on" i="off">
        <a:font>
          <a:latin typeface="Avenir Next Demi Bold"/>
          <a:ea typeface="Avenir Next Demi Bold"/>
          <a:cs typeface="Avenir Next Demi Bold"/>
        </a:font>
        <a:srgbClr val="FFFFFF"/>
      </a:tcTxStyle>
      <a:tcStyle>
        <a:tcBdr>
          <a:left>
            <a:ln w="12700" cap="flat">
              <a:solidFill>
                <a:srgbClr val="F8F8F6">
                  <a:alpha val="30000"/>
                </a:srgbClr>
              </a:solidFill>
              <a:prstDash val="solid"/>
              <a:miter lim="400000"/>
            </a:ln>
          </a:left>
          <a:right>
            <a:ln w="12700" cap="flat">
              <a:solidFill>
                <a:srgbClr val="F8F8F6">
                  <a:alpha val="30000"/>
                </a:srgbClr>
              </a:solidFill>
              <a:prstDash val="solid"/>
              <a:miter lim="400000"/>
            </a:ln>
          </a:right>
          <a:top>
            <a:ln w="25400" cap="flat">
              <a:solidFill>
                <a:srgbClr val="F8F8F6">
                  <a:alpha val="80000"/>
                </a:srgbClr>
              </a:solidFill>
              <a:prstDash val="solid"/>
              <a:miter lim="400000"/>
            </a:ln>
          </a:top>
          <a:bottom>
            <a:ln w="25400" cap="flat">
              <a:solidFill>
                <a:srgbClr val="F8F8F6">
                  <a:alpha val="80000"/>
                </a:srgbClr>
              </a:solidFill>
              <a:prstDash val="solid"/>
              <a:miter lim="400000"/>
            </a:ln>
          </a:bottom>
          <a:insideH>
            <a:ln w="12700" cap="flat">
              <a:solidFill>
                <a:srgbClr val="F8F8F6">
                  <a:alpha val="30000"/>
                </a:srgbClr>
              </a:solidFill>
              <a:prstDash val="solid"/>
              <a:miter lim="400000"/>
            </a:ln>
          </a:insideH>
          <a:insideV>
            <a:ln w="12700" cap="flat">
              <a:solidFill>
                <a:srgbClr val="F8F8F6">
                  <a:alpha val="30000"/>
                </a:srgbClr>
              </a:solidFill>
              <a:prstDash val="solid"/>
              <a:miter lim="400000"/>
            </a:ln>
          </a:insideV>
        </a:tcBdr>
        <a:fill>
          <a:solidFill>
            <a:srgbClr val="53534A">
              <a:alpha val="60000"/>
            </a:srgbClr>
          </a:solidFill>
        </a:fill>
      </a:tcStyle>
    </a:lastRow>
    <a:firstRow>
      <a:tcTxStyle b="on" i="off">
        <a:font>
          <a:latin typeface="Avenir Next Demi Bold"/>
          <a:ea typeface="Avenir Next Demi Bold"/>
          <a:cs typeface="Avenir Next Demi Bold"/>
        </a:font>
        <a:srgbClr val="FFFFFF"/>
      </a:tcTxStyle>
      <a:tcStyle>
        <a:tcBdr>
          <a:left>
            <a:ln w="12700" cap="flat">
              <a:solidFill>
                <a:srgbClr val="F8F8F6">
                  <a:alpha val="30000"/>
                </a:srgbClr>
              </a:solidFill>
              <a:prstDash val="solid"/>
              <a:miter lim="400000"/>
            </a:ln>
          </a:left>
          <a:right>
            <a:ln w="12700" cap="flat">
              <a:solidFill>
                <a:srgbClr val="F8F8F6">
                  <a:alpha val="30000"/>
                </a:srgbClr>
              </a:solidFill>
              <a:prstDash val="solid"/>
              <a:miter lim="400000"/>
            </a:ln>
          </a:right>
          <a:top>
            <a:ln w="25400" cap="flat">
              <a:solidFill>
                <a:srgbClr val="F8F8F6">
                  <a:alpha val="80000"/>
                </a:srgbClr>
              </a:solidFill>
              <a:prstDash val="solid"/>
              <a:miter lim="400000"/>
            </a:ln>
          </a:top>
          <a:bottom>
            <a:ln w="25400" cap="flat">
              <a:solidFill>
                <a:srgbClr val="F8F8F6">
                  <a:alpha val="80000"/>
                </a:srgbClr>
              </a:solidFill>
              <a:prstDash val="solid"/>
              <a:miter lim="400000"/>
            </a:ln>
          </a:bottom>
          <a:insideH>
            <a:ln w="12700" cap="flat">
              <a:solidFill>
                <a:srgbClr val="F8F8F6">
                  <a:alpha val="30000"/>
                </a:srgbClr>
              </a:solidFill>
              <a:prstDash val="solid"/>
              <a:miter lim="400000"/>
            </a:ln>
          </a:insideH>
          <a:insideV>
            <a:ln w="12700" cap="flat">
              <a:solidFill>
                <a:srgbClr val="F8F8F6">
                  <a:alpha val="30000"/>
                </a:srgbClr>
              </a:solidFill>
              <a:prstDash val="solid"/>
              <a:miter lim="400000"/>
            </a:ln>
          </a:insideV>
        </a:tcBdr>
        <a:fill>
          <a:solidFill>
            <a:srgbClr val="53534A">
              <a:alpha val="60000"/>
            </a:srgbClr>
          </a:solidFill>
        </a:fill>
      </a:tcStyle>
    </a:firstRow>
  </a:tblStyle>
  <a:tblStyle styleId="{2708684C-4D16-4618-839F-0558EEFCDFE6}" styleName="">
    <a:tblBg/>
    <a:wholeTbl>
      <a:tcTxStyle b="off" i="off">
        <a:font>
          <a:latin typeface="Avenir Next Medium"/>
          <a:ea typeface="Avenir Next Medium"/>
          <a:cs typeface="Avenir Next Medium"/>
        </a:font>
        <a:srgbClr val="2A2927"/>
      </a:tcTxStyle>
      <a:tcStyle>
        <a:tcBdr>
          <a:left>
            <a:ln w="12700" cap="flat">
              <a:noFill/>
              <a:miter lim="400000"/>
            </a:ln>
          </a:left>
          <a:right>
            <a:ln w="12700" cap="flat">
              <a:noFill/>
              <a:miter lim="400000"/>
            </a:ln>
          </a:right>
          <a:top>
            <a:ln w="12700" cap="flat">
              <a:solidFill>
                <a:srgbClr val="34342F">
                  <a:alpha val="80000"/>
                </a:srgbClr>
              </a:solidFill>
              <a:prstDash val="solid"/>
              <a:miter lim="400000"/>
            </a:ln>
          </a:top>
          <a:bottom>
            <a:ln w="12700" cap="flat">
              <a:solidFill>
                <a:srgbClr val="34342F">
                  <a:alpha val="80000"/>
                </a:srgbClr>
              </a:solidFill>
              <a:prstDash val="solid"/>
              <a:miter lim="400000"/>
            </a:ln>
          </a:bottom>
          <a:insideH>
            <a:ln w="12700" cap="flat">
              <a:solidFill>
                <a:srgbClr val="34342F">
                  <a:alpha val="80000"/>
                </a:srgbClr>
              </a:solidFill>
              <a:prstDash val="solid"/>
              <a:miter lim="400000"/>
            </a:ln>
          </a:insideH>
          <a:insideV>
            <a:ln w="12700" cap="flat">
              <a:noFill/>
              <a:miter lim="400000"/>
            </a:ln>
          </a:insideV>
        </a:tcBdr>
        <a:fill>
          <a:noFill/>
        </a:fill>
      </a:tcStyle>
    </a:wholeTbl>
    <a:band2H>
      <a:tcTxStyle b="def" i="def"/>
      <a:tcStyle>
        <a:tcBdr/>
        <a:fill>
          <a:solidFill>
            <a:srgbClr val="67665E">
              <a:alpha val="15000"/>
            </a:srgbClr>
          </a:solidFill>
        </a:fill>
      </a:tcStyle>
    </a:band2H>
    <a:firstCol>
      <a:tcTxStyle b="on" i="off">
        <a:font>
          <a:latin typeface="Avenir Next Demi Bold"/>
          <a:ea typeface="Avenir Next Demi Bold"/>
          <a:cs typeface="Avenir Next Demi Bold"/>
        </a:font>
        <a:srgbClr val="2A2927"/>
      </a:tcTxStyle>
      <a:tcStyle>
        <a:tcBdr>
          <a:left>
            <a:ln w="12700" cap="flat">
              <a:noFill/>
              <a:miter lim="400000"/>
            </a:ln>
          </a:left>
          <a:right>
            <a:ln w="25400" cap="flat">
              <a:solidFill>
                <a:srgbClr val="34342F">
                  <a:alpha val="80000"/>
                </a:srgbClr>
              </a:solidFill>
              <a:prstDash val="solid"/>
              <a:miter lim="400000"/>
            </a:ln>
          </a:right>
          <a:top>
            <a:ln w="12700" cap="flat">
              <a:solidFill>
                <a:srgbClr val="34342F">
                  <a:alpha val="80000"/>
                </a:srgbClr>
              </a:solidFill>
              <a:prstDash val="solid"/>
              <a:miter lim="400000"/>
            </a:ln>
          </a:top>
          <a:bottom>
            <a:ln w="12700" cap="flat">
              <a:solidFill>
                <a:srgbClr val="34342F">
                  <a:alpha val="80000"/>
                </a:srgbClr>
              </a:solidFill>
              <a:prstDash val="solid"/>
              <a:miter lim="400000"/>
            </a:ln>
          </a:bottom>
          <a:insideH>
            <a:ln w="12700" cap="flat">
              <a:solidFill>
                <a:srgbClr val="34342F">
                  <a:alpha val="80000"/>
                </a:srgbClr>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2A2927"/>
      </a:tcTxStyle>
      <a:tcStyle>
        <a:tcBdr>
          <a:left>
            <a:ln w="12700" cap="flat">
              <a:noFill/>
              <a:miter lim="400000"/>
            </a:ln>
          </a:left>
          <a:right>
            <a:ln w="12700" cap="flat">
              <a:noFill/>
              <a:miter lim="400000"/>
            </a:ln>
          </a:right>
          <a:top>
            <a:ln w="25400" cap="flat">
              <a:solidFill>
                <a:srgbClr val="34342F">
                  <a:alpha val="80000"/>
                </a:srgbClr>
              </a:solidFill>
              <a:prstDash val="solid"/>
              <a:miter lim="400000"/>
            </a:ln>
          </a:top>
          <a:bottom>
            <a:ln w="12700" cap="flat">
              <a:noFill/>
              <a:miter lim="400000"/>
            </a:ln>
          </a:bottom>
          <a:insideH>
            <a:ln w="12700" cap="flat">
              <a:solidFill>
                <a:srgbClr val="34342F">
                  <a:alpha val="80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2A2927"/>
      </a:tcTxStyle>
      <a:tcStyle>
        <a:tcBdr>
          <a:left>
            <a:ln w="12700" cap="flat">
              <a:noFill/>
              <a:miter lim="400000"/>
            </a:ln>
          </a:left>
          <a:right>
            <a:ln w="12700" cap="flat">
              <a:noFill/>
              <a:miter lim="400000"/>
            </a:ln>
          </a:right>
          <a:top>
            <a:ln w="12700" cap="flat">
              <a:noFill/>
              <a:miter lim="400000"/>
            </a:ln>
          </a:top>
          <a:bottom>
            <a:ln w="25400" cap="flat">
              <a:solidFill>
                <a:srgbClr val="34342F">
                  <a:alpha val="80000"/>
                </a:srgbClr>
              </a:solidFill>
              <a:prstDash val="solid"/>
              <a:miter lim="400000"/>
            </a:ln>
          </a:bottom>
          <a:insideH>
            <a:ln w="12700" cap="flat">
              <a:solidFill>
                <a:srgbClr val="34342F">
                  <a:alpha val="80000"/>
                </a:srgbClr>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_rels/tableStyles.xml.rels><?xml version="1.0" encoding="UTF-8" standalone="yes"?><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p:nvPr>
            <p:ph type="sldImg"/>
          </p:nvPr>
        </p:nvSpPr>
        <p:spPr>
          <a:xfrm>
            <a:off x="1143000" y="685800"/>
            <a:ext cx="4572000" cy="3429000"/>
          </a:xfrm>
          <a:prstGeom prst="rect">
            <a:avLst/>
          </a:prstGeom>
        </p:spPr>
        <p:txBody>
          <a:bodyPr/>
          <a:lstStyle/>
          <a:p>
            <a:pPr/>
          </a:p>
        </p:txBody>
      </p:sp>
      <p:sp>
        <p:nvSpPr>
          <p:cNvPr id="119" name="Shape 11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2" name="Shape 12"/>
          <p:cNvSpPr/>
          <p:nvPr>
            <p:ph type="title"/>
          </p:nvPr>
        </p:nvSpPr>
        <p:spPr>
          <a:xfrm>
            <a:off x="901700" y="3060700"/>
            <a:ext cx="11201400" cy="1714500"/>
          </a:xfrm>
          <a:prstGeom prst="rect">
            <a:avLst/>
          </a:prstGeom>
        </p:spPr>
        <p:txBody>
          <a:bodyPr anchor="b"/>
          <a:lstStyle/>
          <a:p>
            <a:pPr/>
            <a:r>
              <a:t>标题文本</a:t>
            </a:r>
          </a:p>
        </p:txBody>
      </p:sp>
      <p:sp>
        <p:nvSpPr>
          <p:cNvPr id="13" name="Shape 13"/>
          <p:cNvSpPr/>
          <p:nvPr>
            <p:ph type="body" sz="quarter" idx="1"/>
          </p:nvPr>
        </p:nvSpPr>
        <p:spPr>
          <a:xfrm>
            <a:off x="901700" y="4775200"/>
            <a:ext cx="11201400" cy="1536700"/>
          </a:xfrm>
          <a:prstGeom prst="rect">
            <a:avLst/>
          </a:prstGeom>
        </p:spPr>
        <p:txBody>
          <a:bodyPr anchor="t"/>
          <a:lstStyle>
            <a:lvl1pPr marL="0" indent="0">
              <a:lnSpc>
                <a:spcPct val="80000"/>
              </a:lnSpc>
              <a:spcBef>
                <a:spcPts val="0"/>
              </a:spcBef>
              <a:buSzTx/>
              <a:buNone/>
              <a:defRPr cap="all" spc="288">
                <a:solidFill>
                  <a:srgbClr val="3E3B39"/>
                </a:solidFill>
                <a:latin typeface="+mn-lt"/>
                <a:ea typeface="+mn-ea"/>
                <a:cs typeface="+mn-cs"/>
                <a:sym typeface="Avenir Next"/>
              </a:defRPr>
            </a:lvl1pPr>
            <a:lvl2pPr marL="0" indent="228600">
              <a:lnSpc>
                <a:spcPct val="80000"/>
              </a:lnSpc>
              <a:spcBef>
                <a:spcPts val="0"/>
              </a:spcBef>
              <a:buSzTx/>
              <a:buNone/>
              <a:defRPr cap="all" spc="288">
                <a:solidFill>
                  <a:srgbClr val="3E3B39"/>
                </a:solidFill>
                <a:latin typeface="+mn-lt"/>
                <a:ea typeface="+mn-ea"/>
                <a:cs typeface="+mn-cs"/>
                <a:sym typeface="Avenir Next"/>
              </a:defRPr>
            </a:lvl2pPr>
            <a:lvl3pPr marL="0" indent="457200">
              <a:lnSpc>
                <a:spcPct val="80000"/>
              </a:lnSpc>
              <a:spcBef>
                <a:spcPts val="0"/>
              </a:spcBef>
              <a:buSzTx/>
              <a:buNone/>
              <a:defRPr cap="all" spc="288">
                <a:solidFill>
                  <a:srgbClr val="3E3B39"/>
                </a:solidFill>
                <a:latin typeface="+mn-lt"/>
                <a:ea typeface="+mn-ea"/>
                <a:cs typeface="+mn-cs"/>
                <a:sym typeface="Avenir Next"/>
              </a:defRPr>
            </a:lvl3pPr>
            <a:lvl4pPr marL="0" indent="685800">
              <a:lnSpc>
                <a:spcPct val="80000"/>
              </a:lnSpc>
              <a:spcBef>
                <a:spcPts val="0"/>
              </a:spcBef>
              <a:buSzTx/>
              <a:buNone/>
              <a:defRPr cap="all" spc="288">
                <a:solidFill>
                  <a:srgbClr val="3E3B39"/>
                </a:solidFill>
                <a:latin typeface="+mn-lt"/>
                <a:ea typeface="+mn-ea"/>
                <a:cs typeface="+mn-cs"/>
                <a:sym typeface="Avenir Next"/>
              </a:defRPr>
            </a:lvl4pPr>
            <a:lvl5pPr marL="0" indent="914400">
              <a:lnSpc>
                <a:spcPct val="80000"/>
              </a:lnSpc>
              <a:spcBef>
                <a:spcPts val="0"/>
              </a:spcBef>
              <a:buSzTx/>
              <a:buNone/>
              <a:defRPr cap="all" spc="288">
                <a:solidFill>
                  <a:srgbClr val="3E3B39"/>
                </a:solidFill>
                <a:latin typeface="+mn-lt"/>
                <a:ea typeface="+mn-ea"/>
                <a:cs typeface="+mn-cs"/>
                <a:sym typeface="Avenir Next"/>
              </a:defRPr>
            </a:lvl5pPr>
          </a:lstStyle>
          <a:p>
            <a:pPr/>
            <a:r>
              <a:t>正文级别 1</a:t>
            </a:r>
          </a:p>
          <a:p>
            <a:pPr lvl="1"/>
            <a:r>
              <a:t>正文级别 2</a:t>
            </a:r>
          </a:p>
          <a:p>
            <a:pPr lvl="2"/>
            <a:r>
              <a:t>正文级别 3</a:t>
            </a:r>
          </a:p>
          <a:p>
            <a:pPr lvl="3"/>
            <a:r>
              <a:t>正文级别 4</a:t>
            </a:r>
          </a:p>
          <a:p>
            <a:pPr lvl="4"/>
            <a:r>
              <a:t>正文级别 5</a:t>
            </a:r>
          </a:p>
        </p:txBody>
      </p:sp>
      <p:sp>
        <p:nvSpPr>
          <p:cNvPr id="14" name="Shape 14"/>
          <p:cNvSpPr/>
          <p:nvPr>
            <p:ph type="sldNum" sz="quarter" idx="2"/>
          </p:nvPr>
        </p:nvSpPr>
        <p:spPr>
          <a:xfrm>
            <a:off x="6303924" y="9258300"/>
            <a:ext cx="409652" cy="4191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5" name="Shape 95"/>
          <p:cNvSpPr/>
          <p:nvPr>
            <p:ph type="body" sz="quarter" idx="13"/>
          </p:nvPr>
        </p:nvSpPr>
        <p:spPr>
          <a:xfrm>
            <a:off x="1270000" y="6362700"/>
            <a:ext cx="10464800" cy="660400"/>
          </a:xfrm>
          <a:prstGeom prst="rect">
            <a:avLst/>
          </a:prstGeom>
        </p:spPr>
        <p:txBody>
          <a:bodyPr>
            <a:spAutoFit/>
          </a:bodyPr>
          <a:lstStyle>
            <a:lvl1pPr marL="0" indent="0" algn="ctr">
              <a:lnSpc>
                <a:spcPct val="90000"/>
              </a:lnSpc>
              <a:spcBef>
                <a:spcPts val="1200"/>
              </a:spcBef>
              <a:buSzTx/>
              <a:buNone/>
              <a:defRPr i="1" sz="3200">
                <a:latin typeface="+mn-lt"/>
                <a:ea typeface="+mn-ea"/>
                <a:cs typeface="+mn-cs"/>
                <a:sym typeface="Avenir Next"/>
              </a:defRPr>
            </a:lvl1pPr>
          </a:lstStyle>
          <a:p>
            <a:pPr/>
            <a:r>
              <a:t>–Johnny Appleseed</a:t>
            </a:r>
          </a:p>
        </p:txBody>
      </p:sp>
      <p:sp>
        <p:nvSpPr>
          <p:cNvPr id="96" name="Shape 96"/>
          <p:cNvSpPr/>
          <p:nvPr>
            <p:ph type="body" sz="quarter" idx="14"/>
          </p:nvPr>
        </p:nvSpPr>
        <p:spPr>
          <a:xfrm>
            <a:off x="1270000" y="4235857"/>
            <a:ext cx="10464800" cy="748486"/>
          </a:xfrm>
          <a:prstGeom prst="rect">
            <a:avLst/>
          </a:prstGeom>
        </p:spPr>
        <p:txBody>
          <a:bodyPr>
            <a:spAutoFit/>
          </a:bodyPr>
          <a:lstStyle>
            <a:lvl1pPr marL="0" indent="0" algn="ctr">
              <a:lnSpc>
                <a:spcPct val="90000"/>
              </a:lnSpc>
              <a:buSzTx/>
              <a:buNone/>
              <a:defRPr>
                <a:latin typeface="Avenir Next Demi Bold"/>
                <a:ea typeface="Avenir Next Demi Bold"/>
                <a:cs typeface="Avenir Next Demi Bold"/>
                <a:sym typeface="Avenir Next Demi Bold"/>
              </a:defRPr>
            </a:lvl1pPr>
          </a:lstStyle>
          <a:p>
            <a:pPr/>
            <a:r>
              <a:t>“在此键入引文。”</a:t>
            </a:r>
          </a:p>
        </p:txBody>
      </p:sp>
      <p:sp>
        <p:nvSpPr>
          <p:cNvPr id="97" name="Shape 9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照片">
    <p:spTree>
      <p:nvGrpSpPr>
        <p:cNvPr id="1" name=""/>
        <p:cNvGrpSpPr/>
        <p:nvPr/>
      </p:nvGrpSpPr>
      <p:grpSpPr>
        <a:xfrm>
          <a:off x="0" y="0"/>
          <a:ext cx="0" cy="0"/>
          <a:chOff x="0" y="0"/>
          <a:chExt cx="0" cy="0"/>
        </a:xfrm>
      </p:grpSpPr>
      <p:sp>
        <p:nvSpPr>
          <p:cNvPr id="104" name="Shape 104"/>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5" name="Shape 10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2" name="Shape 11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照片 - 水平">
    <p:spTree>
      <p:nvGrpSpPr>
        <p:cNvPr id="1" name=""/>
        <p:cNvGrpSpPr/>
        <p:nvPr/>
      </p:nvGrpSpPr>
      <p:grpSpPr>
        <a:xfrm>
          <a:off x="0" y="0"/>
          <a:ext cx="0" cy="0"/>
          <a:chOff x="0" y="0"/>
          <a:chExt cx="0" cy="0"/>
        </a:xfrm>
      </p:grpSpPr>
      <p:pic>
        <p:nvPicPr>
          <p:cNvPr id="21" name="chalk_line_box_10x7.png"/>
          <p:cNvPicPr>
            <a:picLocks noChangeAspect="0"/>
          </p:cNvPicPr>
          <p:nvPr/>
        </p:nvPicPr>
        <p:blipFill>
          <a:blip r:embed="rId2">
            <a:alphaModFix amt="45000"/>
            <a:extLst/>
          </a:blip>
          <a:stretch>
            <a:fillRect/>
          </a:stretch>
        </p:blipFill>
        <p:spPr>
          <a:xfrm>
            <a:off x="317500" y="6794500"/>
            <a:ext cx="12344400" cy="2336800"/>
          </a:xfrm>
          <a:prstGeom prst="rect">
            <a:avLst/>
          </a:prstGeom>
          <a:ln w="12700">
            <a:miter lim="400000"/>
          </a:ln>
        </p:spPr>
      </p:pic>
      <p:sp>
        <p:nvSpPr>
          <p:cNvPr id="22" name="Shape 22"/>
          <p:cNvSpPr/>
          <p:nvPr>
            <p:ph type="pic" idx="13"/>
          </p:nvPr>
        </p:nvSpPr>
        <p:spPr>
          <a:xfrm>
            <a:off x="393700" y="381000"/>
            <a:ext cx="12217400" cy="6146800"/>
          </a:xfrm>
          <a:prstGeom prst="rect">
            <a:avLst/>
          </a:prstGeom>
          <a:ln w="9525">
            <a:round/>
          </a:ln>
        </p:spPr>
        <p:txBody>
          <a:bodyPr lIns="91439" tIns="45719" rIns="91439" bIns="45719" anchor="t">
            <a:noAutofit/>
          </a:bodyPr>
          <a:lstStyle/>
          <a:p>
            <a:pPr/>
          </a:p>
        </p:txBody>
      </p:sp>
      <p:sp>
        <p:nvSpPr>
          <p:cNvPr id="23" name="Shape 23"/>
          <p:cNvSpPr/>
          <p:nvPr>
            <p:ph type="title"/>
          </p:nvPr>
        </p:nvSpPr>
        <p:spPr>
          <a:xfrm>
            <a:off x="901700" y="6934200"/>
            <a:ext cx="11201400" cy="952500"/>
          </a:xfrm>
          <a:prstGeom prst="rect">
            <a:avLst/>
          </a:prstGeom>
        </p:spPr>
        <p:txBody>
          <a:bodyPr anchor="b"/>
          <a:lstStyle/>
          <a:p>
            <a:pPr/>
            <a:r>
              <a:t>标题文本</a:t>
            </a:r>
          </a:p>
        </p:txBody>
      </p:sp>
      <p:sp>
        <p:nvSpPr>
          <p:cNvPr id="24" name="Shape 24"/>
          <p:cNvSpPr/>
          <p:nvPr>
            <p:ph type="body" sz="quarter" idx="1"/>
          </p:nvPr>
        </p:nvSpPr>
        <p:spPr>
          <a:xfrm>
            <a:off x="901700" y="7823200"/>
            <a:ext cx="11201400" cy="1206500"/>
          </a:xfrm>
          <a:prstGeom prst="rect">
            <a:avLst/>
          </a:prstGeom>
        </p:spPr>
        <p:txBody>
          <a:bodyPr anchor="t"/>
          <a:lstStyle>
            <a:lvl1pPr marL="0" indent="0">
              <a:lnSpc>
                <a:spcPct val="80000"/>
              </a:lnSpc>
              <a:spcBef>
                <a:spcPts val="0"/>
              </a:spcBef>
              <a:buSzTx/>
              <a:buNone/>
              <a:defRPr cap="all" spc="288">
                <a:solidFill>
                  <a:srgbClr val="3E3B39"/>
                </a:solidFill>
                <a:latin typeface="+mn-lt"/>
                <a:ea typeface="+mn-ea"/>
                <a:cs typeface="+mn-cs"/>
                <a:sym typeface="Avenir Next"/>
              </a:defRPr>
            </a:lvl1pPr>
            <a:lvl2pPr marL="0" indent="228600">
              <a:lnSpc>
                <a:spcPct val="80000"/>
              </a:lnSpc>
              <a:spcBef>
                <a:spcPts val="0"/>
              </a:spcBef>
              <a:buSzTx/>
              <a:buNone/>
              <a:defRPr cap="all" spc="288">
                <a:solidFill>
                  <a:srgbClr val="3E3B39"/>
                </a:solidFill>
                <a:latin typeface="+mn-lt"/>
                <a:ea typeface="+mn-ea"/>
                <a:cs typeface="+mn-cs"/>
                <a:sym typeface="Avenir Next"/>
              </a:defRPr>
            </a:lvl2pPr>
            <a:lvl3pPr marL="0" indent="457200">
              <a:lnSpc>
                <a:spcPct val="80000"/>
              </a:lnSpc>
              <a:spcBef>
                <a:spcPts val="0"/>
              </a:spcBef>
              <a:buSzTx/>
              <a:buNone/>
              <a:defRPr cap="all" spc="288">
                <a:solidFill>
                  <a:srgbClr val="3E3B39"/>
                </a:solidFill>
                <a:latin typeface="+mn-lt"/>
                <a:ea typeface="+mn-ea"/>
                <a:cs typeface="+mn-cs"/>
                <a:sym typeface="Avenir Next"/>
              </a:defRPr>
            </a:lvl3pPr>
            <a:lvl4pPr marL="0" indent="685800">
              <a:lnSpc>
                <a:spcPct val="80000"/>
              </a:lnSpc>
              <a:spcBef>
                <a:spcPts val="0"/>
              </a:spcBef>
              <a:buSzTx/>
              <a:buNone/>
              <a:defRPr cap="all" spc="288">
                <a:solidFill>
                  <a:srgbClr val="3E3B39"/>
                </a:solidFill>
                <a:latin typeface="+mn-lt"/>
                <a:ea typeface="+mn-ea"/>
                <a:cs typeface="+mn-cs"/>
                <a:sym typeface="Avenir Next"/>
              </a:defRPr>
            </a:lvl4pPr>
            <a:lvl5pPr marL="0" indent="914400">
              <a:lnSpc>
                <a:spcPct val="80000"/>
              </a:lnSpc>
              <a:spcBef>
                <a:spcPts val="0"/>
              </a:spcBef>
              <a:buSzTx/>
              <a:buNone/>
              <a:defRPr cap="all" spc="288">
                <a:solidFill>
                  <a:srgbClr val="3E3B39"/>
                </a:solidFill>
                <a:latin typeface="+mn-lt"/>
                <a:ea typeface="+mn-ea"/>
                <a:cs typeface="+mn-cs"/>
                <a:sym typeface="Avenir Next"/>
              </a:defRPr>
            </a:lvl5pPr>
          </a:lstStyle>
          <a:p>
            <a:pPr/>
            <a:r>
              <a:t>正文级别 1</a:t>
            </a:r>
          </a:p>
          <a:p>
            <a:pPr lvl="1"/>
            <a:r>
              <a:t>正文级别 2</a:t>
            </a:r>
          </a:p>
          <a:p>
            <a:pPr lvl="2"/>
            <a:r>
              <a:t>正文级别 3</a:t>
            </a:r>
          </a:p>
          <a:p>
            <a:pPr lvl="3"/>
            <a:r>
              <a:t>正文级别 4</a:t>
            </a:r>
          </a:p>
          <a:p>
            <a:pPr lvl="4"/>
            <a:r>
              <a:t>正文级别 5</a:t>
            </a:r>
          </a:p>
        </p:txBody>
      </p:sp>
      <p:sp>
        <p:nvSpPr>
          <p:cNvPr id="25" name="Shape 25"/>
          <p:cNvSpPr/>
          <p:nvPr>
            <p:ph type="sldNum" sz="quarter" idx="2"/>
          </p:nvPr>
        </p:nvSpPr>
        <p:spPr>
          <a:xfrm>
            <a:off x="6303924" y="9258300"/>
            <a:ext cx="409652" cy="4191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2" name="Shape 32"/>
          <p:cNvSpPr/>
          <p:nvPr>
            <p:ph type="title"/>
          </p:nvPr>
        </p:nvSpPr>
        <p:spPr>
          <a:xfrm>
            <a:off x="901700" y="3898900"/>
            <a:ext cx="11201400" cy="1943100"/>
          </a:xfrm>
          <a:prstGeom prst="rect">
            <a:avLst/>
          </a:prstGeom>
        </p:spPr>
        <p:txBody>
          <a:bodyPr anchor="ctr"/>
          <a:lstStyle/>
          <a:p>
            <a:pPr/>
            <a:r>
              <a:t>标题文本</a:t>
            </a:r>
          </a:p>
        </p:txBody>
      </p:sp>
      <p:sp>
        <p:nvSpPr>
          <p:cNvPr id="33" name="Shape 3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40" name="Shape 40"/>
          <p:cNvSpPr/>
          <p:nvPr>
            <p:ph type="pic" sz="half" idx="13"/>
          </p:nvPr>
        </p:nvSpPr>
        <p:spPr>
          <a:xfrm>
            <a:off x="6451600" y="1066800"/>
            <a:ext cx="5626100" cy="7632700"/>
          </a:xfrm>
          <a:prstGeom prst="rect">
            <a:avLst/>
          </a:prstGeom>
          <a:ln w="9525">
            <a:round/>
          </a:ln>
        </p:spPr>
        <p:txBody>
          <a:bodyPr lIns="91439" tIns="45719" rIns="91439" bIns="45719" anchor="t">
            <a:noAutofit/>
          </a:bodyPr>
          <a:lstStyle/>
          <a:p>
            <a:pPr/>
          </a:p>
        </p:txBody>
      </p:sp>
      <p:sp>
        <p:nvSpPr>
          <p:cNvPr id="41" name="Shape 41"/>
          <p:cNvSpPr/>
          <p:nvPr>
            <p:ph type="title"/>
          </p:nvPr>
        </p:nvSpPr>
        <p:spPr>
          <a:xfrm>
            <a:off x="901700" y="927100"/>
            <a:ext cx="5080000" cy="4102100"/>
          </a:xfrm>
          <a:prstGeom prst="rect">
            <a:avLst/>
          </a:prstGeom>
        </p:spPr>
        <p:txBody>
          <a:bodyPr anchor="b"/>
          <a:lstStyle/>
          <a:p>
            <a:pPr/>
            <a:r>
              <a:t>标题文本</a:t>
            </a:r>
          </a:p>
        </p:txBody>
      </p:sp>
      <p:sp>
        <p:nvSpPr>
          <p:cNvPr id="42" name="Shape 42"/>
          <p:cNvSpPr/>
          <p:nvPr>
            <p:ph type="body" sz="quarter" idx="1"/>
          </p:nvPr>
        </p:nvSpPr>
        <p:spPr>
          <a:xfrm>
            <a:off x="901700" y="5029200"/>
            <a:ext cx="5080000" cy="3683000"/>
          </a:xfrm>
          <a:prstGeom prst="rect">
            <a:avLst/>
          </a:prstGeom>
        </p:spPr>
        <p:txBody>
          <a:bodyPr anchor="t"/>
          <a:lstStyle>
            <a:lvl1pPr marL="0" indent="0">
              <a:lnSpc>
                <a:spcPct val="80000"/>
              </a:lnSpc>
              <a:spcBef>
                <a:spcPts val="0"/>
              </a:spcBef>
              <a:buSzTx/>
              <a:buNone/>
              <a:defRPr cap="all" spc="288">
                <a:solidFill>
                  <a:srgbClr val="3E3B39"/>
                </a:solidFill>
                <a:latin typeface="+mn-lt"/>
                <a:ea typeface="+mn-ea"/>
                <a:cs typeface="+mn-cs"/>
                <a:sym typeface="Avenir Next"/>
              </a:defRPr>
            </a:lvl1pPr>
            <a:lvl2pPr marL="0" indent="228600">
              <a:lnSpc>
                <a:spcPct val="80000"/>
              </a:lnSpc>
              <a:spcBef>
                <a:spcPts val="0"/>
              </a:spcBef>
              <a:buSzTx/>
              <a:buNone/>
              <a:defRPr cap="all" spc="288">
                <a:solidFill>
                  <a:srgbClr val="3E3B39"/>
                </a:solidFill>
                <a:latin typeface="+mn-lt"/>
                <a:ea typeface="+mn-ea"/>
                <a:cs typeface="+mn-cs"/>
                <a:sym typeface="Avenir Next"/>
              </a:defRPr>
            </a:lvl2pPr>
            <a:lvl3pPr marL="0" indent="457200">
              <a:lnSpc>
                <a:spcPct val="80000"/>
              </a:lnSpc>
              <a:spcBef>
                <a:spcPts val="0"/>
              </a:spcBef>
              <a:buSzTx/>
              <a:buNone/>
              <a:defRPr cap="all" spc="288">
                <a:solidFill>
                  <a:srgbClr val="3E3B39"/>
                </a:solidFill>
                <a:latin typeface="+mn-lt"/>
                <a:ea typeface="+mn-ea"/>
                <a:cs typeface="+mn-cs"/>
                <a:sym typeface="Avenir Next"/>
              </a:defRPr>
            </a:lvl3pPr>
            <a:lvl4pPr marL="0" indent="685800">
              <a:lnSpc>
                <a:spcPct val="80000"/>
              </a:lnSpc>
              <a:spcBef>
                <a:spcPts val="0"/>
              </a:spcBef>
              <a:buSzTx/>
              <a:buNone/>
              <a:defRPr cap="all" spc="288">
                <a:solidFill>
                  <a:srgbClr val="3E3B39"/>
                </a:solidFill>
                <a:latin typeface="+mn-lt"/>
                <a:ea typeface="+mn-ea"/>
                <a:cs typeface="+mn-cs"/>
                <a:sym typeface="Avenir Next"/>
              </a:defRPr>
            </a:lvl4pPr>
            <a:lvl5pPr marL="0" indent="914400">
              <a:lnSpc>
                <a:spcPct val="80000"/>
              </a:lnSpc>
              <a:spcBef>
                <a:spcPts val="0"/>
              </a:spcBef>
              <a:buSzTx/>
              <a:buNone/>
              <a:defRPr cap="all" spc="288">
                <a:solidFill>
                  <a:srgbClr val="3E3B39"/>
                </a:solidFill>
                <a:latin typeface="+mn-lt"/>
                <a:ea typeface="+mn-ea"/>
                <a:cs typeface="+mn-cs"/>
                <a:sym typeface="Avenir Next"/>
              </a:defRPr>
            </a:lvl5pPr>
          </a:lstStyle>
          <a:p>
            <a:pPr/>
            <a:r>
              <a:t>正文级别 1</a:t>
            </a:r>
          </a:p>
          <a:p>
            <a:pPr lvl="1"/>
            <a:r>
              <a:t>正文级别 2</a:t>
            </a:r>
          </a:p>
          <a:p>
            <a:pPr lvl="2"/>
            <a:r>
              <a:t>正文级别 3</a:t>
            </a:r>
          </a:p>
          <a:p>
            <a:pPr lvl="3"/>
            <a:r>
              <a:t>正文级别 4</a:t>
            </a:r>
          </a:p>
          <a:p>
            <a:pPr lvl="4"/>
            <a:r>
              <a:t>正文级别 5</a:t>
            </a:r>
          </a:p>
        </p:txBody>
      </p:sp>
      <p:sp>
        <p:nvSpPr>
          <p:cNvPr id="43" name="Shape 43"/>
          <p:cNvSpPr/>
          <p:nvPr>
            <p:ph type="sldNum" sz="quarter" idx="2"/>
          </p:nvPr>
        </p:nvSpPr>
        <p:spPr>
          <a:xfrm>
            <a:off x="6303924" y="9258300"/>
            <a:ext cx="409652" cy="4191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50" name="Shape 50"/>
          <p:cNvSpPr/>
          <p:nvPr>
            <p:ph type="title"/>
          </p:nvPr>
        </p:nvSpPr>
        <p:spPr>
          <a:prstGeom prst="rect">
            <a:avLst/>
          </a:prstGeom>
        </p:spPr>
        <p:txBody>
          <a:bodyPr/>
          <a:lstStyle/>
          <a:p>
            <a:pPr/>
            <a:r>
              <a:t>标题文本</a:t>
            </a:r>
          </a:p>
        </p:txBody>
      </p:sp>
      <p:sp>
        <p:nvSpPr>
          <p:cNvPr id="51" name="Shape 5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8" name="Shape 58"/>
          <p:cNvSpPr/>
          <p:nvPr>
            <p:ph type="title"/>
          </p:nvPr>
        </p:nvSpPr>
        <p:spPr>
          <a:prstGeom prst="rect">
            <a:avLst/>
          </a:prstGeom>
        </p:spPr>
        <p:txBody>
          <a:bodyPr/>
          <a:lstStyle/>
          <a:p>
            <a:pPr/>
            <a:r>
              <a:t>标题文本</a:t>
            </a:r>
          </a:p>
        </p:txBody>
      </p:sp>
      <p:sp>
        <p:nvSpPr>
          <p:cNvPr id="59" name="Shape 59"/>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60" name="Shape 6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7" name="Shape 67"/>
          <p:cNvSpPr/>
          <p:nvPr>
            <p:ph type="pic" sz="half" idx="13"/>
          </p:nvPr>
        </p:nvSpPr>
        <p:spPr>
          <a:xfrm>
            <a:off x="6769100" y="2603500"/>
            <a:ext cx="5308600" cy="5969000"/>
          </a:xfrm>
          <a:prstGeom prst="rect">
            <a:avLst/>
          </a:prstGeom>
          <a:ln w="9525">
            <a:round/>
          </a:ln>
        </p:spPr>
        <p:txBody>
          <a:bodyPr lIns="91439" tIns="45719" rIns="91439" bIns="45719" anchor="t">
            <a:noAutofit/>
          </a:bodyPr>
          <a:lstStyle/>
          <a:p>
            <a:pPr/>
          </a:p>
        </p:txBody>
      </p:sp>
      <p:sp>
        <p:nvSpPr>
          <p:cNvPr id="68" name="Shape 68"/>
          <p:cNvSpPr/>
          <p:nvPr>
            <p:ph type="title"/>
          </p:nvPr>
        </p:nvSpPr>
        <p:spPr>
          <a:prstGeom prst="rect">
            <a:avLst/>
          </a:prstGeom>
        </p:spPr>
        <p:txBody>
          <a:bodyPr/>
          <a:lstStyle/>
          <a:p>
            <a:pPr/>
            <a:r>
              <a:t>标题文本</a:t>
            </a:r>
          </a:p>
        </p:txBody>
      </p:sp>
      <p:sp>
        <p:nvSpPr>
          <p:cNvPr id="69" name="Shape 69"/>
          <p:cNvSpPr/>
          <p:nvPr>
            <p:ph type="body" sz="half" idx="1"/>
          </p:nvPr>
        </p:nvSpPr>
        <p:spPr>
          <a:xfrm>
            <a:off x="901700" y="2603500"/>
            <a:ext cx="5334000" cy="5969000"/>
          </a:xfrm>
          <a:prstGeom prst="rect">
            <a:avLst/>
          </a:prstGeom>
        </p:spPr>
        <p:txBody>
          <a:bodyPr/>
          <a:lstStyle>
            <a:lvl1pPr marL="393700" indent="-393700">
              <a:lnSpc>
                <a:spcPct val="90000"/>
              </a:lnSpc>
              <a:spcBef>
                <a:spcPts val="2800"/>
              </a:spcBef>
              <a:defRPr sz="3200"/>
            </a:lvl1pPr>
            <a:lvl2pPr marL="787400" indent="-393700">
              <a:lnSpc>
                <a:spcPct val="90000"/>
              </a:lnSpc>
              <a:spcBef>
                <a:spcPts val="2800"/>
              </a:spcBef>
              <a:defRPr sz="3200"/>
            </a:lvl2pPr>
            <a:lvl3pPr marL="1181100" indent="-393700">
              <a:lnSpc>
                <a:spcPct val="90000"/>
              </a:lnSpc>
              <a:spcBef>
                <a:spcPts val="2800"/>
              </a:spcBef>
              <a:defRPr sz="3200"/>
            </a:lvl3pPr>
            <a:lvl4pPr marL="1574800" indent="-393700">
              <a:lnSpc>
                <a:spcPct val="90000"/>
              </a:lnSpc>
              <a:spcBef>
                <a:spcPts val="2800"/>
              </a:spcBef>
              <a:defRPr sz="3200"/>
            </a:lvl4pPr>
            <a:lvl5pPr marL="1968500" indent="-393700">
              <a:lnSpc>
                <a:spcPct val="90000"/>
              </a:lnSpc>
              <a:spcBef>
                <a:spcPts val="2800"/>
              </a:spcBef>
              <a:defRPr sz="3200"/>
            </a:lvl5pPr>
          </a:lstStyle>
          <a:p>
            <a:pPr/>
            <a:r>
              <a:t>正文级别 1</a:t>
            </a:r>
          </a:p>
          <a:p>
            <a:pPr lvl="1"/>
            <a:r>
              <a:t>正文级别 2</a:t>
            </a:r>
          </a:p>
          <a:p>
            <a:pPr lvl="2"/>
            <a:r>
              <a:t>正文级别 3</a:t>
            </a:r>
          </a:p>
          <a:p>
            <a:pPr lvl="3"/>
            <a:r>
              <a:t>正文级别 4</a:t>
            </a:r>
          </a:p>
          <a:p>
            <a:pPr lvl="4"/>
            <a:r>
              <a:t>正文级别 5</a:t>
            </a:r>
          </a:p>
        </p:txBody>
      </p:sp>
      <p:sp>
        <p:nvSpPr>
          <p:cNvPr id="70" name="Shape 7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7" name="Shape 77"/>
          <p:cNvSpPr/>
          <p:nvPr>
            <p:ph type="body" idx="1"/>
          </p:nvPr>
        </p:nvSpPr>
        <p:spPr>
          <a:xfrm>
            <a:off x="901700" y="1727200"/>
            <a:ext cx="11201400" cy="62865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8" name="Shape 7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照片 - 3 联">
    <p:spTree>
      <p:nvGrpSpPr>
        <p:cNvPr id="1" name=""/>
        <p:cNvGrpSpPr/>
        <p:nvPr/>
      </p:nvGrpSpPr>
      <p:grpSpPr>
        <a:xfrm>
          <a:off x="0" y="0"/>
          <a:ext cx="0" cy="0"/>
          <a:chOff x="0" y="0"/>
          <a:chExt cx="0" cy="0"/>
        </a:xfrm>
      </p:grpSpPr>
      <p:sp>
        <p:nvSpPr>
          <p:cNvPr id="85" name="Shape 85"/>
          <p:cNvSpPr/>
          <p:nvPr>
            <p:ph type="pic" sz="quarter" idx="13"/>
          </p:nvPr>
        </p:nvSpPr>
        <p:spPr>
          <a:xfrm>
            <a:off x="6654800" y="482600"/>
            <a:ext cx="5981700" cy="3911600"/>
          </a:xfrm>
          <a:prstGeom prst="rect">
            <a:avLst/>
          </a:prstGeom>
          <a:ln w="9525">
            <a:round/>
          </a:ln>
        </p:spPr>
        <p:txBody>
          <a:bodyPr lIns="91439" tIns="45719" rIns="91439" bIns="45719" anchor="t">
            <a:noAutofit/>
          </a:bodyPr>
          <a:lstStyle/>
          <a:p>
            <a:pPr/>
          </a:p>
        </p:txBody>
      </p:sp>
      <p:sp>
        <p:nvSpPr>
          <p:cNvPr id="86" name="Shape 86"/>
          <p:cNvSpPr/>
          <p:nvPr>
            <p:ph type="pic" sz="half" idx="14"/>
          </p:nvPr>
        </p:nvSpPr>
        <p:spPr>
          <a:xfrm>
            <a:off x="6654800" y="4673600"/>
            <a:ext cx="5981700" cy="4597400"/>
          </a:xfrm>
          <a:prstGeom prst="rect">
            <a:avLst/>
          </a:prstGeom>
          <a:ln w="9525">
            <a:round/>
          </a:ln>
        </p:spPr>
        <p:txBody>
          <a:bodyPr lIns="91439" tIns="45719" rIns="91439" bIns="45719" anchor="t">
            <a:noAutofit/>
          </a:bodyPr>
          <a:lstStyle/>
          <a:p>
            <a:pPr/>
          </a:p>
        </p:txBody>
      </p:sp>
      <p:sp>
        <p:nvSpPr>
          <p:cNvPr id="87" name="Shape 87"/>
          <p:cNvSpPr/>
          <p:nvPr>
            <p:ph type="pic" idx="15"/>
          </p:nvPr>
        </p:nvSpPr>
        <p:spPr>
          <a:xfrm>
            <a:off x="406400" y="482600"/>
            <a:ext cx="5981700" cy="8788400"/>
          </a:xfrm>
          <a:prstGeom prst="rect">
            <a:avLst/>
          </a:prstGeom>
          <a:ln w="9525">
            <a:round/>
          </a:ln>
        </p:spPr>
        <p:txBody>
          <a:bodyPr lIns="91439" tIns="45719" rIns="91439" bIns="45719" anchor="t">
            <a:noAutofit/>
          </a:bodyPr>
          <a:lstStyle/>
          <a:p>
            <a:pPr/>
          </a:p>
        </p:txBody>
      </p:sp>
      <p:sp>
        <p:nvSpPr>
          <p:cNvPr id="88" name="Shape 8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2" name="chalk_line_10x7.png"/>
          <p:cNvPicPr>
            <a:picLocks noChangeAspect="0"/>
          </p:cNvPicPr>
          <p:nvPr/>
        </p:nvPicPr>
        <p:blipFill>
          <a:blip r:embed="rId3">
            <a:alphaModFix amt="45000"/>
            <a:extLst/>
          </a:blip>
          <a:stretch>
            <a:fillRect/>
          </a:stretch>
        </p:blipFill>
        <p:spPr>
          <a:xfrm>
            <a:off x="393700" y="355600"/>
            <a:ext cx="12217400" cy="8775700"/>
          </a:xfrm>
          <a:prstGeom prst="rect">
            <a:avLst/>
          </a:prstGeom>
          <a:ln w="12700">
            <a:miter lim="400000"/>
          </a:ln>
        </p:spPr>
      </p:pic>
      <p:sp>
        <p:nvSpPr>
          <p:cNvPr id="3" name="Shape 3"/>
          <p:cNvSpPr/>
          <p:nvPr>
            <p:ph type="title"/>
          </p:nvPr>
        </p:nvSpPr>
        <p:spPr>
          <a:xfrm>
            <a:off x="901700" y="635000"/>
            <a:ext cx="11201400" cy="1714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标题文本</a:t>
            </a:r>
          </a:p>
        </p:txBody>
      </p:sp>
      <p:sp>
        <p:nvSpPr>
          <p:cNvPr id="4" name="Shape 4"/>
          <p:cNvSpPr/>
          <p:nvPr>
            <p:ph type="body" idx="1"/>
          </p:nvPr>
        </p:nvSpPr>
        <p:spPr>
          <a:xfrm>
            <a:off x="901700" y="2603500"/>
            <a:ext cx="11201400" cy="596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5" name="Shape 5"/>
          <p:cNvSpPr/>
          <p:nvPr>
            <p:ph type="sldNum" sz="quarter" idx="2"/>
          </p:nvPr>
        </p:nvSpPr>
        <p:spPr>
          <a:xfrm>
            <a:off x="6299199" y="9258300"/>
            <a:ext cx="409652" cy="419100"/>
          </a:xfrm>
          <a:prstGeom prst="rect">
            <a:avLst/>
          </a:prstGeom>
          <a:ln w="12700">
            <a:miter lim="400000"/>
          </a:ln>
        </p:spPr>
        <p:txBody>
          <a:bodyPr wrap="none" lIns="50800" tIns="50800" rIns="50800" bIns="50800">
            <a:spAutoFit/>
          </a:bodyPr>
          <a:lstStyle>
            <a:lvl1pPr>
              <a:defRPr b="1" cap="all" i="0" sz="1800">
                <a:latin typeface="+mn-lt"/>
                <a:ea typeface="+mn-ea"/>
                <a:cs typeface="+mn-cs"/>
                <a:sym typeface="Avenir Nex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l" defTabSz="584200" rtl="0" latinLnBrk="0">
        <a:lnSpc>
          <a:spcPct val="80000"/>
        </a:lnSpc>
        <a:spcBef>
          <a:spcPts val="0"/>
        </a:spcBef>
        <a:spcAft>
          <a:spcPts val="0"/>
        </a:spcAft>
        <a:buClrTx/>
        <a:buSzTx/>
        <a:buFontTx/>
        <a:buNone/>
        <a:tabLst/>
        <a:defRPr b="1" baseline="0" cap="all" i="0" spc="384" strike="noStrike" sz="4800" u="none">
          <a:ln>
            <a:noFill/>
          </a:ln>
          <a:solidFill>
            <a:srgbClr val="3E3B39"/>
          </a:solidFill>
          <a:effectLst>
            <a:outerShdw sx="100000" sy="100000" kx="0" ky="0" algn="b" rotWithShape="0" blurRad="25400" dist="25400" dir="5520000">
              <a:srgbClr val="FFFFFF">
                <a:alpha val="72000"/>
              </a:srgbClr>
            </a:outerShdw>
          </a:effectLst>
          <a:uFillTx/>
          <a:latin typeface="+mn-lt"/>
          <a:ea typeface="+mn-ea"/>
          <a:cs typeface="+mn-cs"/>
          <a:sym typeface="Avenir Next"/>
        </a:defRPr>
      </a:lvl1pPr>
      <a:lvl2pPr marL="0" marR="0" indent="228600" algn="l" defTabSz="584200" rtl="0" latinLnBrk="0">
        <a:lnSpc>
          <a:spcPct val="80000"/>
        </a:lnSpc>
        <a:spcBef>
          <a:spcPts val="0"/>
        </a:spcBef>
        <a:spcAft>
          <a:spcPts val="0"/>
        </a:spcAft>
        <a:buClrTx/>
        <a:buSzTx/>
        <a:buFontTx/>
        <a:buNone/>
        <a:tabLst/>
        <a:defRPr b="1" baseline="0" cap="all" i="0" spc="384" strike="noStrike" sz="4800" u="none">
          <a:ln>
            <a:noFill/>
          </a:ln>
          <a:solidFill>
            <a:srgbClr val="3E3B39"/>
          </a:solidFill>
          <a:effectLst>
            <a:outerShdw sx="100000" sy="100000" kx="0" ky="0" algn="b" rotWithShape="0" blurRad="25400" dist="25400" dir="5520000">
              <a:srgbClr val="FFFFFF">
                <a:alpha val="72000"/>
              </a:srgbClr>
            </a:outerShdw>
          </a:effectLst>
          <a:uFillTx/>
          <a:latin typeface="+mn-lt"/>
          <a:ea typeface="+mn-ea"/>
          <a:cs typeface="+mn-cs"/>
          <a:sym typeface="Avenir Next"/>
        </a:defRPr>
      </a:lvl2pPr>
      <a:lvl3pPr marL="0" marR="0" indent="457200" algn="l" defTabSz="584200" rtl="0" latinLnBrk="0">
        <a:lnSpc>
          <a:spcPct val="80000"/>
        </a:lnSpc>
        <a:spcBef>
          <a:spcPts val="0"/>
        </a:spcBef>
        <a:spcAft>
          <a:spcPts val="0"/>
        </a:spcAft>
        <a:buClrTx/>
        <a:buSzTx/>
        <a:buFontTx/>
        <a:buNone/>
        <a:tabLst/>
        <a:defRPr b="1" baseline="0" cap="all" i="0" spc="384" strike="noStrike" sz="4800" u="none">
          <a:ln>
            <a:noFill/>
          </a:ln>
          <a:solidFill>
            <a:srgbClr val="3E3B39"/>
          </a:solidFill>
          <a:effectLst>
            <a:outerShdw sx="100000" sy="100000" kx="0" ky="0" algn="b" rotWithShape="0" blurRad="25400" dist="25400" dir="5520000">
              <a:srgbClr val="FFFFFF">
                <a:alpha val="72000"/>
              </a:srgbClr>
            </a:outerShdw>
          </a:effectLst>
          <a:uFillTx/>
          <a:latin typeface="+mn-lt"/>
          <a:ea typeface="+mn-ea"/>
          <a:cs typeface="+mn-cs"/>
          <a:sym typeface="Avenir Next"/>
        </a:defRPr>
      </a:lvl3pPr>
      <a:lvl4pPr marL="0" marR="0" indent="685800" algn="l" defTabSz="584200" rtl="0" latinLnBrk="0">
        <a:lnSpc>
          <a:spcPct val="80000"/>
        </a:lnSpc>
        <a:spcBef>
          <a:spcPts val="0"/>
        </a:spcBef>
        <a:spcAft>
          <a:spcPts val="0"/>
        </a:spcAft>
        <a:buClrTx/>
        <a:buSzTx/>
        <a:buFontTx/>
        <a:buNone/>
        <a:tabLst/>
        <a:defRPr b="1" baseline="0" cap="all" i="0" spc="384" strike="noStrike" sz="4800" u="none">
          <a:ln>
            <a:noFill/>
          </a:ln>
          <a:solidFill>
            <a:srgbClr val="3E3B39"/>
          </a:solidFill>
          <a:effectLst>
            <a:outerShdw sx="100000" sy="100000" kx="0" ky="0" algn="b" rotWithShape="0" blurRad="25400" dist="25400" dir="5520000">
              <a:srgbClr val="FFFFFF">
                <a:alpha val="72000"/>
              </a:srgbClr>
            </a:outerShdw>
          </a:effectLst>
          <a:uFillTx/>
          <a:latin typeface="+mn-lt"/>
          <a:ea typeface="+mn-ea"/>
          <a:cs typeface="+mn-cs"/>
          <a:sym typeface="Avenir Next"/>
        </a:defRPr>
      </a:lvl4pPr>
      <a:lvl5pPr marL="0" marR="0" indent="914400" algn="l" defTabSz="584200" rtl="0" latinLnBrk="0">
        <a:lnSpc>
          <a:spcPct val="80000"/>
        </a:lnSpc>
        <a:spcBef>
          <a:spcPts val="0"/>
        </a:spcBef>
        <a:spcAft>
          <a:spcPts val="0"/>
        </a:spcAft>
        <a:buClrTx/>
        <a:buSzTx/>
        <a:buFontTx/>
        <a:buNone/>
        <a:tabLst/>
        <a:defRPr b="1" baseline="0" cap="all" i="0" spc="384" strike="noStrike" sz="4800" u="none">
          <a:ln>
            <a:noFill/>
          </a:ln>
          <a:solidFill>
            <a:srgbClr val="3E3B39"/>
          </a:solidFill>
          <a:effectLst>
            <a:outerShdw sx="100000" sy="100000" kx="0" ky="0" algn="b" rotWithShape="0" blurRad="25400" dist="25400" dir="5520000">
              <a:srgbClr val="FFFFFF">
                <a:alpha val="72000"/>
              </a:srgbClr>
            </a:outerShdw>
          </a:effectLst>
          <a:uFillTx/>
          <a:latin typeface="+mn-lt"/>
          <a:ea typeface="+mn-ea"/>
          <a:cs typeface="+mn-cs"/>
          <a:sym typeface="Avenir Next"/>
        </a:defRPr>
      </a:lvl5pPr>
      <a:lvl6pPr marL="0" marR="0" indent="1143000" algn="l" defTabSz="584200" rtl="0" latinLnBrk="0">
        <a:lnSpc>
          <a:spcPct val="80000"/>
        </a:lnSpc>
        <a:spcBef>
          <a:spcPts val="0"/>
        </a:spcBef>
        <a:spcAft>
          <a:spcPts val="0"/>
        </a:spcAft>
        <a:buClrTx/>
        <a:buSzTx/>
        <a:buFontTx/>
        <a:buNone/>
        <a:tabLst/>
        <a:defRPr b="1" baseline="0" cap="all" i="0" spc="384" strike="noStrike" sz="4800" u="none">
          <a:ln>
            <a:noFill/>
          </a:ln>
          <a:solidFill>
            <a:srgbClr val="3E3B39"/>
          </a:solidFill>
          <a:effectLst>
            <a:outerShdw sx="100000" sy="100000" kx="0" ky="0" algn="b" rotWithShape="0" blurRad="25400" dist="25400" dir="5520000">
              <a:srgbClr val="FFFFFF">
                <a:alpha val="72000"/>
              </a:srgbClr>
            </a:outerShdw>
          </a:effectLst>
          <a:uFillTx/>
          <a:latin typeface="+mn-lt"/>
          <a:ea typeface="+mn-ea"/>
          <a:cs typeface="+mn-cs"/>
          <a:sym typeface="Avenir Next"/>
        </a:defRPr>
      </a:lvl6pPr>
      <a:lvl7pPr marL="0" marR="0" indent="1371600" algn="l" defTabSz="584200" rtl="0" latinLnBrk="0">
        <a:lnSpc>
          <a:spcPct val="80000"/>
        </a:lnSpc>
        <a:spcBef>
          <a:spcPts val="0"/>
        </a:spcBef>
        <a:spcAft>
          <a:spcPts val="0"/>
        </a:spcAft>
        <a:buClrTx/>
        <a:buSzTx/>
        <a:buFontTx/>
        <a:buNone/>
        <a:tabLst/>
        <a:defRPr b="1" baseline="0" cap="all" i="0" spc="384" strike="noStrike" sz="4800" u="none">
          <a:ln>
            <a:noFill/>
          </a:ln>
          <a:solidFill>
            <a:srgbClr val="3E3B39"/>
          </a:solidFill>
          <a:effectLst>
            <a:outerShdw sx="100000" sy="100000" kx="0" ky="0" algn="b" rotWithShape="0" blurRad="25400" dist="25400" dir="5520000">
              <a:srgbClr val="FFFFFF">
                <a:alpha val="72000"/>
              </a:srgbClr>
            </a:outerShdw>
          </a:effectLst>
          <a:uFillTx/>
          <a:latin typeface="+mn-lt"/>
          <a:ea typeface="+mn-ea"/>
          <a:cs typeface="+mn-cs"/>
          <a:sym typeface="Avenir Next"/>
        </a:defRPr>
      </a:lvl7pPr>
      <a:lvl8pPr marL="0" marR="0" indent="1600200" algn="l" defTabSz="584200" rtl="0" latinLnBrk="0">
        <a:lnSpc>
          <a:spcPct val="80000"/>
        </a:lnSpc>
        <a:spcBef>
          <a:spcPts val="0"/>
        </a:spcBef>
        <a:spcAft>
          <a:spcPts val="0"/>
        </a:spcAft>
        <a:buClrTx/>
        <a:buSzTx/>
        <a:buFontTx/>
        <a:buNone/>
        <a:tabLst/>
        <a:defRPr b="1" baseline="0" cap="all" i="0" spc="384" strike="noStrike" sz="4800" u="none">
          <a:ln>
            <a:noFill/>
          </a:ln>
          <a:solidFill>
            <a:srgbClr val="3E3B39"/>
          </a:solidFill>
          <a:effectLst>
            <a:outerShdw sx="100000" sy="100000" kx="0" ky="0" algn="b" rotWithShape="0" blurRad="25400" dist="25400" dir="5520000">
              <a:srgbClr val="FFFFFF">
                <a:alpha val="72000"/>
              </a:srgbClr>
            </a:outerShdw>
          </a:effectLst>
          <a:uFillTx/>
          <a:latin typeface="+mn-lt"/>
          <a:ea typeface="+mn-ea"/>
          <a:cs typeface="+mn-cs"/>
          <a:sym typeface="Avenir Next"/>
        </a:defRPr>
      </a:lvl8pPr>
      <a:lvl9pPr marL="0" marR="0" indent="1828800" algn="l" defTabSz="584200" rtl="0" latinLnBrk="0">
        <a:lnSpc>
          <a:spcPct val="80000"/>
        </a:lnSpc>
        <a:spcBef>
          <a:spcPts val="0"/>
        </a:spcBef>
        <a:spcAft>
          <a:spcPts val="0"/>
        </a:spcAft>
        <a:buClrTx/>
        <a:buSzTx/>
        <a:buFontTx/>
        <a:buNone/>
        <a:tabLst/>
        <a:defRPr b="1" baseline="0" cap="all" i="0" spc="384" strike="noStrike" sz="4800" u="none">
          <a:ln>
            <a:noFill/>
          </a:ln>
          <a:solidFill>
            <a:srgbClr val="3E3B39"/>
          </a:solidFill>
          <a:effectLst>
            <a:outerShdw sx="100000" sy="100000" kx="0" ky="0" algn="b" rotWithShape="0" blurRad="25400" dist="25400" dir="5520000">
              <a:srgbClr val="FFFFFF">
                <a:alpha val="72000"/>
              </a:srgbClr>
            </a:outerShdw>
          </a:effectLst>
          <a:uFillTx/>
          <a:latin typeface="+mn-lt"/>
          <a:ea typeface="+mn-ea"/>
          <a:cs typeface="+mn-cs"/>
          <a:sym typeface="Avenir Next"/>
        </a:defRPr>
      </a:lvl9pPr>
    </p:titleStyle>
    <p:bodyStyle>
      <a:lvl1pPr marL="444500" marR="0" indent="-444500" algn="l" defTabSz="584200" rtl="0" latinLnBrk="0">
        <a:lnSpc>
          <a:spcPct val="100000"/>
        </a:lnSpc>
        <a:spcBef>
          <a:spcPts val="3200"/>
        </a:spcBef>
        <a:spcAft>
          <a:spcPts val="0"/>
        </a:spcAft>
        <a:buClrTx/>
        <a:buSzPct val="75000"/>
        <a:buFontTx/>
        <a:buChar char="•"/>
        <a:tabLst/>
        <a:defRPr b="0" baseline="0" cap="none" i="0" spc="0" strike="noStrike" sz="3600" u="none">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lvl1pPr>
      <a:lvl2pPr marL="889000" marR="0" indent="-444500" algn="l" defTabSz="584200" rtl="0" latinLnBrk="0">
        <a:lnSpc>
          <a:spcPct val="100000"/>
        </a:lnSpc>
        <a:spcBef>
          <a:spcPts val="3200"/>
        </a:spcBef>
        <a:spcAft>
          <a:spcPts val="0"/>
        </a:spcAft>
        <a:buClrTx/>
        <a:buSzPct val="75000"/>
        <a:buFontTx/>
        <a:buChar char="•"/>
        <a:tabLst/>
        <a:defRPr b="0" baseline="0" cap="none" i="0" spc="0" strike="noStrike" sz="3600" u="none">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lvl2pPr>
      <a:lvl3pPr marL="1333500" marR="0" indent="-444500" algn="l" defTabSz="584200" rtl="0" latinLnBrk="0">
        <a:lnSpc>
          <a:spcPct val="100000"/>
        </a:lnSpc>
        <a:spcBef>
          <a:spcPts val="3200"/>
        </a:spcBef>
        <a:spcAft>
          <a:spcPts val="0"/>
        </a:spcAft>
        <a:buClrTx/>
        <a:buSzPct val="75000"/>
        <a:buFontTx/>
        <a:buChar char="•"/>
        <a:tabLst/>
        <a:defRPr b="0" baseline="0" cap="none" i="0" spc="0" strike="noStrike" sz="3600" u="none">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lvl3pPr>
      <a:lvl4pPr marL="1778000" marR="0" indent="-444500" algn="l" defTabSz="584200" rtl="0" latinLnBrk="0">
        <a:lnSpc>
          <a:spcPct val="100000"/>
        </a:lnSpc>
        <a:spcBef>
          <a:spcPts val="3200"/>
        </a:spcBef>
        <a:spcAft>
          <a:spcPts val="0"/>
        </a:spcAft>
        <a:buClrTx/>
        <a:buSzPct val="75000"/>
        <a:buFontTx/>
        <a:buChar char="•"/>
        <a:tabLst/>
        <a:defRPr b="0" baseline="0" cap="none" i="0" spc="0" strike="noStrike" sz="3600" u="none">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lvl4pPr>
      <a:lvl5pPr marL="2222500" marR="0" indent="-444500" algn="l" defTabSz="584200" rtl="0" latinLnBrk="0">
        <a:lnSpc>
          <a:spcPct val="100000"/>
        </a:lnSpc>
        <a:spcBef>
          <a:spcPts val="3200"/>
        </a:spcBef>
        <a:spcAft>
          <a:spcPts val="0"/>
        </a:spcAft>
        <a:buClrTx/>
        <a:buSzPct val="75000"/>
        <a:buFontTx/>
        <a:buChar char="•"/>
        <a:tabLst/>
        <a:defRPr b="0" baseline="0" cap="none" i="0" spc="0" strike="noStrike" sz="3600" u="none">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lvl5pPr>
      <a:lvl6pPr marL="2667000" marR="0" indent="-444500" algn="l" defTabSz="584200" rtl="0" latinLnBrk="0">
        <a:lnSpc>
          <a:spcPct val="100000"/>
        </a:lnSpc>
        <a:spcBef>
          <a:spcPts val="3200"/>
        </a:spcBef>
        <a:spcAft>
          <a:spcPts val="0"/>
        </a:spcAft>
        <a:buClrTx/>
        <a:buSzPct val="75000"/>
        <a:buFontTx/>
        <a:buChar char="•"/>
        <a:tabLst/>
        <a:defRPr b="0" baseline="0" cap="none" i="0" spc="0" strike="noStrike" sz="3600" u="none">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3200"/>
        </a:spcBef>
        <a:spcAft>
          <a:spcPts val="0"/>
        </a:spcAft>
        <a:buClrTx/>
        <a:buSzPct val="75000"/>
        <a:buFontTx/>
        <a:buChar char="•"/>
        <a:tabLst/>
        <a:defRPr b="0" baseline="0" cap="none" i="0" spc="0" strike="noStrike" sz="3600" u="none">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3200"/>
        </a:spcBef>
        <a:spcAft>
          <a:spcPts val="0"/>
        </a:spcAft>
        <a:buClrTx/>
        <a:buSzPct val="75000"/>
        <a:buFontTx/>
        <a:buChar char="•"/>
        <a:tabLst/>
        <a:defRPr b="0" baseline="0" cap="none" i="0" spc="0" strike="noStrike" sz="3600" u="none">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3200"/>
        </a:spcBef>
        <a:spcAft>
          <a:spcPts val="0"/>
        </a:spcAft>
        <a:buClrTx/>
        <a:buSzPct val="75000"/>
        <a:buFontTx/>
        <a:buChar char="•"/>
        <a:tabLst/>
        <a:defRPr b="0" baseline="0" cap="none" i="0" spc="0" strike="noStrike" sz="3600" u="none">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lvl9pPr>
    </p:bodyStyle>
    <p:otherStyle>
      <a:lvl1pPr marL="0" marR="0" indent="0" algn="ctr" defTabSz="584200" rtl="0" latinLnBrk="0">
        <a:lnSpc>
          <a:spcPct val="100000"/>
        </a:lnSpc>
        <a:spcBef>
          <a:spcPts val="0"/>
        </a:spcBef>
        <a:spcAft>
          <a:spcPts val="0"/>
        </a:spcAft>
        <a:buClrTx/>
        <a:buSzTx/>
        <a:buFontTx/>
        <a:buNone/>
        <a:tabLst/>
        <a:defRPr b="1" baseline="0" cap="all" i="0" spc="0" strike="noStrike" sz="1800" u="none">
          <a:ln>
            <a:noFill/>
          </a:ln>
          <a:solidFill>
            <a:schemeClr val="tx1"/>
          </a:solidFill>
          <a:effectLst>
            <a:outerShdw sx="100000" sy="100000" kx="0" ky="0" algn="b" rotWithShape="0" blurRad="25400" dist="25400" dir="5520000">
              <a:srgbClr val="FFFFFF">
                <a:alpha val="71999"/>
              </a:srgbClr>
            </a:outerShdw>
          </a:effectLst>
          <a:uFillTx/>
          <a:latin typeface="+mn-lt"/>
          <a:ea typeface="+mn-ea"/>
          <a:cs typeface="+mn-cs"/>
          <a:sym typeface="Avenir Next"/>
        </a:defRPr>
      </a:lvl1pPr>
      <a:lvl2pPr marL="0" marR="0" indent="228600" algn="ctr" defTabSz="584200" rtl="0" latinLnBrk="0">
        <a:lnSpc>
          <a:spcPct val="100000"/>
        </a:lnSpc>
        <a:spcBef>
          <a:spcPts val="0"/>
        </a:spcBef>
        <a:spcAft>
          <a:spcPts val="0"/>
        </a:spcAft>
        <a:buClrTx/>
        <a:buSzTx/>
        <a:buFontTx/>
        <a:buNone/>
        <a:tabLst/>
        <a:defRPr b="1" baseline="0" cap="all" i="0" spc="0" strike="noStrike" sz="1800" u="none">
          <a:ln>
            <a:noFill/>
          </a:ln>
          <a:solidFill>
            <a:schemeClr val="tx1"/>
          </a:solidFill>
          <a:effectLst>
            <a:outerShdw sx="100000" sy="100000" kx="0" ky="0" algn="b" rotWithShape="0" blurRad="25400" dist="25400" dir="5520000">
              <a:srgbClr val="FFFFFF">
                <a:alpha val="71999"/>
              </a:srgbClr>
            </a:outerShdw>
          </a:effectLst>
          <a:uFillTx/>
          <a:latin typeface="+mn-lt"/>
          <a:ea typeface="+mn-ea"/>
          <a:cs typeface="+mn-cs"/>
          <a:sym typeface="Avenir Next"/>
        </a:defRPr>
      </a:lvl2pPr>
      <a:lvl3pPr marL="0" marR="0" indent="457200" algn="ctr" defTabSz="584200" rtl="0" latinLnBrk="0">
        <a:lnSpc>
          <a:spcPct val="100000"/>
        </a:lnSpc>
        <a:spcBef>
          <a:spcPts val="0"/>
        </a:spcBef>
        <a:spcAft>
          <a:spcPts val="0"/>
        </a:spcAft>
        <a:buClrTx/>
        <a:buSzTx/>
        <a:buFontTx/>
        <a:buNone/>
        <a:tabLst/>
        <a:defRPr b="1" baseline="0" cap="all" i="0" spc="0" strike="noStrike" sz="1800" u="none">
          <a:ln>
            <a:noFill/>
          </a:ln>
          <a:solidFill>
            <a:schemeClr val="tx1"/>
          </a:solidFill>
          <a:effectLst>
            <a:outerShdw sx="100000" sy="100000" kx="0" ky="0" algn="b" rotWithShape="0" blurRad="25400" dist="25400" dir="5520000">
              <a:srgbClr val="FFFFFF">
                <a:alpha val="71999"/>
              </a:srgbClr>
            </a:outerShdw>
          </a:effectLst>
          <a:uFillTx/>
          <a:latin typeface="+mn-lt"/>
          <a:ea typeface="+mn-ea"/>
          <a:cs typeface="+mn-cs"/>
          <a:sym typeface="Avenir Next"/>
        </a:defRPr>
      </a:lvl3pPr>
      <a:lvl4pPr marL="0" marR="0" indent="685800" algn="ctr" defTabSz="584200" rtl="0" latinLnBrk="0">
        <a:lnSpc>
          <a:spcPct val="100000"/>
        </a:lnSpc>
        <a:spcBef>
          <a:spcPts val="0"/>
        </a:spcBef>
        <a:spcAft>
          <a:spcPts val="0"/>
        </a:spcAft>
        <a:buClrTx/>
        <a:buSzTx/>
        <a:buFontTx/>
        <a:buNone/>
        <a:tabLst/>
        <a:defRPr b="1" baseline="0" cap="all" i="0" spc="0" strike="noStrike" sz="1800" u="none">
          <a:ln>
            <a:noFill/>
          </a:ln>
          <a:solidFill>
            <a:schemeClr val="tx1"/>
          </a:solidFill>
          <a:effectLst>
            <a:outerShdw sx="100000" sy="100000" kx="0" ky="0" algn="b" rotWithShape="0" blurRad="25400" dist="25400" dir="5520000">
              <a:srgbClr val="FFFFFF">
                <a:alpha val="71999"/>
              </a:srgbClr>
            </a:outerShdw>
          </a:effectLst>
          <a:uFillTx/>
          <a:latin typeface="+mn-lt"/>
          <a:ea typeface="+mn-ea"/>
          <a:cs typeface="+mn-cs"/>
          <a:sym typeface="Avenir Next"/>
        </a:defRPr>
      </a:lvl4pPr>
      <a:lvl5pPr marL="0" marR="0" indent="914400" algn="ctr" defTabSz="584200" rtl="0" latinLnBrk="0">
        <a:lnSpc>
          <a:spcPct val="100000"/>
        </a:lnSpc>
        <a:spcBef>
          <a:spcPts val="0"/>
        </a:spcBef>
        <a:spcAft>
          <a:spcPts val="0"/>
        </a:spcAft>
        <a:buClrTx/>
        <a:buSzTx/>
        <a:buFontTx/>
        <a:buNone/>
        <a:tabLst/>
        <a:defRPr b="1" baseline="0" cap="all" i="0" spc="0" strike="noStrike" sz="1800" u="none">
          <a:ln>
            <a:noFill/>
          </a:ln>
          <a:solidFill>
            <a:schemeClr val="tx1"/>
          </a:solidFill>
          <a:effectLst>
            <a:outerShdw sx="100000" sy="100000" kx="0" ky="0" algn="b" rotWithShape="0" blurRad="25400" dist="25400" dir="5520000">
              <a:srgbClr val="FFFFFF">
                <a:alpha val="71999"/>
              </a:srgbClr>
            </a:outerShdw>
          </a:effectLst>
          <a:uFillTx/>
          <a:latin typeface="+mn-lt"/>
          <a:ea typeface="+mn-ea"/>
          <a:cs typeface="+mn-cs"/>
          <a:sym typeface="Avenir Next"/>
        </a:defRPr>
      </a:lvl5pPr>
      <a:lvl6pPr marL="0" marR="0" indent="1143000" algn="ctr" defTabSz="584200" rtl="0" latinLnBrk="0">
        <a:lnSpc>
          <a:spcPct val="100000"/>
        </a:lnSpc>
        <a:spcBef>
          <a:spcPts val="0"/>
        </a:spcBef>
        <a:spcAft>
          <a:spcPts val="0"/>
        </a:spcAft>
        <a:buClrTx/>
        <a:buSzTx/>
        <a:buFontTx/>
        <a:buNone/>
        <a:tabLst/>
        <a:defRPr b="1" baseline="0" cap="all" i="0" spc="0" strike="noStrike" sz="1800" u="none">
          <a:ln>
            <a:noFill/>
          </a:ln>
          <a:solidFill>
            <a:schemeClr val="tx1"/>
          </a:solidFill>
          <a:effectLst>
            <a:outerShdw sx="100000" sy="100000" kx="0" ky="0" algn="b" rotWithShape="0" blurRad="25400" dist="25400" dir="5520000">
              <a:srgbClr val="FFFFFF">
                <a:alpha val="71999"/>
              </a:srgbClr>
            </a:outerShdw>
          </a:effectLst>
          <a:uFillTx/>
          <a:latin typeface="+mn-lt"/>
          <a:ea typeface="+mn-ea"/>
          <a:cs typeface="+mn-cs"/>
          <a:sym typeface="Avenir Next"/>
        </a:defRPr>
      </a:lvl6pPr>
      <a:lvl7pPr marL="0" marR="0" indent="1371600" algn="ctr" defTabSz="584200" rtl="0" latinLnBrk="0">
        <a:lnSpc>
          <a:spcPct val="100000"/>
        </a:lnSpc>
        <a:spcBef>
          <a:spcPts val="0"/>
        </a:spcBef>
        <a:spcAft>
          <a:spcPts val="0"/>
        </a:spcAft>
        <a:buClrTx/>
        <a:buSzTx/>
        <a:buFontTx/>
        <a:buNone/>
        <a:tabLst/>
        <a:defRPr b="1" baseline="0" cap="all" i="0" spc="0" strike="noStrike" sz="1800" u="none">
          <a:ln>
            <a:noFill/>
          </a:ln>
          <a:solidFill>
            <a:schemeClr val="tx1"/>
          </a:solidFill>
          <a:effectLst>
            <a:outerShdw sx="100000" sy="100000" kx="0" ky="0" algn="b" rotWithShape="0" blurRad="25400" dist="25400" dir="5520000">
              <a:srgbClr val="FFFFFF">
                <a:alpha val="71999"/>
              </a:srgbClr>
            </a:outerShdw>
          </a:effectLst>
          <a:uFillTx/>
          <a:latin typeface="+mn-lt"/>
          <a:ea typeface="+mn-ea"/>
          <a:cs typeface="+mn-cs"/>
          <a:sym typeface="Avenir Next"/>
        </a:defRPr>
      </a:lvl7pPr>
      <a:lvl8pPr marL="0" marR="0" indent="1600200" algn="ctr" defTabSz="584200" rtl="0" latinLnBrk="0">
        <a:lnSpc>
          <a:spcPct val="100000"/>
        </a:lnSpc>
        <a:spcBef>
          <a:spcPts val="0"/>
        </a:spcBef>
        <a:spcAft>
          <a:spcPts val="0"/>
        </a:spcAft>
        <a:buClrTx/>
        <a:buSzTx/>
        <a:buFontTx/>
        <a:buNone/>
        <a:tabLst/>
        <a:defRPr b="1" baseline="0" cap="all" i="0" spc="0" strike="noStrike" sz="1800" u="none">
          <a:ln>
            <a:noFill/>
          </a:ln>
          <a:solidFill>
            <a:schemeClr val="tx1"/>
          </a:solidFill>
          <a:effectLst>
            <a:outerShdw sx="100000" sy="100000" kx="0" ky="0" algn="b" rotWithShape="0" blurRad="25400" dist="25400" dir="5520000">
              <a:srgbClr val="FFFFFF">
                <a:alpha val="71999"/>
              </a:srgbClr>
            </a:outerShdw>
          </a:effectLst>
          <a:uFillTx/>
          <a:latin typeface="+mn-lt"/>
          <a:ea typeface="+mn-ea"/>
          <a:cs typeface="+mn-cs"/>
          <a:sym typeface="Avenir Next"/>
        </a:defRPr>
      </a:lvl8pPr>
      <a:lvl9pPr marL="0" marR="0" indent="1828800" algn="ctr" defTabSz="584200" rtl="0" latinLnBrk="0">
        <a:lnSpc>
          <a:spcPct val="100000"/>
        </a:lnSpc>
        <a:spcBef>
          <a:spcPts val="0"/>
        </a:spcBef>
        <a:spcAft>
          <a:spcPts val="0"/>
        </a:spcAft>
        <a:buClrTx/>
        <a:buSzTx/>
        <a:buFontTx/>
        <a:buNone/>
        <a:tabLst/>
        <a:defRPr b="1" baseline="0" cap="all" i="0" spc="0" strike="noStrike" sz="1800" u="none">
          <a:ln>
            <a:noFill/>
          </a:ln>
          <a:solidFill>
            <a:schemeClr val="tx1"/>
          </a:solidFill>
          <a:effectLst>
            <a:outerShdw sx="100000" sy="100000" kx="0" ky="0" algn="b" rotWithShape="0" blurRad="25400" dist="25400" dir="5520000">
              <a:srgbClr val="FFFFFF">
                <a:alpha val="71999"/>
              </a:srgbClr>
            </a:outerShdw>
          </a:effectLst>
          <a:uFillTx/>
          <a:latin typeface="+mn-lt"/>
          <a:ea typeface="+mn-ea"/>
          <a:cs typeface="+mn-cs"/>
          <a:sym typeface="Avenir Nex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title"/>
          </p:nvPr>
        </p:nvSpPr>
        <p:spPr>
          <a:prstGeom prst="rect">
            <a:avLst/>
          </a:prstGeom>
        </p:spPr>
        <p:txBody>
          <a:bodyPr/>
          <a:lstStyle/>
          <a:p>
            <a:pPr/>
            <a:r>
              <a:t>区块链：</a:t>
            </a:r>
          </a:p>
        </p:txBody>
      </p:sp>
      <p:sp>
        <p:nvSpPr>
          <p:cNvPr id="122" name="Shape 122"/>
          <p:cNvSpPr/>
          <p:nvPr>
            <p:ph type="body" idx="1"/>
          </p:nvPr>
        </p:nvSpPr>
        <p:spPr>
          <a:prstGeom prst="rect">
            <a:avLst/>
          </a:prstGeom>
        </p:spPr>
        <p:txBody>
          <a:bodyPr/>
          <a:lstStyle/>
          <a:p>
            <a:pPr/>
            <a:r>
              <a:t>全球范围内大规模的去中心化计算机网络</a:t>
            </a:r>
          </a:p>
          <a:p>
            <a:pPr/>
            <a:r>
              <a:t>用户通过发送交易去实现与系统的交互（交易是密码签名的信息）</a:t>
            </a:r>
          </a:p>
          <a:p>
            <a:pPr/>
            <a:r>
              <a:t>共识算法确保所有参与者同意哪些交易是根据什么顺序执行的</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prstGeom prst="rect">
            <a:avLst/>
          </a:prstGeom>
        </p:spPr>
        <p:txBody>
          <a:bodyPr/>
          <a:lstStyle/>
          <a:p>
            <a:pPr/>
            <a:r>
              <a:t>能做的事情：</a:t>
            </a:r>
          </a:p>
        </p:txBody>
      </p:sp>
      <p:sp>
        <p:nvSpPr>
          <p:cNvPr id="125" name="Shape 125"/>
          <p:cNvSpPr/>
          <p:nvPr>
            <p:ph type="body" idx="1"/>
          </p:nvPr>
        </p:nvSpPr>
        <p:spPr>
          <a:prstGeom prst="rect">
            <a:avLst/>
          </a:prstGeom>
        </p:spPr>
        <p:txBody>
          <a:bodyPr/>
          <a:lstStyle/>
          <a:p>
            <a:pPr/>
            <a:r>
              <a:t>加密货币：区块链上的数字资产，在公有链中必须要有代币，用于限制记录提交的频率和提供维护网络的动力。</a:t>
            </a:r>
          </a:p>
          <a:p>
            <a:pPr/>
            <a:r>
              <a:t>不属于货币功能的特性：注册记录（基于区块链的域名系统）；时间戳、跟踪高价值的数据发表历史</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prstGeom prst="rect">
            <a:avLst/>
          </a:prstGeom>
        </p:spPr>
        <p:txBody>
          <a:bodyPr/>
          <a:lstStyle/>
          <a:p>
            <a:pPr/>
            <a:r>
              <a:t>智能合约：</a:t>
            </a:r>
          </a:p>
        </p:txBody>
      </p:sp>
      <p:sp>
        <p:nvSpPr>
          <p:cNvPr id="128" name="Shape 128"/>
          <p:cNvSpPr/>
          <p:nvPr>
            <p:ph type="body" idx="1"/>
          </p:nvPr>
        </p:nvSpPr>
        <p:spPr>
          <a:prstGeom prst="rect">
            <a:avLst/>
          </a:prstGeom>
        </p:spPr>
        <p:txBody>
          <a:bodyPr/>
          <a:lstStyle/>
          <a:p>
            <a:pPr/>
            <a:r>
              <a:t>智能合约是一个运行在安全环境下的计算机程序，可以直接控制数字资产（3个关键词，计算机程序，安全环境，直接控制，前两个稍微解释一下）</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prstGeom prst="rect">
            <a:avLst/>
          </a:prstGeom>
        </p:spPr>
        <p:txBody>
          <a:bodyPr/>
          <a:lstStyle/>
          <a:p>
            <a:pPr/>
            <a:r>
              <a:t>例子：</a:t>
            </a:r>
          </a:p>
        </p:txBody>
      </p:sp>
      <p:sp>
        <p:nvSpPr>
          <p:cNvPr id="131" name="Shape 131"/>
          <p:cNvSpPr/>
          <p:nvPr>
            <p:ph type="body" idx="1"/>
          </p:nvPr>
        </p:nvSpPr>
        <p:spPr>
          <a:prstGeom prst="rect">
            <a:avLst/>
          </a:prstGeom>
        </p:spPr>
        <p:txBody>
          <a:bodyPr/>
          <a:lstStyle/>
          <a:p>
            <a:pPr/>
            <a:r>
              <a:t>法律合约：“我承诺如果X发生，我将交给你1000元”。</a:t>
            </a:r>
          </a:p>
          <a:p>
            <a:pPr/>
            <a:r>
              <a:t>智能合约：“我将1000元发送给译者计算机程序，如果X发生了，程序会将1000元发送给你，否则最终会返还给我”。</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title"/>
          </p:nvPr>
        </p:nvSpPr>
        <p:spPr>
          <a:prstGeom prst="rect">
            <a:avLst/>
          </a:prstGeom>
        </p:spPr>
        <p:txBody>
          <a:bodyPr/>
          <a:lstStyle/>
          <a:p>
            <a:pPr/>
            <a:r>
              <a:t>以太坊</a:t>
            </a:r>
          </a:p>
        </p:txBody>
      </p:sp>
      <p:sp>
        <p:nvSpPr>
          <p:cNvPr id="134" name="Shape 134"/>
          <p:cNvSpPr/>
          <p:nvPr>
            <p:ph type="body" idx="1"/>
          </p:nvPr>
        </p:nvSpPr>
        <p:spPr>
          <a:prstGeom prst="rect">
            <a:avLst/>
          </a:prstGeom>
        </p:spPr>
        <p:txBody>
          <a:bodyPr/>
          <a:lstStyle/>
          <a:p>
            <a:pPr/>
            <a:r>
              <a:t>内置了编程的区块链，为最大的抽象化和通用性涉及编程语言让它处理智能合约变得十分理想</a:t>
            </a:r>
          </a:p>
          <a:p>
            <a:pPr/>
            <a:r>
              <a:t>把智能合约内容进行合约编码</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prstGeom prst="rect">
            <a:avLst/>
          </a:prstGeom>
        </p:spPr>
        <p:txBody>
          <a:bodyPr/>
          <a:lstStyle/>
          <a:p>
            <a:pPr/>
            <a:r>
              <a:t>以太坊智能合约二进制接口参数编码</a:t>
            </a:r>
          </a:p>
        </p:txBody>
      </p:sp>
      <p:sp>
        <p:nvSpPr>
          <p:cNvPr id="137" name="Shape 137"/>
          <p:cNvSpPr/>
          <p:nvPr>
            <p:ph type="body" idx="1"/>
          </p:nvPr>
        </p:nvSpPr>
        <p:spPr>
          <a:prstGeom prst="rect">
            <a:avLst/>
          </a:prstGeom>
        </p:spPr>
        <p:txBody>
          <a:bodyPr/>
          <a:lstStyle/>
          <a:p>
            <a:pPr/>
            <a:r>
              <a:t>对函数进行Keccak hash，获得到的hash取前4字节</a:t>
            </a:r>
          </a:p>
          <a:p>
            <a:pPr/>
            <a:r>
              <a:t>第5字节开始是对参数的编码</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prstGeom prst="rect">
            <a:avLst/>
          </a:prstGeom>
        </p:spPr>
        <p:txBody>
          <a:bodyPr/>
          <a:lstStyle/>
          <a:p>
            <a:pPr/>
            <a:r>
              <a:t>基本类型</a:t>
            </a:r>
          </a:p>
        </p:txBody>
      </p:sp>
      <p:sp>
        <p:nvSpPr>
          <p:cNvPr id="140" name="Shape 140"/>
          <p:cNvSpPr/>
          <p:nvPr>
            <p:ph type="body" idx="1"/>
          </p:nvPr>
        </p:nvSpPr>
        <p:spPr>
          <a:xfrm>
            <a:off x="495300" y="2489200"/>
            <a:ext cx="11201400" cy="5969000"/>
          </a:xfrm>
          <a:prstGeom prst="rect">
            <a:avLst/>
          </a:prstGeom>
        </p:spPr>
        <p:txBody>
          <a:bodyPr/>
          <a:lstStyle/>
          <a:p>
            <a:pPr marL="186689" indent="-186689" defTabSz="245363">
              <a:spcBef>
                <a:spcPts val="1300"/>
              </a:spcBef>
              <a:defRPr sz="1512">
                <a:effectLst>
                  <a:outerShdw sx="100000" sy="100000" kx="0" ky="0" algn="b" rotWithShape="0" blurRad="10668" dist="10668" dir="5520000">
                    <a:srgbClr val="FFFFFF">
                      <a:alpha val="71999"/>
                    </a:srgbClr>
                  </a:outerShdw>
                </a:effectLst>
              </a:defRPr>
            </a:pPr>
            <a:r>
              <a:t>基本类型：</a:t>
            </a:r>
          </a:p>
          <a:p>
            <a:pPr marL="186689" indent="-186689" defTabSz="245363">
              <a:spcBef>
                <a:spcPts val="1300"/>
              </a:spcBef>
              <a:defRPr sz="1512">
                <a:effectLst>
                  <a:outerShdw sx="100000" sy="100000" kx="0" ky="0" algn="b" rotWithShape="0" blurRad="10668" dist="10668" dir="5520000">
                    <a:srgbClr val="FFFFFF">
                      <a:alpha val="71999"/>
                    </a:srgbClr>
                  </a:outerShdw>
                </a:effectLst>
              </a:defRPr>
            </a:pPr>
            <a:r>
              <a:t>uint&lt;M&gt;：M位bit uint，0 &lt; M &lt;= 256, M % 8 == 0. 如uint32, uint8, uint256</a:t>
            </a:r>
          </a:p>
          <a:p>
            <a:pPr marL="186689" indent="-186689" defTabSz="245363">
              <a:spcBef>
                <a:spcPts val="1300"/>
              </a:spcBef>
              <a:defRPr sz="1512">
                <a:effectLst>
                  <a:outerShdw sx="100000" sy="100000" kx="0" ky="0" algn="b" rotWithShape="0" blurRad="10668" dist="10668" dir="5520000">
                    <a:srgbClr val="FFFFFF">
                      <a:alpha val="71999"/>
                    </a:srgbClr>
                  </a:outerShdw>
                </a:effectLst>
              </a:defRPr>
            </a:pPr>
            <a:r>
              <a:t>int&lt;M&gt;:M位bit int，0 &lt; M &lt;= 256, M % 8 == 0</a:t>
            </a:r>
          </a:p>
          <a:p>
            <a:pPr marL="186689" indent="-186689" defTabSz="245363">
              <a:spcBef>
                <a:spcPts val="1300"/>
              </a:spcBef>
              <a:defRPr sz="1512">
                <a:effectLst>
                  <a:outerShdw sx="100000" sy="100000" kx="0" ky="0" algn="b" rotWithShape="0" blurRad="10668" dist="10668" dir="5520000">
                    <a:srgbClr val="FFFFFF">
                      <a:alpha val="71999"/>
                    </a:srgbClr>
                  </a:outerShdw>
                </a:effectLst>
              </a:defRPr>
            </a:pPr>
            <a:r>
              <a:t>address:等价于uint160</a:t>
            </a:r>
          </a:p>
          <a:p>
            <a:pPr marL="186689" indent="-186689" defTabSz="245363">
              <a:spcBef>
                <a:spcPts val="1300"/>
              </a:spcBef>
              <a:defRPr sz="1512">
                <a:effectLst>
                  <a:outerShdw sx="100000" sy="100000" kx="0" ky="0" algn="b" rotWithShape="0" blurRad="10668" dist="10668" dir="5520000">
                    <a:srgbClr val="FFFFFF">
                      <a:alpha val="71999"/>
                    </a:srgbClr>
                  </a:outerShdw>
                </a:effectLst>
              </a:defRPr>
            </a:pPr>
            <a:r>
              <a:t>int uint：uint256, int256的缩写，用于function selector时，会自动使用uint256, int256</a:t>
            </a:r>
          </a:p>
          <a:p>
            <a:pPr marL="186689" indent="-186689" defTabSz="245363">
              <a:spcBef>
                <a:spcPts val="1300"/>
              </a:spcBef>
              <a:defRPr sz="1512">
                <a:effectLst>
                  <a:outerShdw sx="100000" sy="100000" kx="0" ky="0" algn="b" rotWithShape="0" blurRad="10668" dist="10668" dir="5520000">
                    <a:srgbClr val="FFFFFF">
                      <a:alpha val="71999"/>
                    </a:srgbClr>
                  </a:outerShdw>
                </a:effectLst>
              </a:defRPr>
            </a:pPr>
            <a:r>
              <a:t>bool:等价于uint8，值限定于0或1</a:t>
            </a:r>
          </a:p>
          <a:p>
            <a:pPr marL="186689" indent="-186689" defTabSz="245363">
              <a:spcBef>
                <a:spcPts val="1300"/>
              </a:spcBef>
              <a:defRPr sz="1512">
                <a:effectLst>
                  <a:outerShdw sx="100000" sy="100000" kx="0" ky="0" algn="b" rotWithShape="0" blurRad="10668" dist="10668" dir="5520000">
                    <a:srgbClr val="FFFFFF">
                      <a:alpha val="71999"/>
                    </a:srgbClr>
                  </a:outerShdw>
                </a:effectLst>
              </a:defRPr>
            </a:pPr>
            <a:r>
              <a:t>fixed&lt;M&gt;x&lt;N&gt;:fixed-point signed number of M+N bits, 0 &lt; M + N &lt;= 256, M % 8 == N % 8 == 0.</a:t>
            </a:r>
          </a:p>
          <a:p>
            <a:pPr marL="186689" indent="-186689" defTabSz="245363">
              <a:spcBef>
                <a:spcPts val="1300"/>
              </a:spcBef>
              <a:defRPr sz="1512">
                <a:effectLst>
                  <a:outerShdw sx="100000" sy="100000" kx="0" ky="0" algn="b" rotWithShape="0" blurRad="10668" dist="10668" dir="5520000">
                    <a:srgbClr val="FFFFFF">
                      <a:alpha val="71999"/>
                    </a:srgbClr>
                  </a:outerShdw>
                </a:effectLst>
              </a:defRPr>
            </a:pPr>
            <a:r>
              <a:t>ufixed&lt;M&gt;x&lt;N&gt;:无符号的fixed&lt;M&gt;x&lt;N&gt;</a:t>
            </a:r>
          </a:p>
          <a:p>
            <a:pPr marL="186689" indent="-186689" defTabSz="245363">
              <a:spcBef>
                <a:spcPts val="1300"/>
              </a:spcBef>
              <a:defRPr sz="1512">
                <a:effectLst>
                  <a:outerShdw sx="100000" sy="100000" kx="0" ky="0" algn="b" rotWithShape="0" blurRad="10668" dist="10668" dir="5520000">
                    <a:srgbClr val="FFFFFF">
                      <a:alpha val="71999"/>
                    </a:srgbClr>
                  </a:outerShdw>
                </a:effectLst>
              </a:defRPr>
            </a:pPr>
            <a:r>
              <a:t>ufixed fixed：ufixed128x128 fixed128x128</a:t>
            </a:r>
          </a:p>
          <a:p>
            <a:pPr marL="186689" indent="-186689" defTabSz="245363">
              <a:spcBef>
                <a:spcPts val="1300"/>
              </a:spcBef>
              <a:defRPr sz="1512">
                <a:effectLst>
                  <a:outerShdw sx="100000" sy="100000" kx="0" ky="0" algn="b" rotWithShape="0" blurRad="10668" dist="10668" dir="5520000">
                    <a:srgbClr val="FFFFFF">
                      <a:alpha val="71999"/>
                    </a:srgbClr>
                  </a:outerShdw>
                </a:effectLst>
              </a:defRPr>
            </a:pPr>
            <a:r>
              <a:t>bytes&lt;M&gt;:M个byte，0&lt;M&lt;=32</a:t>
            </a:r>
          </a:p>
          <a:p>
            <a:pPr marL="186689" indent="-186689" defTabSz="245363">
              <a:spcBef>
                <a:spcPts val="1300"/>
              </a:spcBef>
              <a:defRPr sz="1512">
                <a:effectLst>
                  <a:outerShdw sx="100000" sy="100000" kx="0" ky="0" algn="b" rotWithShape="0" blurRad="10668" dist="10668" dir="5520000">
                    <a:srgbClr val="FFFFFF">
                      <a:alpha val="71999"/>
                    </a:srgbClr>
                  </a:outerShdw>
                </a:effectLst>
              </a:defRPr>
            </a:pPr>
            <a:r>
              <a:t>固定大小数组类型：</a:t>
            </a:r>
          </a:p>
          <a:p>
            <a:pPr marL="186689" indent="-186689" defTabSz="245363">
              <a:spcBef>
                <a:spcPts val="1300"/>
              </a:spcBef>
              <a:defRPr sz="1512">
                <a:effectLst>
                  <a:outerShdw sx="100000" sy="100000" kx="0" ky="0" algn="b" rotWithShape="0" blurRad="10668" dist="10668" dir="5520000">
                    <a:srgbClr val="FFFFFF">
                      <a:alpha val="71999"/>
                    </a:srgbClr>
                  </a:outerShdw>
                </a:effectLst>
              </a:defRPr>
            </a:pPr>
            <a:r>
              <a:t>&lt;type&gt;[M]:固定长度数组，元素是基本类型的</a:t>
            </a:r>
          </a:p>
          <a:p>
            <a:pPr marL="186689" indent="-186689" defTabSz="245363">
              <a:spcBef>
                <a:spcPts val="1300"/>
              </a:spcBef>
              <a:defRPr sz="1512">
                <a:effectLst>
                  <a:outerShdw sx="100000" sy="100000" kx="0" ky="0" algn="b" rotWithShape="0" blurRad="10668" dist="10668" dir="5520000">
                    <a:srgbClr val="FFFFFF">
                      <a:alpha val="71999"/>
                    </a:srgbClr>
                  </a:outerShdw>
                </a:effectLst>
              </a:defRPr>
            </a:pPr>
            <a:r>
              <a:t>非固定大小数组：bytes，string，&lt;type&gt;[]</a:t>
            </a:r>
          </a:p>
          <a:p>
            <a:pPr marL="192023" indent="-192023" defTabSz="192023">
              <a:lnSpc>
                <a:spcPts val="1400"/>
              </a:lnSpc>
              <a:spcBef>
                <a:spcPts val="0"/>
              </a:spcBef>
              <a:buSzTx/>
              <a:buNone/>
              <a:tabLst>
                <a:tab pos="50800" algn="l"/>
                <a:tab pos="190500" algn="l"/>
              </a:tabLst>
              <a:defRPr sz="672">
                <a:solidFill>
                  <a:srgbClr val="333333"/>
                </a:solidFill>
                <a:effectLst/>
                <a:latin typeface="Helvetica Neue"/>
                <a:ea typeface="Helvetica Neue"/>
                <a:cs typeface="Helvetica Neue"/>
                <a:sym typeface="Helvetica Neue"/>
              </a:defRPr>
            </a:pPr>
          </a:p>
          <a:p>
            <a:pPr marL="0" indent="0" defTabSz="192023">
              <a:lnSpc>
                <a:spcPts val="1100"/>
              </a:lnSpc>
              <a:spcBef>
                <a:spcPts val="0"/>
              </a:spcBef>
              <a:buSzTx/>
              <a:buNone/>
              <a:defRPr sz="504">
                <a:solidFill>
                  <a:srgbClr val="000000"/>
                </a:solidFill>
                <a:effectLst/>
                <a:latin typeface="Times"/>
                <a:ea typeface="Times"/>
                <a:cs typeface="Times"/>
                <a:sym typeface="Times"/>
              </a:defRPr>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title"/>
          </p:nvPr>
        </p:nvSpPr>
        <p:spPr>
          <a:prstGeom prst="rect">
            <a:avLst/>
          </a:prstGeom>
        </p:spPr>
        <p:txBody>
          <a:bodyPr/>
          <a:lstStyle/>
          <a:p>
            <a:pPr/>
            <a:r>
              <a:t>具体编码思路</a:t>
            </a:r>
          </a:p>
        </p:txBody>
      </p:sp>
      <p:sp>
        <p:nvSpPr>
          <p:cNvPr id="143" name="Shape 143"/>
          <p:cNvSpPr/>
          <p:nvPr>
            <p:ph type="body" idx="1"/>
          </p:nvPr>
        </p:nvSpPr>
        <p:spPr>
          <a:prstGeom prst="rect">
            <a:avLst/>
          </a:prstGeom>
        </p:spPr>
        <p:txBody>
          <a:bodyPr/>
          <a:lstStyle/>
          <a:p>
            <a:pPr marL="435609" indent="-435609" defTabSz="572516">
              <a:spcBef>
                <a:spcPts val="3100"/>
              </a:spcBef>
              <a:defRPr sz="3528">
                <a:effectLst>
                  <a:outerShdw sx="100000" sy="100000" kx="0" ky="0" algn="b" rotWithShape="0" blurRad="24892" dist="24892" dir="5520000">
                    <a:srgbClr val="FFFFFF">
                      <a:alpha val="71999"/>
                    </a:srgbClr>
                  </a:outerShdw>
                </a:effectLst>
              </a:defRPr>
            </a:pPr>
            <a:r>
              <a:t>分为静态类型参数和动态类型参数</a:t>
            </a:r>
          </a:p>
          <a:p>
            <a:pPr marL="435609" indent="-435609" defTabSz="572516">
              <a:spcBef>
                <a:spcPts val="3100"/>
              </a:spcBef>
              <a:defRPr sz="3528">
                <a:effectLst>
                  <a:outerShdw sx="100000" sy="100000" kx="0" ky="0" algn="b" rotWithShape="0" blurRad="24892" dist="24892" dir="5520000">
                    <a:srgbClr val="FFFFFF">
                      <a:alpha val="71999"/>
                    </a:srgbClr>
                  </a:outerShdw>
                </a:effectLst>
              </a:defRPr>
            </a:pPr>
            <a:r>
              <a:t>得到的编码结果可以分为静态合约编码，和动态合约编码，最后拼接得到合约编码</a:t>
            </a:r>
          </a:p>
          <a:p>
            <a:pPr marL="435609" indent="-435609" defTabSz="572516">
              <a:spcBef>
                <a:spcPts val="3100"/>
              </a:spcBef>
              <a:defRPr sz="3528">
                <a:effectLst>
                  <a:outerShdw sx="100000" sy="100000" kx="0" ky="0" algn="b" rotWithShape="0" blurRad="24892" dist="24892" dir="5520000">
                    <a:srgbClr val="FFFFFF">
                      <a:alpha val="71999"/>
                    </a:srgbClr>
                  </a:outerShdw>
                </a:effectLst>
              </a:defRPr>
            </a:pPr>
            <a:r>
              <a:t>如果是静态类型的参数，静态合约编码的编码内容就是填充成32字节的16进制表示；如果是动态类型参数，静态编码是真正参数编码的偏移量，动态编码是长度填充成16进制32字节表示形式+每一个参数的内容的填充成16进制32字节表示形式</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prstGeom prst="rect">
            <a:avLst/>
          </a:prstGeom>
        </p:spPr>
        <p:txBody>
          <a:bodyPr/>
          <a:lstStyle/>
          <a:p>
            <a:pPr/>
            <a:r>
              <a:t>填充规则</a:t>
            </a:r>
          </a:p>
        </p:txBody>
      </p:sp>
      <p:sp>
        <p:nvSpPr>
          <p:cNvPr id="146" name="Shape 146"/>
          <p:cNvSpPr/>
          <p:nvPr>
            <p:ph type="body" idx="1"/>
          </p:nvPr>
        </p:nvSpPr>
        <p:spPr>
          <a:prstGeom prst="rect">
            <a:avLst/>
          </a:prstGeom>
        </p:spPr>
        <p:txBody>
          <a:bodyPr/>
          <a:lstStyle/>
          <a:p>
            <a:pPr/>
            <a:r>
              <a:t>uint bool 高位填充0；string bytes 低位填充0；int类型如果是负数，取补码作为低位，高位用f来填充</a:t>
            </a:r>
          </a:p>
          <a:p>
            <a:pPr/>
            <a:r>
              <a:rPr>
                <a:latin typeface="PingFang SC Regular"/>
                <a:ea typeface="PingFang SC Regular"/>
                <a:cs typeface="PingFang SC Regular"/>
                <a:sym typeface="PingFang SC Regular"/>
              </a:rPr>
              <a:t>偏移量</a:t>
            </a:r>
            <a:r>
              <a:t>(</a:t>
            </a:r>
            <a:r>
              <a:rPr>
                <a:latin typeface="PingFang SC Regular"/>
                <a:ea typeface="PingFang SC Regular"/>
                <a:cs typeface="PingFang SC Regular"/>
                <a:sym typeface="PingFang SC Regular"/>
              </a:rPr>
              <a:t>字节</a:t>
            </a:r>
            <a:r>
              <a:t>) = (strlen(静态编码)-8)/2+(</a:t>
            </a:r>
            <a:r>
              <a:rPr>
                <a:latin typeface="PingFang SC Regular"/>
                <a:ea typeface="PingFang SC Regular"/>
                <a:cs typeface="PingFang SC Regular"/>
                <a:sym typeface="PingFang SC Regular"/>
              </a:rPr>
              <a:t>后面的参数个数</a:t>
            </a:r>
            <a:r>
              <a:t>)*32+1+(</a:t>
            </a:r>
            <a:r>
              <a:rPr>
                <a:latin typeface="PingFang SC Regular"/>
                <a:ea typeface="PingFang SC Regular"/>
                <a:cs typeface="PingFang SC Regular"/>
                <a:sym typeface="PingFang SC Regular"/>
              </a:rPr>
              <a:t>前方字符串个数</a:t>
            </a:r>
            <a:r>
              <a:t>)*64+</a:t>
            </a:r>
            <a:r>
              <a:rPr>
                <a:latin typeface="PingFang SC Regular"/>
                <a:ea typeface="PingFang SC Regular"/>
                <a:cs typeface="PingFang SC Regular"/>
                <a:sym typeface="PingFang SC Regular"/>
              </a:rPr>
              <a:t>数组总长度</a:t>
            </a:r>
            <a:r>
              <a:t>*32+</a:t>
            </a:r>
            <a:r>
              <a:rPr>
                <a:latin typeface="PingFang SC Regular"/>
                <a:ea typeface="PingFang SC Regular"/>
                <a:cs typeface="PingFang SC Regular"/>
                <a:sym typeface="PingFang SC Regular"/>
              </a:rPr>
              <a:t>数组个数</a:t>
            </a:r>
            <a:r>
              <a:t>*32</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New_Template5">
  <a:themeElements>
    <a:clrScheme name="New_Template5">
      <a:dk1>
        <a:srgbClr val="5E524C"/>
      </a:dk1>
      <a:lt1>
        <a:srgbClr val="12455E"/>
      </a:lt1>
      <a:dk2>
        <a:srgbClr val="615E5A"/>
      </a:dk2>
      <a:lt2>
        <a:srgbClr val="C8C1B8"/>
      </a:lt2>
      <a:accent1>
        <a:srgbClr val="899DBD"/>
      </a:accent1>
      <a:accent2>
        <a:srgbClr val="74A198"/>
      </a:accent2>
      <a:accent3>
        <a:srgbClr val="8A9759"/>
      </a:accent3>
      <a:accent4>
        <a:srgbClr val="CBA466"/>
      </a:accent4>
      <a:accent5>
        <a:srgbClr val="BB7B3F"/>
      </a:accent5>
      <a:accent6>
        <a:srgbClr val="BA6C5B"/>
      </a:accent6>
      <a:hlink>
        <a:srgbClr val="0000FF"/>
      </a:hlink>
      <a:folHlink>
        <a:srgbClr val="FF00FF"/>
      </a:folHlink>
    </a:clrScheme>
    <a:fontScheme name="New_Template5">
      <a:majorFont>
        <a:latin typeface="Avenir Next"/>
        <a:ea typeface="Avenir Next"/>
        <a:cs typeface="Avenir Next"/>
      </a:majorFont>
      <a:minorFont>
        <a:latin typeface="Avenir Next"/>
        <a:ea typeface="Avenir Next"/>
        <a:cs typeface="Avenir Next"/>
      </a:minorFont>
    </a:fontScheme>
    <a:fmtScheme name="New_Template5">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760000">
              <a:srgbClr val="FFFFFF">
                <a:alpha val="30000"/>
              </a:srgbClr>
            </a:outerShdw>
          </a:effectLst>
        </a:effectStyle>
        <a:effectStyle>
          <a:effectLst>
            <a:outerShdw sx="100000" sy="100000" kx="0" ky="0" algn="b" rotWithShape="0" blurRad="38100" dist="25400" dir="5760000">
              <a:srgbClr val="FFFFFF">
                <a:alpha val="30000"/>
              </a:srgbClr>
            </a:outerShdw>
          </a:effectLst>
        </a:effectStyle>
        <a:effectStyle>
          <a:effectLst>
            <a:outerShdw sx="100000" sy="100000" kx="0" ky="0" algn="b" rotWithShape="0" blurRad="38100" dist="25400" dir="5760000">
              <a:srgbClr val="FFFFFF">
                <a:alpha val="3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760000">
            <a:srgbClr val="FFFFFF">
              <a:alpha val="3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E3B39"/>
            </a:solidFill>
            <a:effectLst>
              <a:outerShdw sx="100000" sy="100000" kx="0" ky="0" algn="b" rotWithShape="0" blurRad="25400" dist="12700" dir="4920000">
                <a:srgbClr val="FFFFFF">
                  <a:alpha val="50000"/>
                </a:srgbClr>
              </a:outerShdw>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575451">
              <a:alpha val="90000"/>
            </a:srgbClr>
          </a:solidFill>
          <a:prstDash val="solid"/>
          <a:miter lim="400000"/>
        </a:ln>
        <a:effectLst>
          <a:outerShdw sx="100000" sy="100000" kx="0" ky="0" algn="b" rotWithShape="0" blurRad="25400" dist="25400" dir="5520000">
            <a:srgbClr val="FFFFFF">
              <a:alpha val="72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1" spc="0" strike="noStrike" sz="3200" u="none" kumimoji="0" normalizeH="0">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5">
  <a:themeElements>
    <a:clrScheme name="New_Template5">
      <a:dk1>
        <a:srgbClr val="000000"/>
      </a:dk1>
      <a:lt1>
        <a:srgbClr val="FFFFFF"/>
      </a:lt1>
      <a:dk2>
        <a:srgbClr val="615E5A"/>
      </a:dk2>
      <a:lt2>
        <a:srgbClr val="C8C1B8"/>
      </a:lt2>
      <a:accent1>
        <a:srgbClr val="899DBD"/>
      </a:accent1>
      <a:accent2>
        <a:srgbClr val="74A198"/>
      </a:accent2>
      <a:accent3>
        <a:srgbClr val="8A9759"/>
      </a:accent3>
      <a:accent4>
        <a:srgbClr val="CBA466"/>
      </a:accent4>
      <a:accent5>
        <a:srgbClr val="BB7B3F"/>
      </a:accent5>
      <a:accent6>
        <a:srgbClr val="BA6C5B"/>
      </a:accent6>
      <a:hlink>
        <a:srgbClr val="0000FF"/>
      </a:hlink>
      <a:folHlink>
        <a:srgbClr val="FF00FF"/>
      </a:folHlink>
    </a:clrScheme>
    <a:fontScheme name="New_Template5">
      <a:majorFont>
        <a:latin typeface="Avenir Next"/>
        <a:ea typeface="Avenir Next"/>
        <a:cs typeface="Avenir Next"/>
      </a:majorFont>
      <a:minorFont>
        <a:latin typeface="Avenir Next"/>
        <a:ea typeface="Avenir Next"/>
        <a:cs typeface="Avenir Next"/>
      </a:minorFont>
    </a:fontScheme>
    <a:fmtScheme name="New_Template5">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760000">
              <a:srgbClr val="FFFFFF">
                <a:alpha val="30000"/>
              </a:srgbClr>
            </a:outerShdw>
          </a:effectLst>
        </a:effectStyle>
        <a:effectStyle>
          <a:effectLst>
            <a:outerShdw sx="100000" sy="100000" kx="0" ky="0" algn="b" rotWithShape="0" blurRad="38100" dist="25400" dir="5760000">
              <a:srgbClr val="FFFFFF">
                <a:alpha val="30000"/>
              </a:srgbClr>
            </a:outerShdw>
          </a:effectLst>
        </a:effectStyle>
        <a:effectStyle>
          <a:effectLst>
            <a:outerShdw sx="100000" sy="100000" kx="0" ky="0" algn="b" rotWithShape="0" blurRad="38100" dist="25400" dir="5760000">
              <a:srgbClr val="FFFFFF">
                <a:alpha val="3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760000">
            <a:srgbClr val="FFFFFF">
              <a:alpha val="3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E3B39"/>
            </a:solidFill>
            <a:effectLst>
              <a:outerShdw sx="100000" sy="100000" kx="0" ky="0" algn="b" rotWithShape="0" blurRad="25400" dist="12700" dir="4920000">
                <a:srgbClr val="FFFFFF">
                  <a:alpha val="50000"/>
                </a:srgbClr>
              </a:outerShdw>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575451">
              <a:alpha val="90000"/>
            </a:srgbClr>
          </a:solidFill>
          <a:prstDash val="solid"/>
          <a:miter lim="400000"/>
        </a:ln>
        <a:effectLst>
          <a:outerShdw sx="100000" sy="100000" kx="0" ky="0" algn="b" rotWithShape="0" blurRad="25400" dist="25400" dir="5520000">
            <a:srgbClr val="FFFFFF">
              <a:alpha val="72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1" spc="0" strike="noStrike" sz="3200" u="none" kumimoji="0" normalizeH="0">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