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sldIdLst>
    <p:sldId id="257" r:id="rId2"/>
    <p:sldId id="268" r:id="rId3"/>
    <p:sldId id="258" r:id="rId4"/>
    <p:sldId id="269" r:id="rId5"/>
    <p:sldId id="273" r:id="rId6"/>
    <p:sldId id="274" r:id="rId7"/>
    <p:sldId id="270" r:id="rId8"/>
    <p:sldId id="275" r:id="rId9"/>
    <p:sldId id="276" r:id="rId10"/>
    <p:sldId id="271" r:id="rId11"/>
    <p:sldId id="26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85A726-8DD3-4ECF-B834-EBF76F0B9190}" type="doc">
      <dgm:prSet loTypeId="urn:microsoft.com/office/officeart/2005/8/layout/radial6" loCatId="cycle" qsTypeId="urn:microsoft.com/office/officeart/2005/8/quickstyle/simple4" qsCatId="simple" csTypeId="urn:microsoft.com/office/officeart/2005/8/colors/accent1_2" csCatId="accent1" phldr="1"/>
      <dgm:spPr/>
      <dgm:t>
        <a:bodyPr/>
        <a:lstStyle/>
        <a:p>
          <a:endParaRPr lang="zh-CN" altLang="en-US"/>
        </a:p>
      </dgm:t>
    </dgm:pt>
    <dgm:pt modelId="{62E18941-0CB4-4C17-B33C-D9D3EA8D7D9B}">
      <dgm:prSet phldrT="[文本]"/>
      <dgm:spPr/>
      <dgm:t>
        <a:bodyPr/>
        <a:lstStyle/>
        <a:p>
          <a:r>
            <a:rPr lang="zh-CN" altLang="en-US" dirty="0" smtClean="0"/>
            <a:t>虚拟现实</a:t>
          </a:r>
          <a:endParaRPr lang="zh-CN" altLang="en-US" dirty="0"/>
        </a:p>
      </dgm:t>
    </dgm:pt>
    <dgm:pt modelId="{EE0D7F06-FDC4-45C9-B507-87C24BCF65EB}" type="parTrans" cxnId="{60E59E7B-520F-4195-9360-F14C5244BC5F}">
      <dgm:prSet/>
      <dgm:spPr/>
      <dgm:t>
        <a:bodyPr/>
        <a:lstStyle/>
        <a:p>
          <a:endParaRPr lang="zh-CN" altLang="en-US"/>
        </a:p>
      </dgm:t>
    </dgm:pt>
    <dgm:pt modelId="{323A3D73-3481-4220-896F-30627B37AC98}" type="sibTrans" cxnId="{60E59E7B-520F-4195-9360-F14C5244BC5F}">
      <dgm:prSet/>
      <dgm:spPr/>
      <dgm:t>
        <a:bodyPr/>
        <a:lstStyle/>
        <a:p>
          <a:endParaRPr lang="zh-CN" altLang="en-US"/>
        </a:p>
      </dgm:t>
    </dgm:pt>
    <dgm:pt modelId="{7E3381E8-493B-44C4-AF41-4B23D982254B}">
      <dgm:prSet phldrT="[文本]"/>
      <dgm:spPr/>
      <dgm:t>
        <a:bodyPr/>
        <a:lstStyle/>
        <a:p>
          <a:r>
            <a:rPr lang="zh-CN" altLang="en-US" dirty="0" smtClean="0"/>
            <a:t>输入输出</a:t>
          </a:r>
          <a:endParaRPr lang="zh-CN" altLang="en-US" dirty="0"/>
        </a:p>
      </dgm:t>
    </dgm:pt>
    <dgm:pt modelId="{27495300-3B82-4527-A23A-BE46E1305BA7}" type="parTrans" cxnId="{10B0122C-8A3B-4BFA-8E87-5098449CC5C3}">
      <dgm:prSet/>
      <dgm:spPr/>
      <dgm:t>
        <a:bodyPr/>
        <a:lstStyle/>
        <a:p>
          <a:endParaRPr lang="zh-CN" altLang="en-US"/>
        </a:p>
      </dgm:t>
    </dgm:pt>
    <dgm:pt modelId="{39A45EB6-8FA4-455D-BCFD-B258BE79990B}" type="sibTrans" cxnId="{10B0122C-8A3B-4BFA-8E87-5098449CC5C3}">
      <dgm:prSet/>
      <dgm:spPr/>
      <dgm:t>
        <a:bodyPr/>
        <a:lstStyle/>
        <a:p>
          <a:endParaRPr lang="zh-CN" altLang="en-US"/>
        </a:p>
      </dgm:t>
    </dgm:pt>
    <dgm:pt modelId="{02E60712-A7F7-4E0B-B6CD-71E1DDB95100}">
      <dgm:prSet phldrT="[文本]"/>
      <dgm:spPr/>
      <dgm:t>
        <a:bodyPr/>
        <a:lstStyle/>
        <a:p>
          <a:r>
            <a:rPr lang="zh-CN" altLang="en-US" dirty="0" smtClean="0"/>
            <a:t>计算机核心</a:t>
          </a:r>
          <a:endParaRPr lang="zh-CN" altLang="en-US" dirty="0"/>
        </a:p>
      </dgm:t>
    </dgm:pt>
    <dgm:pt modelId="{9BC47DB8-4891-45A5-B953-566540ED2606}" type="parTrans" cxnId="{4AEA202B-1581-4068-BA7C-9945B0666F71}">
      <dgm:prSet/>
      <dgm:spPr/>
      <dgm:t>
        <a:bodyPr/>
        <a:lstStyle/>
        <a:p>
          <a:endParaRPr lang="zh-CN" altLang="en-US"/>
        </a:p>
      </dgm:t>
    </dgm:pt>
    <dgm:pt modelId="{EF04BB88-0B55-4148-9E3D-CE13278F0EB9}" type="sibTrans" cxnId="{4AEA202B-1581-4068-BA7C-9945B0666F71}">
      <dgm:prSet/>
      <dgm:spPr/>
      <dgm:t>
        <a:bodyPr/>
        <a:lstStyle/>
        <a:p>
          <a:endParaRPr lang="zh-CN" altLang="en-US"/>
        </a:p>
      </dgm:t>
    </dgm:pt>
    <dgm:pt modelId="{70FB2A9B-D2F0-4CD4-995E-F8D1393E5B38}">
      <dgm:prSet phldrT="[文本]"/>
      <dgm:spPr/>
      <dgm:t>
        <a:bodyPr/>
        <a:lstStyle/>
        <a:p>
          <a:r>
            <a:rPr lang="zh-CN" altLang="en-US" dirty="0" smtClean="0"/>
            <a:t>交互</a:t>
          </a:r>
          <a:endParaRPr lang="zh-CN" altLang="en-US" dirty="0"/>
        </a:p>
      </dgm:t>
    </dgm:pt>
    <dgm:pt modelId="{748D2506-1C27-4765-A8EB-73C821DC2410}" type="parTrans" cxnId="{B0E1FB8C-D994-46FA-8A53-00DF23303F0E}">
      <dgm:prSet/>
      <dgm:spPr/>
      <dgm:t>
        <a:bodyPr/>
        <a:lstStyle/>
        <a:p>
          <a:endParaRPr lang="zh-CN" altLang="en-US"/>
        </a:p>
      </dgm:t>
    </dgm:pt>
    <dgm:pt modelId="{D91A4416-826D-4AFB-A04E-0A582400F210}" type="sibTrans" cxnId="{B0E1FB8C-D994-46FA-8A53-00DF23303F0E}">
      <dgm:prSet/>
      <dgm:spPr/>
      <dgm:t>
        <a:bodyPr/>
        <a:lstStyle/>
        <a:p>
          <a:endParaRPr lang="zh-CN" altLang="en-US"/>
        </a:p>
      </dgm:t>
    </dgm:pt>
    <dgm:pt modelId="{C6BFD83E-D262-404C-B450-4BC28C9F95AC}">
      <dgm:prSet phldrT="[文本]"/>
      <dgm:spPr/>
      <dgm:t>
        <a:bodyPr/>
        <a:lstStyle/>
        <a:p>
          <a:r>
            <a:rPr lang="zh-CN" altLang="en-US" dirty="0" smtClean="0"/>
            <a:t>数字化环境</a:t>
          </a:r>
          <a:endParaRPr lang="zh-CN" altLang="en-US" dirty="0"/>
        </a:p>
      </dgm:t>
    </dgm:pt>
    <dgm:pt modelId="{A983D76B-A510-44C5-830A-9C3D5936E357}" type="parTrans" cxnId="{AB712C86-656A-4922-8E54-4BDC51506E84}">
      <dgm:prSet/>
      <dgm:spPr/>
      <dgm:t>
        <a:bodyPr/>
        <a:lstStyle/>
        <a:p>
          <a:endParaRPr lang="zh-CN" altLang="en-US"/>
        </a:p>
      </dgm:t>
    </dgm:pt>
    <dgm:pt modelId="{14BEB404-E6C1-4281-8254-1DD58062E406}" type="sibTrans" cxnId="{AB712C86-656A-4922-8E54-4BDC51506E84}">
      <dgm:prSet/>
      <dgm:spPr/>
      <dgm:t>
        <a:bodyPr/>
        <a:lstStyle/>
        <a:p>
          <a:endParaRPr lang="zh-CN" altLang="en-US"/>
        </a:p>
      </dgm:t>
    </dgm:pt>
    <dgm:pt modelId="{311F4C17-572D-4E8E-B332-34A638A8F8E6}" type="pres">
      <dgm:prSet presAssocID="{FF85A726-8DD3-4ECF-B834-EBF76F0B9190}" presName="Name0" presStyleCnt="0">
        <dgm:presLayoutVars>
          <dgm:chMax val="1"/>
          <dgm:dir/>
          <dgm:animLvl val="ctr"/>
          <dgm:resizeHandles val="exact"/>
        </dgm:presLayoutVars>
      </dgm:prSet>
      <dgm:spPr/>
    </dgm:pt>
    <dgm:pt modelId="{8BF29386-83A2-49BA-BC37-C5E61A6A34EE}" type="pres">
      <dgm:prSet presAssocID="{62E18941-0CB4-4C17-B33C-D9D3EA8D7D9B}" presName="centerShape" presStyleLbl="node0" presStyleIdx="0" presStyleCnt="1"/>
      <dgm:spPr/>
    </dgm:pt>
    <dgm:pt modelId="{136E223E-91F3-4C63-B642-C6691E1F0C63}" type="pres">
      <dgm:prSet presAssocID="{7E3381E8-493B-44C4-AF41-4B23D982254B}" presName="node" presStyleLbl="node1" presStyleIdx="0" presStyleCnt="4">
        <dgm:presLayoutVars>
          <dgm:bulletEnabled val="1"/>
        </dgm:presLayoutVars>
      </dgm:prSet>
      <dgm:spPr/>
    </dgm:pt>
    <dgm:pt modelId="{0920F320-733A-401F-8717-2B109F8A0A4E}" type="pres">
      <dgm:prSet presAssocID="{7E3381E8-493B-44C4-AF41-4B23D982254B}" presName="dummy" presStyleCnt="0"/>
      <dgm:spPr/>
    </dgm:pt>
    <dgm:pt modelId="{78698682-2FE6-4AC9-AE81-2530F7BA5514}" type="pres">
      <dgm:prSet presAssocID="{39A45EB6-8FA4-455D-BCFD-B258BE79990B}" presName="sibTrans" presStyleLbl="sibTrans2D1" presStyleIdx="0" presStyleCnt="4"/>
      <dgm:spPr/>
    </dgm:pt>
    <dgm:pt modelId="{1E4C9A6E-D656-46B5-B00F-A6A857D5C4CC}" type="pres">
      <dgm:prSet presAssocID="{02E60712-A7F7-4E0B-B6CD-71E1DDB95100}" presName="node" presStyleLbl="node1" presStyleIdx="1" presStyleCnt="4">
        <dgm:presLayoutVars>
          <dgm:bulletEnabled val="1"/>
        </dgm:presLayoutVars>
      </dgm:prSet>
      <dgm:spPr/>
    </dgm:pt>
    <dgm:pt modelId="{11CEDB0E-30D4-4013-BC1E-E0D8B5A5C680}" type="pres">
      <dgm:prSet presAssocID="{02E60712-A7F7-4E0B-B6CD-71E1DDB95100}" presName="dummy" presStyleCnt="0"/>
      <dgm:spPr/>
    </dgm:pt>
    <dgm:pt modelId="{0EEA3054-B730-4147-8684-72C9274C5FC7}" type="pres">
      <dgm:prSet presAssocID="{EF04BB88-0B55-4148-9E3D-CE13278F0EB9}" presName="sibTrans" presStyleLbl="sibTrans2D1" presStyleIdx="1" presStyleCnt="4"/>
      <dgm:spPr/>
    </dgm:pt>
    <dgm:pt modelId="{301037CA-D67A-4706-9696-29F034AA203F}" type="pres">
      <dgm:prSet presAssocID="{70FB2A9B-D2F0-4CD4-995E-F8D1393E5B38}" presName="node" presStyleLbl="node1" presStyleIdx="2" presStyleCnt="4">
        <dgm:presLayoutVars>
          <dgm:bulletEnabled val="1"/>
        </dgm:presLayoutVars>
      </dgm:prSet>
      <dgm:spPr/>
    </dgm:pt>
    <dgm:pt modelId="{CEE02AD7-B42F-4FD9-86B4-0DF60E1DBECC}" type="pres">
      <dgm:prSet presAssocID="{70FB2A9B-D2F0-4CD4-995E-F8D1393E5B38}" presName="dummy" presStyleCnt="0"/>
      <dgm:spPr/>
    </dgm:pt>
    <dgm:pt modelId="{1757A8DB-1F16-4DCA-A5A9-4B1801D0A8BB}" type="pres">
      <dgm:prSet presAssocID="{D91A4416-826D-4AFB-A04E-0A582400F210}" presName="sibTrans" presStyleLbl="sibTrans2D1" presStyleIdx="2" presStyleCnt="4"/>
      <dgm:spPr/>
    </dgm:pt>
    <dgm:pt modelId="{AB5AC358-67D5-4A73-B612-30493200F51F}" type="pres">
      <dgm:prSet presAssocID="{C6BFD83E-D262-404C-B450-4BC28C9F95AC}" presName="node" presStyleLbl="node1" presStyleIdx="3" presStyleCnt="4">
        <dgm:presLayoutVars>
          <dgm:bulletEnabled val="1"/>
        </dgm:presLayoutVars>
      </dgm:prSet>
      <dgm:spPr/>
    </dgm:pt>
    <dgm:pt modelId="{45F958B7-B612-4C37-B06E-A50CB719CBD1}" type="pres">
      <dgm:prSet presAssocID="{C6BFD83E-D262-404C-B450-4BC28C9F95AC}" presName="dummy" presStyleCnt="0"/>
      <dgm:spPr/>
    </dgm:pt>
    <dgm:pt modelId="{3C4FFE29-F278-4D88-A371-81A5F1658C34}" type="pres">
      <dgm:prSet presAssocID="{14BEB404-E6C1-4281-8254-1DD58062E406}" presName="sibTrans" presStyleLbl="sibTrans2D1" presStyleIdx="3" presStyleCnt="4"/>
      <dgm:spPr/>
    </dgm:pt>
  </dgm:ptLst>
  <dgm:cxnLst>
    <dgm:cxn modelId="{60E59E7B-520F-4195-9360-F14C5244BC5F}" srcId="{FF85A726-8DD3-4ECF-B834-EBF76F0B9190}" destId="{62E18941-0CB4-4C17-B33C-D9D3EA8D7D9B}" srcOrd="0" destOrd="0" parTransId="{EE0D7F06-FDC4-45C9-B507-87C24BCF65EB}" sibTransId="{323A3D73-3481-4220-896F-30627B37AC98}"/>
    <dgm:cxn modelId="{B0E1FB8C-D994-46FA-8A53-00DF23303F0E}" srcId="{62E18941-0CB4-4C17-B33C-D9D3EA8D7D9B}" destId="{70FB2A9B-D2F0-4CD4-995E-F8D1393E5B38}" srcOrd="2" destOrd="0" parTransId="{748D2506-1C27-4765-A8EB-73C821DC2410}" sibTransId="{D91A4416-826D-4AFB-A04E-0A582400F210}"/>
    <dgm:cxn modelId="{4AEA202B-1581-4068-BA7C-9945B0666F71}" srcId="{62E18941-0CB4-4C17-B33C-D9D3EA8D7D9B}" destId="{02E60712-A7F7-4E0B-B6CD-71E1DDB95100}" srcOrd="1" destOrd="0" parTransId="{9BC47DB8-4891-45A5-B953-566540ED2606}" sibTransId="{EF04BB88-0B55-4148-9E3D-CE13278F0EB9}"/>
    <dgm:cxn modelId="{E08B7F81-6D11-4E80-9947-34BE891318F2}" type="presOf" srcId="{FF85A726-8DD3-4ECF-B834-EBF76F0B9190}" destId="{311F4C17-572D-4E8E-B332-34A638A8F8E6}" srcOrd="0" destOrd="0" presId="urn:microsoft.com/office/officeart/2005/8/layout/radial6"/>
    <dgm:cxn modelId="{777EE93A-1380-464D-8C97-C78FD79A8122}" type="presOf" srcId="{62E18941-0CB4-4C17-B33C-D9D3EA8D7D9B}" destId="{8BF29386-83A2-49BA-BC37-C5E61A6A34EE}" srcOrd="0" destOrd="0" presId="urn:microsoft.com/office/officeart/2005/8/layout/radial6"/>
    <dgm:cxn modelId="{27B9F3B0-C773-4EC6-B803-571F1861BCCC}" type="presOf" srcId="{39A45EB6-8FA4-455D-BCFD-B258BE79990B}" destId="{78698682-2FE6-4AC9-AE81-2530F7BA5514}" srcOrd="0" destOrd="0" presId="urn:microsoft.com/office/officeart/2005/8/layout/radial6"/>
    <dgm:cxn modelId="{39DBCF6B-7FFA-4E88-A8E1-A8C9F3A13960}" type="presOf" srcId="{EF04BB88-0B55-4148-9E3D-CE13278F0EB9}" destId="{0EEA3054-B730-4147-8684-72C9274C5FC7}" srcOrd="0" destOrd="0" presId="urn:microsoft.com/office/officeart/2005/8/layout/radial6"/>
    <dgm:cxn modelId="{3B7AF85C-578E-45BB-B67A-29FFE39B995A}" type="presOf" srcId="{D91A4416-826D-4AFB-A04E-0A582400F210}" destId="{1757A8DB-1F16-4DCA-A5A9-4B1801D0A8BB}" srcOrd="0" destOrd="0" presId="urn:microsoft.com/office/officeart/2005/8/layout/radial6"/>
    <dgm:cxn modelId="{FF8006B7-068B-4E77-82E4-CBAC60431009}" type="presOf" srcId="{C6BFD83E-D262-404C-B450-4BC28C9F95AC}" destId="{AB5AC358-67D5-4A73-B612-30493200F51F}" srcOrd="0" destOrd="0" presId="urn:microsoft.com/office/officeart/2005/8/layout/radial6"/>
    <dgm:cxn modelId="{66C9B1ED-A131-4B80-B088-C233881BB0BF}" type="presOf" srcId="{02E60712-A7F7-4E0B-B6CD-71E1DDB95100}" destId="{1E4C9A6E-D656-46B5-B00F-A6A857D5C4CC}" srcOrd="0" destOrd="0" presId="urn:microsoft.com/office/officeart/2005/8/layout/radial6"/>
    <dgm:cxn modelId="{4F6EAAD6-BA23-43CA-99AF-CC892318F655}" type="presOf" srcId="{70FB2A9B-D2F0-4CD4-995E-F8D1393E5B38}" destId="{301037CA-D67A-4706-9696-29F034AA203F}" srcOrd="0" destOrd="0" presId="urn:microsoft.com/office/officeart/2005/8/layout/radial6"/>
    <dgm:cxn modelId="{10B0122C-8A3B-4BFA-8E87-5098449CC5C3}" srcId="{62E18941-0CB4-4C17-B33C-D9D3EA8D7D9B}" destId="{7E3381E8-493B-44C4-AF41-4B23D982254B}" srcOrd="0" destOrd="0" parTransId="{27495300-3B82-4527-A23A-BE46E1305BA7}" sibTransId="{39A45EB6-8FA4-455D-BCFD-B258BE79990B}"/>
    <dgm:cxn modelId="{AB712C86-656A-4922-8E54-4BDC51506E84}" srcId="{62E18941-0CB4-4C17-B33C-D9D3EA8D7D9B}" destId="{C6BFD83E-D262-404C-B450-4BC28C9F95AC}" srcOrd="3" destOrd="0" parTransId="{A983D76B-A510-44C5-830A-9C3D5936E357}" sibTransId="{14BEB404-E6C1-4281-8254-1DD58062E406}"/>
    <dgm:cxn modelId="{9611540D-4498-48BA-9A49-77307B4E859F}" type="presOf" srcId="{7E3381E8-493B-44C4-AF41-4B23D982254B}" destId="{136E223E-91F3-4C63-B642-C6691E1F0C63}" srcOrd="0" destOrd="0" presId="urn:microsoft.com/office/officeart/2005/8/layout/radial6"/>
    <dgm:cxn modelId="{6D3E0FD5-CBEB-4904-8D4D-8252D1B4AB47}" type="presOf" srcId="{14BEB404-E6C1-4281-8254-1DD58062E406}" destId="{3C4FFE29-F278-4D88-A371-81A5F1658C34}" srcOrd="0" destOrd="0" presId="urn:microsoft.com/office/officeart/2005/8/layout/radial6"/>
    <dgm:cxn modelId="{0A6036B9-C89E-4758-9DE3-EA3FA08124E7}" type="presParOf" srcId="{311F4C17-572D-4E8E-B332-34A638A8F8E6}" destId="{8BF29386-83A2-49BA-BC37-C5E61A6A34EE}" srcOrd="0" destOrd="0" presId="urn:microsoft.com/office/officeart/2005/8/layout/radial6"/>
    <dgm:cxn modelId="{DDC782F1-4A8D-45A0-809A-00E598EE56C8}" type="presParOf" srcId="{311F4C17-572D-4E8E-B332-34A638A8F8E6}" destId="{136E223E-91F3-4C63-B642-C6691E1F0C63}" srcOrd="1" destOrd="0" presId="urn:microsoft.com/office/officeart/2005/8/layout/radial6"/>
    <dgm:cxn modelId="{89152ADE-4DFA-41D4-AAC1-3DF1C78C8D5F}" type="presParOf" srcId="{311F4C17-572D-4E8E-B332-34A638A8F8E6}" destId="{0920F320-733A-401F-8717-2B109F8A0A4E}" srcOrd="2" destOrd="0" presId="urn:microsoft.com/office/officeart/2005/8/layout/radial6"/>
    <dgm:cxn modelId="{3CEE77D5-31B2-48F5-B983-E72326472E7F}" type="presParOf" srcId="{311F4C17-572D-4E8E-B332-34A638A8F8E6}" destId="{78698682-2FE6-4AC9-AE81-2530F7BA5514}" srcOrd="3" destOrd="0" presId="urn:microsoft.com/office/officeart/2005/8/layout/radial6"/>
    <dgm:cxn modelId="{253C12FB-1F69-40D4-AECA-070B0FCEEA2A}" type="presParOf" srcId="{311F4C17-572D-4E8E-B332-34A638A8F8E6}" destId="{1E4C9A6E-D656-46B5-B00F-A6A857D5C4CC}" srcOrd="4" destOrd="0" presId="urn:microsoft.com/office/officeart/2005/8/layout/radial6"/>
    <dgm:cxn modelId="{A763A401-BF71-4F99-9AA9-B072942D5930}" type="presParOf" srcId="{311F4C17-572D-4E8E-B332-34A638A8F8E6}" destId="{11CEDB0E-30D4-4013-BC1E-E0D8B5A5C680}" srcOrd="5" destOrd="0" presId="urn:microsoft.com/office/officeart/2005/8/layout/radial6"/>
    <dgm:cxn modelId="{349A5A32-D49A-4D91-AE9B-F0649D943F41}" type="presParOf" srcId="{311F4C17-572D-4E8E-B332-34A638A8F8E6}" destId="{0EEA3054-B730-4147-8684-72C9274C5FC7}" srcOrd="6" destOrd="0" presId="urn:microsoft.com/office/officeart/2005/8/layout/radial6"/>
    <dgm:cxn modelId="{ECDA0EE4-63F2-469A-9AF0-261072DC665D}" type="presParOf" srcId="{311F4C17-572D-4E8E-B332-34A638A8F8E6}" destId="{301037CA-D67A-4706-9696-29F034AA203F}" srcOrd="7" destOrd="0" presId="urn:microsoft.com/office/officeart/2005/8/layout/radial6"/>
    <dgm:cxn modelId="{4A451249-6228-4E18-BB4B-CBC1C628F14B}" type="presParOf" srcId="{311F4C17-572D-4E8E-B332-34A638A8F8E6}" destId="{CEE02AD7-B42F-4FD9-86B4-0DF60E1DBECC}" srcOrd="8" destOrd="0" presId="urn:microsoft.com/office/officeart/2005/8/layout/radial6"/>
    <dgm:cxn modelId="{72ACE034-3ADE-406E-987B-3ECB65674BFA}" type="presParOf" srcId="{311F4C17-572D-4E8E-B332-34A638A8F8E6}" destId="{1757A8DB-1F16-4DCA-A5A9-4B1801D0A8BB}" srcOrd="9" destOrd="0" presId="urn:microsoft.com/office/officeart/2005/8/layout/radial6"/>
    <dgm:cxn modelId="{26F6A412-BA66-436C-813A-E7859E65D38E}" type="presParOf" srcId="{311F4C17-572D-4E8E-B332-34A638A8F8E6}" destId="{AB5AC358-67D5-4A73-B612-30493200F51F}" srcOrd="10" destOrd="0" presId="urn:microsoft.com/office/officeart/2005/8/layout/radial6"/>
    <dgm:cxn modelId="{AD0A1778-DBFC-4207-9708-C9245B51319E}" type="presParOf" srcId="{311F4C17-572D-4E8E-B332-34A638A8F8E6}" destId="{45F958B7-B612-4C37-B06E-A50CB719CBD1}" srcOrd="11" destOrd="0" presId="urn:microsoft.com/office/officeart/2005/8/layout/radial6"/>
    <dgm:cxn modelId="{C793AC7A-89D7-423F-8377-71332B379A7C}" type="presParOf" srcId="{311F4C17-572D-4E8E-B332-34A638A8F8E6}" destId="{3C4FFE29-F278-4D88-A371-81A5F1658C34}"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8D1F21-EF1C-41DD-ACE2-C8536A6B117A}"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AB0261FF-593D-484C-9CE7-6F57E4D2FDF0}">
      <dgm:prSet phldrT="[文本]"/>
      <dgm:spPr/>
      <dgm:t>
        <a:bodyPr/>
        <a:lstStyle/>
        <a:p>
          <a:r>
            <a:rPr lang="zh-CN" altLang="en-US" dirty="0" smtClean="0"/>
            <a:t>虚拟现实发展历史及产业现状</a:t>
          </a:r>
          <a:endParaRPr lang="zh-CN" altLang="en-US" dirty="0"/>
        </a:p>
      </dgm:t>
    </dgm:pt>
    <dgm:pt modelId="{045AFE77-FF28-4F1E-B70F-7BDB6EAF2EA0}" type="parTrans" cxnId="{4F4B0557-00AB-4E7D-9E01-F62EE04B0E70}">
      <dgm:prSet/>
      <dgm:spPr/>
      <dgm:t>
        <a:bodyPr/>
        <a:lstStyle/>
        <a:p>
          <a:endParaRPr lang="zh-CN" altLang="en-US"/>
        </a:p>
      </dgm:t>
    </dgm:pt>
    <dgm:pt modelId="{CE2210CB-2786-4E6A-A426-7EF61B686D7C}" type="sibTrans" cxnId="{4F4B0557-00AB-4E7D-9E01-F62EE04B0E70}">
      <dgm:prSet/>
      <dgm:spPr/>
      <dgm:t>
        <a:bodyPr/>
        <a:lstStyle/>
        <a:p>
          <a:endParaRPr lang="zh-CN" altLang="en-US"/>
        </a:p>
      </dgm:t>
    </dgm:pt>
    <dgm:pt modelId="{5EBC695E-2EAB-4421-838F-CB295B2AEC12}">
      <dgm:prSet phldrT="[文本]"/>
      <dgm:spPr/>
      <dgm:t>
        <a:bodyPr/>
        <a:lstStyle/>
        <a:p>
          <a:r>
            <a:rPr lang="zh-CN" altLang="en-US" dirty="0" smtClean="0"/>
            <a:t>虚拟现实的教育应用分析</a:t>
          </a:r>
          <a:endParaRPr lang="zh-CN" altLang="en-US" dirty="0"/>
        </a:p>
      </dgm:t>
    </dgm:pt>
    <dgm:pt modelId="{FE51B117-91C2-45E5-869C-5E1242D22F01}" type="parTrans" cxnId="{F1751DC5-6D3F-4657-AB66-A5AC381EF1E8}">
      <dgm:prSet/>
      <dgm:spPr/>
      <dgm:t>
        <a:bodyPr/>
        <a:lstStyle/>
        <a:p>
          <a:endParaRPr lang="zh-CN" altLang="en-US"/>
        </a:p>
      </dgm:t>
    </dgm:pt>
    <dgm:pt modelId="{49A8F928-49C6-414D-AE3E-1E9197001824}" type="sibTrans" cxnId="{F1751DC5-6D3F-4657-AB66-A5AC381EF1E8}">
      <dgm:prSet/>
      <dgm:spPr/>
      <dgm:t>
        <a:bodyPr/>
        <a:lstStyle/>
        <a:p>
          <a:endParaRPr lang="zh-CN" altLang="en-US"/>
        </a:p>
      </dgm:t>
    </dgm:pt>
    <dgm:pt modelId="{ECD9935C-6F4D-4F11-B2DF-423127D42E15}">
      <dgm:prSet phldrT="[文本]"/>
      <dgm:spPr/>
      <dgm:t>
        <a:bodyPr/>
        <a:lstStyle/>
        <a:p>
          <a:r>
            <a:rPr lang="zh-CN" altLang="en-US" dirty="0" smtClean="0"/>
            <a:t>虚拟现实教育存在的问题</a:t>
          </a:r>
          <a:endParaRPr lang="zh-CN" altLang="en-US" dirty="0"/>
        </a:p>
      </dgm:t>
    </dgm:pt>
    <dgm:pt modelId="{3558B30C-835C-4213-A90E-4494E02F8BA7}" type="parTrans" cxnId="{413DEAE9-22AD-4528-B519-CA63D89A254D}">
      <dgm:prSet/>
      <dgm:spPr/>
      <dgm:t>
        <a:bodyPr/>
        <a:lstStyle/>
        <a:p>
          <a:endParaRPr lang="zh-CN" altLang="en-US"/>
        </a:p>
      </dgm:t>
    </dgm:pt>
    <dgm:pt modelId="{C68C3B2C-F2B3-40C3-9F5D-BA8717BEAE09}" type="sibTrans" cxnId="{413DEAE9-22AD-4528-B519-CA63D89A254D}">
      <dgm:prSet/>
      <dgm:spPr/>
      <dgm:t>
        <a:bodyPr/>
        <a:lstStyle/>
        <a:p>
          <a:endParaRPr lang="zh-CN" altLang="en-US"/>
        </a:p>
      </dgm:t>
    </dgm:pt>
    <dgm:pt modelId="{A759B3BF-2D32-44D1-8624-0D667621D499}" type="pres">
      <dgm:prSet presAssocID="{298D1F21-EF1C-41DD-ACE2-C8536A6B117A}" presName="Name0" presStyleCnt="0">
        <dgm:presLayoutVars>
          <dgm:chMax val="7"/>
          <dgm:chPref val="7"/>
          <dgm:dir/>
        </dgm:presLayoutVars>
      </dgm:prSet>
      <dgm:spPr/>
    </dgm:pt>
    <dgm:pt modelId="{A2434B71-6C76-4282-9A89-440AA2DD806C}" type="pres">
      <dgm:prSet presAssocID="{298D1F21-EF1C-41DD-ACE2-C8536A6B117A}" presName="Name1" presStyleCnt="0"/>
      <dgm:spPr/>
    </dgm:pt>
    <dgm:pt modelId="{C2B1E5BA-DA78-4EB7-BE09-4B462918C149}" type="pres">
      <dgm:prSet presAssocID="{298D1F21-EF1C-41DD-ACE2-C8536A6B117A}" presName="cycle" presStyleCnt="0"/>
      <dgm:spPr/>
    </dgm:pt>
    <dgm:pt modelId="{E1D594FA-0DF3-48CD-9BB3-52AC18EE20D8}" type="pres">
      <dgm:prSet presAssocID="{298D1F21-EF1C-41DD-ACE2-C8536A6B117A}" presName="srcNode" presStyleLbl="node1" presStyleIdx="0" presStyleCnt="3"/>
      <dgm:spPr/>
    </dgm:pt>
    <dgm:pt modelId="{B841E6BD-4311-4C81-8DEB-20CCF95A614A}" type="pres">
      <dgm:prSet presAssocID="{298D1F21-EF1C-41DD-ACE2-C8536A6B117A}" presName="conn" presStyleLbl="parChTrans1D2" presStyleIdx="0" presStyleCnt="1"/>
      <dgm:spPr/>
    </dgm:pt>
    <dgm:pt modelId="{7DD80F8D-F4A0-4A10-9EAF-FA9486A4116F}" type="pres">
      <dgm:prSet presAssocID="{298D1F21-EF1C-41DD-ACE2-C8536A6B117A}" presName="extraNode" presStyleLbl="node1" presStyleIdx="0" presStyleCnt="3"/>
      <dgm:spPr/>
    </dgm:pt>
    <dgm:pt modelId="{E8AF0B97-8658-48D9-B0FB-BB169F54895A}" type="pres">
      <dgm:prSet presAssocID="{298D1F21-EF1C-41DD-ACE2-C8536A6B117A}" presName="dstNode" presStyleLbl="node1" presStyleIdx="0" presStyleCnt="3"/>
      <dgm:spPr/>
    </dgm:pt>
    <dgm:pt modelId="{AA40C84E-086F-416C-BC4E-0C8EE676B603}" type="pres">
      <dgm:prSet presAssocID="{AB0261FF-593D-484C-9CE7-6F57E4D2FDF0}" presName="text_1" presStyleLbl="node1" presStyleIdx="0" presStyleCnt="3">
        <dgm:presLayoutVars>
          <dgm:bulletEnabled val="1"/>
        </dgm:presLayoutVars>
      </dgm:prSet>
      <dgm:spPr/>
      <dgm:t>
        <a:bodyPr/>
        <a:lstStyle/>
        <a:p>
          <a:endParaRPr lang="zh-CN" altLang="en-US"/>
        </a:p>
      </dgm:t>
    </dgm:pt>
    <dgm:pt modelId="{B6058939-E449-4AB6-9214-B94DD98C6167}" type="pres">
      <dgm:prSet presAssocID="{AB0261FF-593D-484C-9CE7-6F57E4D2FDF0}" presName="accent_1" presStyleCnt="0"/>
      <dgm:spPr/>
    </dgm:pt>
    <dgm:pt modelId="{7DC9A4E5-0DB1-4CF3-8D7D-340EF114DB8E}" type="pres">
      <dgm:prSet presAssocID="{AB0261FF-593D-484C-9CE7-6F57E4D2FDF0}" presName="accentRepeatNode" presStyleLbl="solidFgAcc1" presStyleIdx="0" presStyleCnt="3"/>
      <dgm:spPr/>
    </dgm:pt>
    <dgm:pt modelId="{9120B0D6-9D6F-41F2-BBB4-425FC0EFDB5D}" type="pres">
      <dgm:prSet presAssocID="{5EBC695E-2EAB-4421-838F-CB295B2AEC12}" presName="text_2" presStyleLbl="node1" presStyleIdx="1" presStyleCnt="3">
        <dgm:presLayoutVars>
          <dgm:bulletEnabled val="1"/>
        </dgm:presLayoutVars>
      </dgm:prSet>
      <dgm:spPr/>
    </dgm:pt>
    <dgm:pt modelId="{FEC3EA1E-468C-45EB-8BE3-791B94BB18A9}" type="pres">
      <dgm:prSet presAssocID="{5EBC695E-2EAB-4421-838F-CB295B2AEC12}" presName="accent_2" presStyleCnt="0"/>
      <dgm:spPr/>
    </dgm:pt>
    <dgm:pt modelId="{8A6EE17C-1379-48C9-89D0-4A75592D5E6A}" type="pres">
      <dgm:prSet presAssocID="{5EBC695E-2EAB-4421-838F-CB295B2AEC12}" presName="accentRepeatNode" presStyleLbl="solidFgAcc1" presStyleIdx="1" presStyleCnt="3"/>
      <dgm:spPr/>
    </dgm:pt>
    <dgm:pt modelId="{D7980A14-70F3-4461-A29E-304DB3F01C38}" type="pres">
      <dgm:prSet presAssocID="{ECD9935C-6F4D-4F11-B2DF-423127D42E15}" presName="text_3" presStyleLbl="node1" presStyleIdx="2" presStyleCnt="3">
        <dgm:presLayoutVars>
          <dgm:bulletEnabled val="1"/>
        </dgm:presLayoutVars>
      </dgm:prSet>
      <dgm:spPr/>
    </dgm:pt>
    <dgm:pt modelId="{C49803B9-6FDE-47E3-9CC2-8CB286151FB9}" type="pres">
      <dgm:prSet presAssocID="{ECD9935C-6F4D-4F11-B2DF-423127D42E15}" presName="accent_3" presStyleCnt="0"/>
      <dgm:spPr/>
    </dgm:pt>
    <dgm:pt modelId="{A00BD586-C545-49C8-BBD0-6C5C1053C653}" type="pres">
      <dgm:prSet presAssocID="{ECD9935C-6F4D-4F11-B2DF-423127D42E15}" presName="accentRepeatNode" presStyleLbl="solidFgAcc1" presStyleIdx="2" presStyleCnt="3"/>
      <dgm:spPr/>
    </dgm:pt>
  </dgm:ptLst>
  <dgm:cxnLst>
    <dgm:cxn modelId="{4F4B0557-00AB-4E7D-9E01-F62EE04B0E70}" srcId="{298D1F21-EF1C-41DD-ACE2-C8536A6B117A}" destId="{AB0261FF-593D-484C-9CE7-6F57E4D2FDF0}" srcOrd="0" destOrd="0" parTransId="{045AFE77-FF28-4F1E-B70F-7BDB6EAF2EA0}" sibTransId="{CE2210CB-2786-4E6A-A426-7EF61B686D7C}"/>
    <dgm:cxn modelId="{413DEAE9-22AD-4528-B519-CA63D89A254D}" srcId="{298D1F21-EF1C-41DD-ACE2-C8536A6B117A}" destId="{ECD9935C-6F4D-4F11-B2DF-423127D42E15}" srcOrd="2" destOrd="0" parTransId="{3558B30C-835C-4213-A90E-4494E02F8BA7}" sibTransId="{C68C3B2C-F2B3-40C3-9F5D-BA8717BEAE09}"/>
    <dgm:cxn modelId="{3DC1F151-9090-4CA9-9E48-D79574D8DFFF}" type="presOf" srcId="{298D1F21-EF1C-41DD-ACE2-C8536A6B117A}" destId="{A759B3BF-2D32-44D1-8624-0D667621D499}" srcOrd="0" destOrd="0" presId="urn:microsoft.com/office/officeart/2008/layout/VerticalCurvedList"/>
    <dgm:cxn modelId="{F1751DC5-6D3F-4657-AB66-A5AC381EF1E8}" srcId="{298D1F21-EF1C-41DD-ACE2-C8536A6B117A}" destId="{5EBC695E-2EAB-4421-838F-CB295B2AEC12}" srcOrd="1" destOrd="0" parTransId="{FE51B117-91C2-45E5-869C-5E1242D22F01}" sibTransId="{49A8F928-49C6-414D-AE3E-1E9197001824}"/>
    <dgm:cxn modelId="{2A51C723-5EB8-4A32-8A88-337CB17F0AF4}" type="presOf" srcId="{AB0261FF-593D-484C-9CE7-6F57E4D2FDF0}" destId="{AA40C84E-086F-416C-BC4E-0C8EE676B603}" srcOrd="0" destOrd="0" presId="urn:microsoft.com/office/officeart/2008/layout/VerticalCurvedList"/>
    <dgm:cxn modelId="{6F434231-DD69-4EF5-B307-D730D30B7B29}" type="presOf" srcId="{5EBC695E-2EAB-4421-838F-CB295B2AEC12}" destId="{9120B0D6-9D6F-41F2-BBB4-425FC0EFDB5D}" srcOrd="0" destOrd="0" presId="urn:microsoft.com/office/officeart/2008/layout/VerticalCurvedList"/>
    <dgm:cxn modelId="{06D46F8C-3CA8-441E-9AEE-AACB8F52B943}" type="presOf" srcId="{CE2210CB-2786-4E6A-A426-7EF61B686D7C}" destId="{B841E6BD-4311-4C81-8DEB-20CCF95A614A}" srcOrd="0" destOrd="0" presId="urn:microsoft.com/office/officeart/2008/layout/VerticalCurvedList"/>
    <dgm:cxn modelId="{03601009-D4A0-4C92-8B35-9AD55F53A441}" type="presOf" srcId="{ECD9935C-6F4D-4F11-B2DF-423127D42E15}" destId="{D7980A14-70F3-4461-A29E-304DB3F01C38}" srcOrd="0" destOrd="0" presId="urn:microsoft.com/office/officeart/2008/layout/VerticalCurvedList"/>
    <dgm:cxn modelId="{2D497A35-B05E-46C6-9CF5-346D4ECF63FD}" type="presParOf" srcId="{A759B3BF-2D32-44D1-8624-0D667621D499}" destId="{A2434B71-6C76-4282-9A89-440AA2DD806C}" srcOrd="0" destOrd="0" presId="urn:microsoft.com/office/officeart/2008/layout/VerticalCurvedList"/>
    <dgm:cxn modelId="{77015666-9F5E-4E44-86CF-0BCC6E05B48E}" type="presParOf" srcId="{A2434B71-6C76-4282-9A89-440AA2DD806C}" destId="{C2B1E5BA-DA78-4EB7-BE09-4B462918C149}" srcOrd="0" destOrd="0" presId="urn:microsoft.com/office/officeart/2008/layout/VerticalCurvedList"/>
    <dgm:cxn modelId="{6148EF65-BDBF-4DB1-922C-43EF59B6192A}" type="presParOf" srcId="{C2B1E5BA-DA78-4EB7-BE09-4B462918C149}" destId="{E1D594FA-0DF3-48CD-9BB3-52AC18EE20D8}" srcOrd="0" destOrd="0" presId="urn:microsoft.com/office/officeart/2008/layout/VerticalCurvedList"/>
    <dgm:cxn modelId="{BD08E83B-BEBB-4A1E-914E-D5FCB4E31F0F}" type="presParOf" srcId="{C2B1E5BA-DA78-4EB7-BE09-4B462918C149}" destId="{B841E6BD-4311-4C81-8DEB-20CCF95A614A}" srcOrd="1" destOrd="0" presId="urn:microsoft.com/office/officeart/2008/layout/VerticalCurvedList"/>
    <dgm:cxn modelId="{DBF13F16-4EE9-4735-978E-55994CF83DA2}" type="presParOf" srcId="{C2B1E5BA-DA78-4EB7-BE09-4B462918C149}" destId="{7DD80F8D-F4A0-4A10-9EAF-FA9486A4116F}" srcOrd="2" destOrd="0" presId="urn:microsoft.com/office/officeart/2008/layout/VerticalCurvedList"/>
    <dgm:cxn modelId="{E04AB03D-43AE-451F-B9BA-3313F11E058B}" type="presParOf" srcId="{C2B1E5BA-DA78-4EB7-BE09-4B462918C149}" destId="{E8AF0B97-8658-48D9-B0FB-BB169F54895A}" srcOrd="3" destOrd="0" presId="urn:microsoft.com/office/officeart/2008/layout/VerticalCurvedList"/>
    <dgm:cxn modelId="{66880B52-FEAF-49AC-9F98-F85A474D0FC5}" type="presParOf" srcId="{A2434B71-6C76-4282-9A89-440AA2DD806C}" destId="{AA40C84E-086F-416C-BC4E-0C8EE676B603}" srcOrd="1" destOrd="0" presId="urn:microsoft.com/office/officeart/2008/layout/VerticalCurvedList"/>
    <dgm:cxn modelId="{63E1EF38-7D2C-4952-9E40-534F05CACC1B}" type="presParOf" srcId="{A2434B71-6C76-4282-9A89-440AA2DD806C}" destId="{B6058939-E449-4AB6-9214-B94DD98C6167}" srcOrd="2" destOrd="0" presId="urn:microsoft.com/office/officeart/2008/layout/VerticalCurvedList"/>
    <dgm:cxn modelId="{A010BE1C-2EF0-42E4-86C8-1BACEB4B22C3}" type="presParOf" srcId="{B6058939-E449-4AB6-9214-B94DD98C6167}" destId="{7DC9A4E5-0DB1-4CF3-8D7D-340EF114DB8E}" srcOrd="0" destOrd="0" presId="urn:microsoft.com/office/officeart/2008/layout/VerticalCurvedList"/>
    <dgm:cxn modelId="{9A616D21-171B-4E03-BD01-01154080B440}" type="presParOf" srcId="{A2434B71-6C76-4282-9A89-440AA2DD806C}" destId="{9120B0D6-9D6F-41F2-BBB4-425FC0EFDB5D}" srcOrd="3" destOrd="0" presId="urn:microsoft.com/office/officeart/2008/layout/VerticalCurvedList"/>
    <dgm:cxn modelId="{D1B59E48-A19D-42C4-A169-38A20953CAC9}" type="presParOf" srcId="{A2434B71-6C76-4282-9A89-440AA2DD806C}" destId="{FEC3EA1E-468C-45EB-8BE3-791B94BB18A9}" srcOrd="4" destOrd="0" presId="urn:microsoft.com/office/officeart/2008/layout/VerticalCurvedList"/>
    <dgm:cxn modelId="{4B7B47DE-194F-419B-B219-B38C9E40FC6A}" type="presParOf" srcId="{FEC3EA1E-468C-45EB-8BE3-791B94BB18A9}" destId="{8A6EE17C-1379-48C9-89D0-4A75592D5E6A}" srcOrd="0" destOrd="0" presId="urn:microsoft.com/office/officeart/2008/layout/VerticalCurvedList"/>
    <dgm:cxn modelId="{EF9C9AB8-8C67-4E49-B9B6-075E309F94E4}" type="presParOf" srcId="{A2434B71-6C76-4282-9A89-440AA2DD806C}" destId="{D7980A14-70F3-4461-A29E-304DB3F01C38}" srcOrd="5" destOrd="0" presId="urn:microsoft.com/office/officeart/2008/layout/VerticalCurvedList"/>
    <dgm:cxn modelId="{931E70E2-5175-441A-B402-07F71C22E803}" type="presParOf" srcId="{A2434B71-6C76-4282-9A89-440AA2DD806C}" destId="{C49803B9-6FDE-47E3-9CC2-8CB286151FB9}" srcOrd="6" destOrd="0" presId="urn:microsoft.com/office/officeart/2008/layout/VerticalCurvedList"/>
    <dgm:cxn modelId="{CDA02EB3-0C3B-4F41-B2B4-AC2D27B53311}" type="presParOf" srcId="{C49803B9-6FDE-47E3-9CC2-8CB286151FB9}" destId="{A00BD586-C545-49C8-BBD0-6C5C1053C65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9FBB16-7C61-401E-9E48-60303AE8034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015E428A-FDC7-4D1F-BA4D-75713E1D8D1A}">
      <dgm:prSet phldrT="[文本]"/>
      <dgm:spPr/>
      <dgm:t>
        <a:bodyPr/>
        <a:lstStyle/>
        <a:p>
          <a:r>
            <a:rPr lang="zh-CN" altLang="en-US" dirty="0" smtClean="0"/>
            <a:t>一、数据集中在服务器，客户端被看作是“浏览器”</a:t>
          </a:r>
          <a:endParaRPr lang="zh-CN" altLang="en-US" dirty="0"/>
        </a:p>
      </dgm:t>
    </dgm:pt>
    <dgm:pt modelId="{CB0DC543-A169-44F3-9ADC-D8E6FBE9AF46}" type="parTrans" cxnId="{0E03A9D5-BA63-4A84-80BD-1719CBCC13C3}">
      <dgm:prSet/>
      <dgm:spPr/>
      <dgm:t>
        <a:bodyPr/>
        <a:lstStyle/>
        <a:p>
          <a:endParaRPr lang="zh-CN" altLang="en-US"/>
        </a:p>
      </dgm:t>
    </dgm:pt>
    <dgm:pt modelId="{B4583BD1-8DFE-4093-A125-F3B76876798C}" type="sibTrans" cxnId="{0E03A9D5-BA63-4A84-80BD-1719CBCC13C3}">
      <dgm:prSet/>
      <dgm:spPr/>
      <dgm:t>
        <a:bodyPr/>
        <a:lstStyle/>
        <a:p>
          <a:endParaRPr lang="zh-CN" altLang="en-US"/>
        </a:p>
      </dgm:t>
    </dgm:pt>
    <dgm:pt modelId="{590B1527-D03B-4465-931A-02ADB457AE9A}">
      <dgm:prSet phldrT="[文本]"/>
      <dgm:spPr/>
      <dgm:t>
        <a:bodyPr/>
        <a:lstStyle/>
        <a:p>
          <a:r>
            <a:rPr lang="zh-CN" altLang="en-US" dirty="0" smtClean="0"/>
            <a:t>二、支持二次开发，自带脚本系统</a:t>
          </a:r>
          <a:endParaRPr lang="zh-CN" altLang="en-US" dirty="0"/>
        </a:p>
      </dgm:t>
    </dgm:pt>
    <dgm:pt modelId="{04CBF083-613A-41EC-A571-DF6344303C74}" type="parTrans" cxnId="{CFDF2D2E-7F09-48F3-80D7-9F5AE714F09E}">
      <dgm:prSet/>
      <dgm:spPr/>
      <dgm:t>
        <a:bodyPr/>
        <a:lstStyle/>
        <a:p>
          <a:endParaRPr lang="zh-CN" altLang="en-US"/>
        </a:p>
      </dgm:t>
    </dgm:pt>
    <dgm:pt modelId="{BBD79448-355F-46FE-810A-6FD92305FB0E}" type="sibTrans" cxnId="{CFDF2D2E-7F09-48F3-80D7-9F5AE714F09E}">
      <dgm:prSet/>
      <dgm:spPr/>
      <dgm:t>
        <a:bodyPr/>
        <a:lstStyle/>
        <a:p>
          <a:endParaRPr lang="zh-CN" altLang="en-US"/>
        </a:p>
      </dgm:t>
    </dgm:pt>
    <dgm:pt modelId="{763C3800-C696-4CC8-BBA8-6BCC1422D584}">
      <dgm:prSet phldrT="[文本]"/>
      <dgm:spPr/>
      <dgm:t>
        <a:bodyPr/>
        <a:lstStyle/>
        <a:p>
          <a:r>
            <a:rPr lang="zh-CN" altLang="en-US" dirty="0" smtClean="0"/>
            <a:t>三、</a:t>
          </a:r>
          <a:r>
            <a:rPr lang="en-US" altLang="zh-CN" dirty="0" smtClean="0"/>
            <a:t>3D</a:t>
          </a:r>
          <a:r>
            <a:rPr lang="zh-CN" altLang="en-US" dirty="0" smtClean="0"/>
            <a:t>场景下支持</a:t>
          </a:r>
          <a:r>
            <a:rPr lang="en-US" altLang="zh-CN" dirty="0" smtClean="0"/>
            <a:t>2D</a:t>
          </a:r>
          <a:r>
            <a:rPr lang="zh-CN" altLang="en-US" dirty="0" smtClean="0"/>
            <a:t>网页显示</a:t>
          </a:r>
          <a:endParaRPr lang="zh-CN" altLang="en-US" dirty="0"/>
        </a:p>
      </dgm:t>
    </dgm:pt>
    <dgm:pt modelId="{741944D5-E23F-42AE-A832-9B8038D135DD}" type="parTrans" cxnId="{3058C060-4C1A-4E8D-9D52-5015FD36D768}">
      <dgm:prSet/>
      <dgm:spPr/>
      <dgm:t>
        <a:bodyPr/>
        <a:lstStyle/>
        <a:p>
          <a:endParaRPr lang="zh-CN" altLang="en-US"/>
        </a:p>
      </dgm:t>
    </dgm:pt>
    <dgm:pt modelId="{0B55F2B9-08E4-47D4-84A0-F367582BF0AA}" type="sibTrans" cxnId="{3058C060-4C1A-4E8D-9D52-5015FD36D768}">
      <dgm:prSet/>
      <dgm:spPr/>
      <dgm:t>
        <a:bodyPr/>
        <a:lstStyle/>
        <a:p>
          <a:endParaRPr lang="zh-CN" altLang="en-US"/>
        </a:p>
      </dgm:t>
    </dgm:pt>
    <dgm:pt modelId="{4226DD92-1E74-4EB6-B49C-5A7733F92BF3}" type="pres">
      <dgm:prSet presAssocID="{C79FBB16-7C61-401E-9E48-60303AE8034B}" presName="linear" presStyleCnt="0">
        <dgm:presLayoutVars>
          <dgm:dir/>
          <dgm:animLvl val="lvl"/>
          <dgm:resizeHandles val="exact"/>
        </dgm:presLayoutVars>
      </dgm:prSet>
      <dgm:spPr/>
    </dgm:pt>
    <dgm:pt modelId="{88C68288-E20D-44A4-8AFD-D06B1F306102}" type="pres">
      <dgm:prSet presAssocID="{015E428A-FDC7-4D1F-BA4D-75713E1D8D1A}" presName="parentLin" presStyleCnt="0"/>
      <dgm:spPr/>
    </dgm:pt>
    <dgm:pt modelId="{B53054FD-972A-4B3A-A728-3E2CBCAE83A6}" type="pres">
      <dgm:prSet presAssocID="{015E428A-FDC7-4D1F-BA4D-75713E1D8D1A}" presName="parentLeftMargin" presStyleLbl="node1" presStyleIdx="0" presStyleCnt="3"/>
      <dgm:spPr/>
    </dgm:pt>
    <dgm:pt modelId="{C5BEB7EA-B803-48DE-A3AE-66856E0CF7BF}" type="pres">
      <dgm:prSet presAssocID="{015E428A-FDC7-4D1F-BA4D-75713E1D8D1A}" presName="parentText" presStyleLbl="node1" presStyleIdx="0" presStyleCnt="3" custScaleX="114682" custScaleY="152059">
        <dgm:presLayoutVars>
          <dgm:chMax val="0"/>
          <dgm:bulletEnabled val="1"/>
        </dgm:presLayoutVars>
      </dgm:prSet>
      <dgm:spPr/>
      <dgm:t>
        <a:bodyPr/>
        <a:lstStyle/>
        <a:p>
          <a:endParaRPr lang="zh-CN" altLang="en-US"/>
        </a:p>
      </dgm:t>
    </dgm:pt>
    <dgm:pt modelId="{FF206C91-BE02-45FA-9DB4-9C6F0ED97D15}" type="pres">
      <dgm:prSet presAssocID="{015E428A-FDC7-4D1F-BA4D-75713E1D8D1A}" presName="negativeSpace" presStyleCnt="0"/>
      <dgm:spPr/>
    </dgm:pt>
    <dgm:pt modelId="{6F591BB1-E3D6-448B-8656-88DF3ABF1867}" type="pres">
      <dgm:prSet presAssocID="{015E428A-FDC7-4D1F-BA4D-75713E1D8D1A}" presName="childText" presStyleLbl="conFgAcc1" presStyleIdx="0" presStyleCnt="3">
        <dgm:presLayoutVars>
          <dgm:bulletEnabled val="1"/>
        </dgm:presLayoutVars>
      </dgm:prSet>
      <dgm:spPr/>
    </dgm:pt>
    <dgm:pt modelId="{074066BD-7963-4008-A4E7-BA1916EE15D7}" type="pres">
      <dgm:prSet presAssocID="{B4583BD1-8DFE-4093-A125-F3B76876798C}" presName="spaceBetweenRectangles" presStyleCnt="0"/>
      <dgm:spPr/>
    </dgm:pt>
    <dgm:pt modelId="{B245FC9D-3313-4FD3-9D41-90D88DED9BD9}" type="pres">
      <dgm:prSet presAssocID="{590B1527-D03B-4465-931A-02ADB457AE9A}" presName="parentLin" presStyleCnt="0"/>
      <dgm:spPr/>
    </dgm:pt>
    <dgm:pt modelId="{276F4DEE-984F-4398-8D86-3C8B06E55DFF}" type="pres">
      <dgm:prSet presAssocID="{590B1527-D03B-4465-931A-02ADB457AE9A}" presName="parentLeftMargin" presStyleLbl="node1" presStyleIdx="0" presStyleCnt="3"/>
      <dgm:spPr/>
    </dgm:pt>
    <dgm:pt modelId="{FEF39686-11B8-4D5C-8578-F75CC33E4B78}" type="pres">
      <dgm:prSet presAssocID="{590B1527-D03B-4465-931A-02ADB457AE9A}" presName="parentText" presStyleLbl="node1" presStyleIdx="1" presStyleCnt="3" custScaleX="114682" custScaleY="141468">
        <dgm:presLayoutVars>
          <dgm:chMax val="0"/>
          <dgm:bulletEnabled val="1"/>
        </dgm:presLayoutVars>
      </dgm:prSet>
      <dgm:spPr/>
      <dgm:t>
        <a:bodyPr/>
        <a:lstStyle/>
        <a:p>
          <a:endParaRPr lang="zh-CN" altLang="en-US"/>
        </a:p>
      </dgm:t>
    </dgm:pt>
    <dgm:pt modelId="{F30980E2-D640-4C44-94E3-D942D9AFFBA5}" type="pres">
      <dgm:prSet presAssocID="{590B1527-D03B-4465-931A-02ADB457AE9A}" presName="negativeSpace" presStyleCnt="0"/>
      <dgm:spPr/>
    </dgm:pt>
    <dgm:pt modelId="{AD06BAF5-AB32-4701-A88E-EB4F5DE03C27}" type="pres">
      <dgm:prSet presAssocID="{590B1527-D03B-4465-931A-02ADB457AE9A}" presName="childText" presStyleLbl="conFgAcc1" presStyleIdx="1" presStyleCnt="3">
        <dgm:presLayoutVars>
          <dgm:bulletEnabled val="1"/>
        </dgm:presLayoutVars>
      </dgm:prSet>
      <dgm:spPr/>
    </dgm:pt>
    <dgm:pt modelId="{EEF1728B-376A-4C89-864F-DB002BA0369F}" type="pres">
      <dgm:prSet presAssocID="{BBD79448-355F-46FE-810A-6FD92305FB0E}" presName="spaceBetweenRectangles" presStyleCnt="0"/>
      <dgm:spPr/>
    </dgm:pt>
    <dgm:pt modelId="{8751D6EF-75BD-43DB-B53D-01BDDC15376B}" type="pres">
      <dgm:prSet presAssocID="{763C3800-C696-4CC8-BBA8-6BCC1422D584}" presName="parentLin" presStyleCnt="0"/>
      <dgm:spPr/>
    </dgm:pt>
    <dgm:pt modelId="{448DD920-8D93-42A4-AE0B-7D3AC349348F}" type="pres">
      <dgm:prSet presAssocID="{763C3800-C696-4CC8-BBA8-6BCC1422D584}" presName="parentLeftMargin" presStyleLbl="node1" presStyleIdx="1" presStyleCnt="3"/>
      <dgm:spPr/>
    </dgm:pt>
    <dgm:pt modelId="{D4D5A29D-DE91-48F8-92C7-02FD503EB4AE}" type="pres">
      <dgm:prSet presAssocID="{763C3800-C696-4CC8-BBA8-6BCC1422D584}" presName="parentText" presStyleLbl="node1" presStyleIdx="2" presStyleCnt="3" custScaleX="115341" custScaleY="142050">
        <dgm:presLayoutVars>
          <dgm:chMax val="0"/>
          <dgm:bulletEnabled val="1"/>
        </dgm:presLayoutVars>
      </dgm:prSet>
      <dgm:spPr/>
    </dgm:pt>
    <dgm:pt modelId="{76572358-1D42-44FA-9F08-86CFA9FBBDEA}" type="pres">
      <dgm:prSet presAssocID="{763C3800-C696-4CC8-BBA8-6BCC1422D584}" presName="negativeSpace" presStyleCnt="0"/>
      <dgm:spPr/>
    </dgm:pt>
    <dgm:pt modelId="{4E6B64C2-3D77-4D33-B596-DEED63BECED9}" type="pres">
      <dgm:prSet presAssocID="{763C3800-C696-4CC8-BBA8-6BCC1422D584}" presName="childText" presStyleLbl="conFgAcc1" presStyleIdx="2" presStyleCnt="3">
        <dgm:presLayoutVars>
          <dgm:bulletEnabled val="1"/>
        </dgm:presLayoutVars>
      </dgm:prSet>
      <dgm:spPr/>
    </dgm:pt>
  </dgm:ptLst>
  <dgm:cxnLst>
    <dgm:cxn modelId="{58CB029A-1CBA-4F65-AFB9-4A3B3A597FBB}" type="presOf" srcId="{015E428A-FDC7-4D1F-BA4D-75713E1D8D1A}" destId="{C5BEB7EA-B803-48DE-A3AE-66856E0CF7BF}" srcOrd="1" destOrd="0" presId="urn:microsoft.com/office/officeart/2005/8/layout/list1"/>
    <dgm:cxn modelId="{E676FEF5-7582-4E23-B7BE-0F731ECDAACA}" type="presOf" srcId="{590B1527-D03B-4465-931A-02ADB457AE9A}" destId="{FEF39686-11B8-4D5C-8578-F75CC33E4B78}" srcOrd="1" destOrd="0" presId="urn:microsoft.com/office/officeart/2005/8/layout/list1"/>
    <dgm:cxn modelId="{314E3F7B-3201-442D-9DDE-223475237DC6}" type="presOf" srcId="{590B1527-D03B-4465-931A-02ADB457AE9A}" destId="{276F4DEE-984F-4398-8D86-3C8B06E55DFF}" srcOrd="0" destOrd="0" presId="urn:microsoft.com/office/officeart/2005/8/layout/list1"/>
    <dgm:cxn modelId="{CFDF2D2E-7F09-48F3-80D7-9F5AE714F09E}" srcId="{C79FBB16-7C61-401E-9E48-60303AE8034B}" destId="{590B1527-D03B-4465-931A-02ADB457AE9A}" srcOrd="1" destOrd="0" parTransId="{04CBF083-613A-41EC-A571-DF6344303C74}" sibTransId="{BBD79448-355F-46FE-810A-6FD92305FB0E}"/>
    <dgm:cxn modelId="{3058C060-4C1A-4E8D-9D52-5015FD36D768}" srcId="{C79FBB16-7C61-401E-9E48-60303AE8034B}" destId="{763C3800-C696-4CC8-BBA8-6BCC1422D584}" srcOrd="2" destOrd="0" parTransId="{741944D5-E23F-42AE-A832-9B8038D135DD}" sibTransId="{0B55F2B9-08E4-47D4-84A0-F367582BF0AA}"/>
    <dgm:cxn modelId="{F8B0D813-5EDB-4C32-881A-995E0606ACFF}" type="presOf" srcId="{C79FBB16-7C61-401E-9E48-60303AE8034B}" destId="{4226DD92-1E74-4EB6-B49C-5A7733F92BF3}" srcOrd="0" destOrd="0" presId="urn:microsoft.com/office/officeart/2005/8/layout/list1"/>
    <dgm:cxn modelId="{14C80402-DCF1-46D1-B9DC-774E3A6B1D6C}" type="presOf" srcId="{763C3800-C696-4CC8-BBA8-6BCC1422D584}" destId="{D4D5A29D-DE91-48F8-92C7-02FD503EB4AE}" srcOrd="1" destOrd="0" presId="urn:microsoft.com/office/officeart/2005/8/layout/list1"/>
    <dgm:cxn modelId="{0E03A9D5-BA63-4A84-80BD-1719CBCC13C3}" srcId="{C79FBB16-7C61-401E-9E48-60303AE8034B}" destId="{015E428A-FDC7-4D1F-BA4D-75713E1D8D1A}" srcOrd="0" destOrd="0" parTransId="{CB0DC543-A169-44F3-9ADC-D8E6FBE9AF46}" sibTransId="{B4583BD1-8DFE-4093-A125-F3B76876798C}"/>
    <dgm:cxn modelId="{0A55CD8C-6D4F-41A7-857D-3622E2ED2390}" type="presOf" srcId="{763C3800-C696-4CC8-BBA8-6BCC1422D584}" destId="{448DD920-8D93-42A4-AE0B-7D3AC349348F}" srcOrd="0" destOrd="0" presId="urn:microsoft.com/office/officeart/2005/8/layout/list1"/>
    <dgm:cxn modelId="{F9C01B1C-727F-4963-844B-0248AA41AB29}" type="presOf" srcId="{015E428A-FDC7-4D1F-BA4D-75713E1D8D1A}" destId="{B53054FD-972A-4B3A-A728-3E2CBCAE83A6}" srcOrd="0" destOrd="0" presId="urn:microsoft.com/office/officeart/2005/8/layout/list1"/>
    <dgm:cxn modelId="{AE8B2081-7E9D-4BDB-B9D0-8AEA149BA0EF}" type="presParOf" srcId="{4226DD92-1E74-4EB6-B49C-5A7733F92BF3}" destId="{88C68288-E20D-44A4-8AFD-D06B1F306102}" srcOrd="0" destOrd="0" presId="urn:microsoft.com/office/officeart/2005/8/layout/list1"/>
    <dgm:cxn modelId="{BE21B007-7D3C-43F5-9B76-4430B0DB1A45}" type="presParOf" srcId="{88C68288-E20D-44A4-8AFD-D06B1F306102}" destId="{B53054FD-972A-4B3A-A728-3E2CBCAE83A6}" srcOrd="0" destOrd="0" presId="urn:microsoft.com/office/officeart/2005/8/layout/list1"/>
    <dgm:cxn modelId="{EF880140-9DB7-4F60-9F83-86405F453110}" type="presParOf" srcId="{88C68288-E20D-44A4-8AFD-D06B1F306102}" destId="{C5BEB7EA-B803-48DE-A3AE-66856E0CF7BF}" srcOrd="1" destOrd="0" presId="urn:microsoft.com/office/officeart/2005/8/layout/list1"/>
    <dgm:cxn modelId="{17CB98DE-046D-48D2-B1EF-B00F1976F6C3}" type="presParOf" srcId="{4226DD92-1E74-4EB6-B49C-5A7733F92BF3}" destId="{FF206C91-BE02-45FA-9DB4-9C6F0ED97D15}" srcOrd="1" destOrd="0" presId="urn:microsoft.com/office/officeart/2005/8/layout/list1"/>
    <dgm:cxn modelId="{48394F49-5691-4D82-938F-9465E7B5A9C8}" type="presParOf" srcId="{4226DD92-1E74-4EB6-B49C-5A7733F92BF3}" destId="{6F591BB1-E3D6-448B-8656-88DF3ABF1867}" srcOrd="2" destOrd="0" presId="urn:microsoft.com/office/officeart/2005/8/layout/list1"/>
    <dgm:cxn modelId="{28AC7CD9-1C23-487C-B7F8-79AD15F555B8}" type="presParOf" srcId="{4226DD92-1E74-4EB6-B49C-5A7733F92BF3}" destId="{074066BD-7963-4008-A4E7-BA1916EE15D7}" srcOrd="3" destOrd="0" presId="urn:microsoft.com/office/officeart/2005/8/layout/list1"/>
    <dgm:cxn modelId="{EACF1F2E-51FB-4C81-B7AB-E2E617315977}" type="presParOf" srcId="{4226DD92-1E74-4EB6-B49C-5A7733F92BF3}" destId="{B245FC9D-3313-4FD3-9D41-90D88DED9BD9}" srcOrd="4" destOrd="0" presId="urn:microsoft.com/office/officeart/2005/8/layout/list1"/>
    <dgm:cxn modelId="{C08A5D11-D20A-4DEC-9E3A-AD089AF2AFEE}" type="presParOf" srcId="{B245FC9D-3313-4FD3-9D41-90D88DED9BD9}" destId="{276F4DEE-984F-4398-8D86-3C8B06E55DFF}" srcOrd="0" destOrd="0" presId="urn:microsoft.com/office/officeart/2005/8/layout/list1"/>
    <dgm:cxn modelId="{DC6756BC-40CB-4110-AAD0-06AC9F8A84E9}" type="presParOf" srcId="{B245FC9D-3313-4FD3-9D41-90D88DED9BD9}" destId="{FEF39686-11B8-4D5C-8578-F75CC33E4B78}" srcOrd="1" destOrd="0" presId="urn:microsoft.com/office/officeart/2005/8/layout/list1"/>
    <dgm:cxn modelId="{02A4431B-065E-42C8-9331-0D4A7C342F21}" type="presParOf" srcId="{4226DD92-1E74-4EB6-B49C-5A7733F92BF3}" destId="{F30980E2-D640-4C44-94E3-D942D9AFFBA5}" srcOrd="5" destOrd="0" presId="urn:microsoft.com/office/officeart/2005/8/layout/list1"/>
    <dgm:cxn modelId="{E4AE6411-6A52-46F2-9CCA-46092EF7343B}" type="presParOf" srcId="{4226DD92-1E74-4EB6-B49C-5A7733F92BF3}" destId="{AD06BAF5-AB32-4701-A88E-EB4F5DE03C27}" srcOrd="6" destOrd="0" presId="urn:microsoft.com/office/officeart/2005/8/layout/list1"/>
    <dgm:cxn modelId="{3D94F565-3EA4-4349-AB8E-04E042AE5564}" type="presParOf" srcId="{4226DD92-1E74-4EB6-B49C-5A7733F92BF3}" destId="{EEF1728B-376A-4C89-864F-DB002BA0369F}" srcOrd="7" destOrd="0" presId="urn:microsoft.com/office/officeart/2005/8/layout/list1"/>
    <dgm:cxn modelId="{63397E2E-D5DB-43FB-A0A8-A479EA15B3EE}" type="presParOf" srcId="{4226DD92-1E74-4EB6-B49C-5A7733F92BF3}" destId="{8751D6EF-75BD-43DB-B53D-01BDDC15376B}" srcOrd="8" destOrd="0" presId="urn:microsoft.com/office/officeart/2005/8/layout/list1"/>
    <dgm:cxn modelId="{73D5BA6B-D62B-473B-A969-092F89F6F20B}" type="presParOf" srcId="{8751D6EF-75BD-43DB-B53D-01BDDC15376B}" destId="{448DD920-8D93-42A4-AE0B-7D3AC349348F}" srcOrd="0" destOrd="0" presId="urn:microsoft.com/office/officeart/2005/8/layout/list1"/>
    <dgm:cxn modelId="{DB15D6A7-131F-43EF-920C-DBAA7544E171}" type="presParOf" srcId="{8751D6EF-75BD-43DB-B53D-01BDDC15376B}" destId="{D4D5A29D-DE91-48F8-92C7-02FD503EB4AE}" srcOrd="1" destOrd="0" presId="urn:microsoft.com/office/officeart/2005/8/layout/list1"/>
    <dgm:cxn modelId="{A06D041D-7FA9-476D-9ED9-1F309CF7C956}" type="presParOf" srcId="{4226DD92-1E74-4EB6-B49C-5A7733F92BF3}" destId="{76572358-1D42-44FA-9F08-86CFA9FBBDEA}" srcOrd="9" destOrd="0" presId="urn:microsoft.com/office/officeart/2005/8/layout/list1"/>
    <dgm:cxn modelId="{3834DEA8-9385-471C-83A6-76501A120635}" type="presParOf" srcId="{4226DD92-1E74-4EB6-B49C-5A7733F92BF3}" destId="{4E6B64C2-3D77-4D33-B596-DEED63BECED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CEA054-2565-4CCD-863F-E56B14E937BE}" type="doc">
      <dgm:prSet loTypeId="urn:microsoft.com/office/officeart/2005/8/layout/hList1" loCatId="list" qsTypeId="urn:microsoft.com/office/officeart/2005/8/quickstyle/simple4" qsCatId="simple" csTypeId="urn:microsoft.com/office/officeart/2005/8/colors/colorful5" csCatId="colorful" phldr="1"/>
      <dgm:spPr/>
      <dgm:t>
        <a:bodyPr/>
        <a:lstStyle/>
        <a:p>
          <a:endParaRPr lang="zh-CN" altLang="en-US"/>
        </a:p>
      </dgm:t>
    </dgm:pt>
    <dgm:pt modelId="{C5325141-D3F3-44A1-8BB4-F7B532E213BA}">
      <dgm:prSet phldrT="[文本]"/>
      <dgm:spPr/>
      <dgm:t>
        <a:bodyPr/>
        <a:lstStyle/>
        <a:p>
          <a:r>
            <a:rPr lang="zh-CN" altLang="en-US" dirty="0" smtClean="0"/>
            <a:t>计算平台</a:t>
          </a:r>
          <a:endParaRPr lang="zh-CN" altLang="en-US" dirty="0"/>
        </a:p>
      </dgm:t>
    </dgm:pt>
    <dgm:pt modelId="{57409ECE-90E4-4618-AA55-F782A008F138}" type="parTrans" cxnId="{B499B15B-498A-4F43-9D84-2317BFE76A92}">
      <dgm:prSet/>
      <dgm:spPr/>
      <dgm:t>
        <a:bodyPr/>
        <a:lstStyle/>
        <a:p>
          <a:endParaRPr lang="zh-CN" altLang="en-US"/>
        </a:p>
      </dgm:t>
    </dgm:pt>
    <dgm:pt modelId="{8A181E09-94A3-4054-A817-EBD6BFFCD9EC}" type="sibTrans" cxnId="{B499B15B-498A-4F43-9D84-2317BFE76A92}">
      <dgm:prSet/>
      <dgm:spPr/>
      <dgm:t>
        <a:bodyPr/>
        <a:lstStyle/>
        <a:p>
          <a:endParaRPr lang="zh-CN" altLang="en-US"/>
        </a:p>
      </dgm:t>
    </dgm:pt>
    <dgm:pt modelId="{9F6EEE0A-E6FD-4375-81F1-47007C4E4919}">
      <dgm:prSet phldrT="[文本]"/>
      <dgm:spPr/>
      <dgm:t>
        <a:bodyPr/>
        <a:lstStyle/>
        <a:p>
          <a:r>
            <a:rPr lang="zh-CN" altLang="en-US" dirty="0" smtClean="0"/>
            <a:t>消费类产品</a:t>
          </a:r>
          <a:endParaRPr lang="zh-CN" altLang="en-US" dirty="0"/>
        </a:p>
      </dgm:t>
    </dgm:pt>
    <dgm:pt modelId="{C7CA26F3-5D07-49CD-B96F-B2863E293A51}" type="parTrans" cxnId="{69F8730F-2E4B-4386-A260-0B53E68F48FE}">
      <dgm:prSet/>
      <dgm:spPr/>
      <dgm:t>
        <a:bodyPr/>
        <a:lstStyle/>
        <a:p>
          <a:endParaRPr lang="zh-CN" altLang="en-US"/>
        </a:p>
      </dgm:t>
    </dgm:pt>
    <dgm:pt modelId="{E83A705B-68E1-4C56-A87A-3DAA5F014836}" type="sibTrans" cxnId="{69F8730F-2E4B-4386-A260-0B53E68F48FE}">
      <dgm:prSet/>
      <dgm:spPr/>
      <dgm:t>
        <a:bodyPr/>
        <a:lstStyle/>
        <a:p>
          <a:endParaRPr lang="zh-CN" altLang="en-US"/>
        </a:p>
      </dgm:t>
    </dgm:pt>
    <dgm:pt modelId="{AB3A0FC3-EAB8-420F-9768-11AFCEE8D6C9}">
      <dgm:prSet phldrT="[文本]"/>
      <dgm:spPr/>
      <dgm:t>
        <a:bodyPr/>
        <a:lstStyle/>
        <a:p>
          <a:r>
            <a:rPr lang="zh-CN" altLang="en-US" dirty="0" smtClean="0"/>
            <a:t>涉及领域多</a:t>
          </a:r>
          <a:endParaRPr lang="zh-CN" altLang="en-US" dirty="0"/>
        </a:p>
      </dgm:t>
    </dgm:pt>
    <dgm:pt modelId="{6AE61C94-A39F-47BB-8188-BD4FD8EC89EF}" type="parTrans" cxnId="{37D81C4A-8279-4FF1-BCCD-41C9523AE07C}">
      <dgm:prSet/>
      <dgm:spPr/>
      <dgm:t>
        <a:bodyPr/>
        <a:lstStyle/>
        <a:p>
          <a:endParaRPr lang="zh-CN" altLang="en-US"/>
        </a:p>
      </dgm:t>
    </dgm:pt>
    <dgm:pt modelId="{91C234EA-649D-4C2B-9394-F490C005F68F}" type="sibTrans" cxnId="{37D81C4A-8279-4FF1-BCCD-41C9523AE07C}">
      <dgm:prSet/>
      <dgm:spPr/>
      <dgm:t>
        <a:bodyPr/>
        <a:lstStyle/>
        <a:p>
          <a:endParaRPr lang="zh-CN" altLang="en-US"/>
        </a:p>
      </dgm:t>
    </dgm:pt>
    <dgm:pt modelId="{C0FBCA4A-13A7-4476-9DED-77CB2F544022}">
      <dgm:prSet phldrT="[文本]"/>
      <dgm:spPr/>
      <dgm:t>
        <a:bodyPr/>
        <a:lstStyle/>
        <a:p>
          <a:r>
            <a:rPr lang="zh-CN" altLang="en-US" dirty="0" smtClean="0"/>
            <a:t>增强学习体验</a:t>
          </a:r>
          <a:endParaRPr lang="zh-CN" altLang="en-US" dirty="0"/>
        </a:p>
      </dgm:t>
    </dgm:pt>
    <dgm:pt modelId="{DF0AEDD7-CD55-488F-9C54-8F5FA1F392A8}" type="parTrans" cxnId="{5A8E490D-BBFD-4077-A6F2-AD65681C3E25}">
      <dgm:prSet/>
      <dgm:spPr/>
      <dgm:t>
        <a:bodyPr/>
        <a:lstStyle/>
        <a:p>
          <a:endParaRPr lang="zh-CN" altLang="en-US"/>
        </a:p>
      </dgm:t>
    </dgm:pt>
    <dgm:pt modelId="{79B47889-CC1E-4CF8-8B49-DF08F0143D56}" type="sibTrans" cxnId="{5A8E490D-BBFD-4077-A6F2-AD65681C3E25}">
      <dgm:prSet/>
      <dgm:spPr/>
      <dgm:t>
        <a:bodyPr/>
        <a:lstStyle/>
        <a:p>
          <a:endParaRPr lang="zh-CN" altLang="en-US"/>
        </a:p>
      </dgm:t>
    </dgm:pt>
    <dgm:pt modelId="{8A100A25-D166-4725-A1FA-3466FC3B984C}">
      <dgm:prSet phldrT="[文本]"/>
      <dgm:spPr/>
      <dgm:t>
        <a:bodyPr/>
        <a:lstStyle/>
        <a:p>
          <a:r>
            <a:rPr lang="zh-CN" altLang="en-US" dirty="0" smtClean="0"/>
            <a:t>沉浸式学习</a:t>
          </a:r>
          <a:endParaRPr lang="zh-CN" altLang="en-US" dirty="0"/>
        </a:p>
      </dgm:t>
    </dgm:pt>
    <dgm:pt modelId="{388ACAC6-DE95-4B05-829F-4AE367C8D1F2}" type="parTrans" cxnId="{F50D9AE4-02EE-45D9-8E9A-D93C3AE7EA2C}">
      <dgm:prSet/>
      <dgm:spPr/>
      <dgm:t>
        <a:bodyPr/>
        <a:lstStyle/>
        <a:p>
          <a:endParaRPr lang="zh-CN" altLang="en-US"/>
        </a:p>
      </dgm:t>
    </dgm:pt>
    <dgm:pt modelId="{25D96F38-9232-4F2E-ADB7-262E8DEC39A7}" type="sibTrans" cxnId="{F50D9AE4-02EE-45D9-8E9A-D93C3AE7EA2C}">
      <dgm:prSet/>
      <dgm:spPr/>
      <dgm:t>
        <a:bodyPr/>
        <a:lstStyle/>
        <a:p>
          <a:endParaRPr lang="zh-CN" altLang="en-US"/>
        </a:p>
      </dgm:t>
    </dgm:pt>
    <dgm:pt modelId="{31FBF26A-3C76-41C0-B4D1-269235EDC2F9}">
      <dgm:prSet phldrT="[文本]"/>
      <dgm:spPr/>
      <dgm:t>
        <a:bodyPr/>
        <a:lstStyle/>
        <a:p>
          <a:r>
            <a:rPr lang="zh-CN" altLang="en-US" dirty="0" smtClean="0"/>
            <a:t>交互式学习</a:t>
          </a:r>
          <a:endParaRPr lang="zh-CN" altLang="en-US" dirty="0"/>
        </a:p>
      </dgm:t>
    </dgm:pt>
    <dgm:pt modelId="{AD5C8EE8-9C98-4399-BC9D-CBDBCE4FF7B6}" type="parTrans" cxnId="{737C6FFE-6B43-4BCB-8FC2-343F6F82A6C6}">
      <dgm:prSet/>
      <dgm:spPr/>
      <dgm:t>
        <a:bodyPr/>
        <a:lstStyle/>
        <a:p>
          <a:endParaRPr lang="zh-CN" altLang="en-US"/>
        </a:p>
      </dgm:t>
    </dgm:pt>
    <dgm:pt modelId="{93B167E8-14E0-4EA6-A016-ABF5BFBF297F}" type="sibTrans" cxnId="{737C6FFE-6B43-4BCB-8FC2-343F6F82A6C6}">
      <dgm:prSet/>
      <dgm:spPr/>
      <dgm:t>
        <a:bodyPr/>
        <a:lstStyle/>
        <a:p>
          <a:endParaRPr lang="zh-CN" altLang="en-US"/>
        </a:p>
      </dgm:t>
    </dgm:pt>
    <dgm:pt modelId="{9CDC26E9-5A2F-42A8-9977-159C9C6C8995}">
      <dgm:prSet phldrT="[文本]"/>
      <dgm:spPr/>
      <dgm:t>
        <a:bodyPr/>
        <a:lstStyle/>
        <a:p>
          <a:r>
            <a:rPr lang="zh-CN" altLang="en-US" dirty="0" smtClean="0"/>
            <a:t>产业发展的支撑</a:t>
          </a:r>
          <a:endParaRPr lang="zh-CN" altLang="en-US" dirty="0"/>
        </a:p>
      </dgm:t>
    </dgm:pt>
    <dgm:pt modelId="{ABE26A5D-A6F4-4AAD-8E84-716DBD0B59C3}" type="parTrans" cxnId="{B334B903-3989-4C62-90AF-F1F56F7E5BA0}">
      <dgm:prSet/>
      <dgm:spPr/>
      <dgm:t>
        <a:bodyPr/>
        <a:lstStyle/>
        <a:p>
          <a:endParaRPr lang="zh-CN" altLang="en-US"/>
        </a:p>
      </dgm:t>
    </dgm:pt>
    <dgm:pt modelId="{2DFF8EFF-3349-46A6-94E0-905C517CF5E8}" type="sibTrans" cxnId="{B334B903-3989-4C62-90AF-F1F56F7E5BA0}">
      <dgm:prSet/>
      <dgm:spPr/>
      <dgm:t>
        <a:bodyPr/>
        <a:lstStyle/>
        <a:p>
          <a:endParaRPr lang="zh-CN" altLang="en-US"/>
        </a:p>
      </dgm:t>
    </dgm:pt>
    <dgm:pt modelId="{328C1E23-87F3-4354-82E6-67244602B893}">
      <dgm:prSet phldrT="[文本]"/>
      <dgm:spPr/>
      <dgm:t>
        <a:bodyPr/>
        <a:lstStyle/>
        <a:p>
          <a:r>
            <a:rPr lang="zh-CN" altLang="en-US" dirty="0" smtClean="0"/>
            <a:t>硬件支撑</a:t>
          </a:r>
          <a:endParaRPr lang="zh-CN" altLang="en-US" dirty="0"/>
        </a:p>
      </dgm:t>
    </dgm:pt>
    <dgm:pt modelId="{B12E5E38-C09C-4BDC-9591-18EA1C984F47}" type="parTrans" cxnId="{AF31A2D7-ADF9-4219-B984-36B9AA57C5F4}">
      <dgm:prSet/>
      <dgm:spPr/>
      <dgm:t>
        <a:bodyPr/>
        <a:lstStyle/>
        <a:p>
          <a:endParaRPr lang="zh-CN" altLang="en-US"/>
        </a:p>
      </dgm:t>
    </dgm:pt>
    <dgm:pt modelId="{C53E8CBC-C329-4962-996D-8B407DF34770}" type="sibTrans" cxnId="{AF31A2D7-ADF9-4219-B984-36B9AA57C5F4}">
      <dgm:prSet/>
      <dgm:spPr/>
      <dgm:t>
        <a:bodyPr/>
        <a:lstStyle/>
        <a:p>
          <a:endParaRPr lang="zh-CN" altLang="en-US"/>
        </a:p>
      </dgm:t>
    </dgm:pt>
    <dgm:pt modelId="{743AF96C-155C-4067-A117-00B9AE99EFD6}">
      <dgm:prSet phldrT="[文本]"/>
      <dgm:spPr/>
      <dgm:t>
        <a:bodyPr/>
        <a:lstStyle/>
        <a:p>
          <a:r>
            <a:rPr lang="zh-CN" altLang="en-US" dirty="0" smtClean="0"/>
            <a:t>高效率学习</a:t>
          </a:r>
          <a:endParaRPr lang="zh-CN" altLang="en-US" dirty="0"/>
        </a:p>
      </dgm:t>
    </dgm:pt>
    <dgm:pt modelId="{63F88007-D445-4091-B4E4-DA4558B44803}" type="parTrans" cxnId="{F518DE64-894C-4A39-8D5B-13FFB5BECA18}">
      <dgm:prSet/>
      <dgm:spPr/>
      <dgm:t>
        <a:bodyPr/>
        <a:lstStyle/>
        <a:p>
          <a:endParaRPr lang="zh-CN" altLang="en-US"/>
        </a:p>
      </dgm:t>
    </dgm:pt>
    <dgm:pt modelId="{C3E36566-7735-48A1-AF3B-C80742598777}" type="sibTrans" cxnId="{F518DE64-894C-4A39-8D5B-13FFB5BECA18}">
      <dgm:prSet/>
      <dgm:spPr/>
      <dgm:t>
        <a:bodyPr/>
        <a:lstStyle/>
        <a:p>
          <a:endParaRPr lang="zh-CN" altLang="en-US"/>
        </a:p>
      </dgm:t>
    </dgm:pt>
    <dgm:pt modelId="{BF52E760-3AE2-4701-9245-2FAD700222DC}" type="pres">
      <dgm:prSet presAssocID="{F1CEA054-2565-4CCD-863F-E56B14E937BE}" presName="Name0" presStyleCnt="0">
        <dgm:presLayoutVars>
          <dgm:dir/>
          <dgm:animLvl val="lvl"/>
          <dgm:resizeHandles val="exact"/>
        </dgm:presLayoutVars>
      </dgm:prSet>
      <dgm:spPr/>
    </dgm:pt>
    <dgm:pt modelId="{DF7D1CCB-0D6F-42CD-A7C1-D0AE2D69CBE1}" type="pres">
      <dgm:prSet presAssocID="{C5325141-D3F3-44A1-8BB4-F7B532E213BA}" presName="composite" presStyleCnt="0"/>
      <dgm:spPr/>
    </dgm:pt>
    <dgm:pt modelId="{1F70E5F9-617A-413F-8586-6253B7C34BEF}" type="pres">
      <dgm:prSet presAssocID="{C5325141-D3F3-44A1-8BB4-F7B532E213BA}" presName="parTx" presStyleLbl="alignNode1" presStyleIdx="0" presStyleCnt="3">
        <dgm:presLayoutVars>
          <dgm:chMax val="0"/>
          <dgm:chPref val="0"/>
          <dgm:bulletEnabled val="1"/>
        </dgm:presLayoutVars>
      </dgm:prSet>
      <dgm:spPr/>
      <dgm:t>
        <a:bodyPr/>
        <a:lstStyle/>
        <a:p>
          <a:endParaRPr lang="zh-CN" altLang="en-US"/>
        </a:p>
      </dgm:t>
    </dgm:pt>
    <dgm:pt modelId="{7ED9E4BB-03CC-4EEB-84CC-B64FDD07DBBA}" type="pres">
      <dgm:prSet presAssocID="{C5325141-D3F3-44A1-8BB4-F7B532E213BA}" presName="desTx" presStyleLbl="alignAccFollowNode1" presStyleIdx="0" presStyleCnt="3">
        <dgm:presLayoutVars>
          <dgm:bulletEnabled val="1"/>
        </dgm:presLayoutVars>
      </dgm:prSet>
      <dgm:spPr/>
      <dgm:t>
        <a:bodyPr/>
        <a:lstStyle/>
        <a:p>
          <a:endParaRPr lang="zh-CN" altLang="en-US"/>
        </a:p>
      </dgm:t>
    </dgm:pt>
    <dgm:pt modelId="{6FE9248F-3041-44B4-96B7-FCA22F40346B}" type="pres">
      <dgm:prSet presAssocID="{8A181E09-94A3-4054-A817-EBD6BFFCD9EC}" presName="space" presStyleCnt="0"/>
      <dgm:spPr/>
    </dgm:pt>
    <dgm:pt modelId="{1519A7C9-F300-4610-AE71-BFCA7507B3B0}" type="pres">
      <dgm:prSet presAssocID="{C0FBCA4A-13A7-4476-9DED-77CB2F544022}" presName="composite" presStyleCnt="0"/>
      <dgm:spPr/>
    </dgm:pt>
    <dgm:pt modelId="{BBB197AE-8159-4FCC-8A9D-9EE1BC9ECBA6}" type="pres">
      <dgm:prSet presAssocID="{C0FBCA4A-13A7-4476-9DED-77CB2F544022}" presName="parTx" presStyleLbl="alignNode1" presStyleIdx="1" presStyleCnt="3">
        <dgm:presLayoutVars>
          <dgm:chMax val="0"/>
          <dgm:chPref val="0"/>
          <dgm:bulletEnabled val="1"/>
        </dgm:presLayoutVars>
      </dgm:prSet>
      <dgm:spPr/>
    </dgm:pt>
    <dgm:pt modelId="{B31D3CD3-166E-4562-AE3A-49179C36EE7A}" type="pres">
      <dgm:prSet presAssocID="{C0FBCA4A-13A7-4476-9DED-77CB2F544022}" presName="desTx" presStyleLbl="alignAccFollowNode1" presStyleIdx="1" presStyleCnt="3">
        <dgm:presLayoutVars>
          <dgm:bulletEnabled val="1"/>
        </dgm:presLayoutVars>
      </dgm:prSet>
      <dgm:spPr/>
      <dgm:t>
        <a:bodyPr/>
        <a:lstStyle/>
        <a:p>
          <a:endParaRPr lang="zh-CN" altLang="en-US"/>
        </a:p>
      </dgm:t>
    </dgm:pt>
    <dgm:pt modelId="{DE1E3885-DDFA-49FB-85B5-3F0E0246E271}" type="pres">
      <dgm:prSet presAssocID="{79B47889-CC1E-4CF8-8B49-DF08F0143D56}" presName="space" presStyleCnt="0"/>
      <dgm:spPr/>
    </dgm:pt>
    <dgm:pt modelId="{F8859AC4-F5CF-4E07-BD08-F7DFD1655207}" type="pres">
      <dgm:prSet presAssocID="{9CDC26E9-5A2F-42A8-9977-159C9C6C8995}" presName="composite" presStyleCnt="0"/>
      <dgm:spPr/>
    </dgm:pt>
    <dgm:pt modelId="{66BB5B46-D1F3-42BB-9E05-904847E59C1F}" type="pres">
      <dgm:prSet presAssocID="{9CDC26E9-5A2F-42A8-9977-159C9C6C8995}" presName="parTx" presStyleLbl="alignNode1" presStyleIdx="2" presStyleCnt="3">
        <dgm:presLayoutVars>
          <dgm:chMax val="0"/>
          <dgm:chPref val="0"/>
          <dgm:bulletEnabled val="1"/>
        </dgm:presLayoutVars>
      </dgm:prSet>
      <dgm:spPr/>
      <dgm:t>
        <a:bodyPr/>
        <a:lstStyle/>
        <a:p>
          <a:endParaRPr lang="zh-CN" altLang="en-US"/>
        </a:p>
      </dgm:t>
    </dgm:pt>
    <dgm:pt modelId="{25B9E0DB-4ECB-4633-BA5D-7BADEA1B434F}" type="pres">
      <dgm:prSet presAssocID="{9CDC26E9-5A2F-42A8-9977-159C9C6C8995}" presName="desTx" presStyleLbl="alignAccFollowNode1" presStyleIdx="2" presStyleCnt="3">
        <dgm:presLayoutVars>
          <dgm:bulletEnabled val="1"/>
        </dgm:presLayoutVars>
      </dgm:prSet>
      <dgm:spPr/>
      <dgm:t>
        <a:bodyPr/>
        <a:lstStyle/>
        <a:p>
          <a:endParaRPr lang="zh-CN" altLang="en-US"/>
        </a:p>
      </dgm:t>
    </dgm:pt>
  </dgm:ptLst>
  <dgm:cxnLst>
    <dgm:cxn modelId="{B334B903-3989-4C62-90AF-F1F56F7E5BA0}" srcId="{F1CEA054-2565-4CCD-863F-E56B14E937BE}" destId="{9CDC26E9-5A2F-42A8-9977-159C9C6C8995}" srcOrd="2" destOrd="0" parTransId="{ABE26A5D-A6F4-4AAD-8E84-716DBD0B59C3}" sibTransId="{2DFF8EFF-3349-46A6-94E0-905C517CF5E8}"/>
    <dgm:cxn modelId="{0BA8B859-9E70-421F-86D2-F5D3F042C495}" type="presOf" srcId="{AB3A0FC3-EAB8-420F-9768-11AFCEE8D6C9}" destId="{7ED9E4BB-03CC-4EEB-84CC-B64FDD07DBBA}" srcOrd="0" destOrd="1" presId="urn:microsoft.com/office/officeart/2005/8/layout/hList1"/>
    <dgm:cxn modelId="{37D81C4A-8279-4FF1-BCCD-41C9523AE07C}" srcId="{C5325141-D3F3-44A1-8BB4-F7B532E213BA}" destId="{AB3A0FC3-EAB8-420F-9768-11AFCEE8D6C9}" srcOrd="1" destOrd="0" parTransId="{6AE61C94-A39F-47BB-8188-BD4FD8EC89EF}" sibTransId="{91C234EA-649D-4C2B-9394-F490C005F68F}"/>
    <dgm:cxn modelId="{DCAC1406-D12D-47F8-94FE-B0A9A4C8DD23}" type="presOf" srcId="{9CDC26E9-5A2F-42A8-9977-159C9C6C8995}" destId="{66BB5B46-D1F3-42BB-9E05-904847E59C1F}" srcOrd="0" destOrd="0" presId="urn:microsoft.com/office/officeart/2005/8/layout/hList1"/>
    <dgm:cxn modelId="{5A8E490D-BBFD-4077-A6F2-AD65681C3E25}" srcId="{F1CEA054-2565-4CCD-863F-E56B14E937BE}" destId="{C0FBCA4A-13A7-4476-9DED-77CB2F544022}" srcOrd="1" destOrd="0" parTransId="{DF0AEDD7-CD55-488F-9C54-8F5FA1F392A8}" sibTransId="{79B47889-CC1E-4CF8-8B49-DF08F0143D56}"/>
    <dgm:cxn modelId="{3971268B-405A-43B9-819D-1153ACB14E4D}" type="presOf" srcId="{C0FBCA4A-13A7-4476-9DED-77CB2F544022}" destId="{BBB197AE-8159-4FCC-8A9D-9EE1BC9ECBA6}" srcOrd="0" destOrd="0" presId="urn:microsoft.com/office/officeart/2005/8/layout/hList1"/>
    <dgm:cxn modelId="{D9558732-11D6-4B3C-9BBE-4104AA978931}" type="presOf" srcId="{C5325141-D3F3-44A1-8BB4-F7B532E213BA}" destId="{1F70E5F9-617A-413F-8586-6253B7C34BEF}" srcOrd="0" destOrd="0" presId="urn:microsoft.com/office/officeart/2005/8/layout/hList1"/>
    <dgm:cxn modelId="{AF31A2D7-ADF9-4219-B984-36B9AA57C5F4}" srcId="{9CDC26E9-5A2F-42A8-9977-159C9C6C8995}" destId="{328C1E23-87F3-4354-82E6-67244602B893}" srcOrd="0" destOrd="0" parTransId="{B12E5E38-C09C-4BDC-9591-18EA1C984F47}" sibTransId="{C53E8CBC-C329-4962-996D-8B407DF34770}"/>
    <dgm:cxn modelId="{E56FCC35-01F3-4926-BEBF-EBBA8ED9C214}" type="presOf" srcId="{8A100A25-D166-4725-A1FA-3466FC3B984C}" destId="{B31D3CD3-166E-4562-AE3A-49179C36EE7A}" srcOrd="0" destOrd="0" presId="urn:microsoft.com/office/officeart/2005/8/layout/hList1"/>
    <dgm:cxn modelId="{AC821668-CE2F-42ED-9218-D9DC4152CBD1}" type="presOf" srcId="{328C1E23-87F3-4354-82E6-67244602B893}" destId="{25B9E0DB-4ECB-4633-BA5D-7BADEA1B434F}" srcOrd="0" destOrd="0" presId="urn:microsoft.com/office/officeart/2005/8/layout/hList1"/>
    <dgm:cxn modelId="{69F8730F-2E4B-4386-A260-0B53E68F48FE}" srcId="{C5325141-D3F3-44A1-8BB4-F7B532E213BA}" destId="{9F6EEE0A-E6FD-4375-81F1-47007C4E4919}" srcOrd="0" destOrd="0" parTransId="{C7CA26F3-5D07-49CD-B96F-B2863E293A51}" sibTransId="{E83A705B-68E1-4C56-A87A-3DAA5F014836}"/>
    <dgm:cxn modelId="{53E32BD3-35E2-442E-9C47-431DA586997A}" type="presOf" srcId="{F1CEA054-2565-4CCD-863F-E56B14E937BE}" destId="{BF52E760-3AE2-4701-9245-2FAD700222DC}" srcOrd="0" destOrd="0" presId="urn:microsoft.com/office/officeart/2005/8/layout/hList1"/>
    <dgm:cxn modelId="{B499B15B-498A-4F43-9D84-2317BFE76A92}" srcId="{F1CEA054-2565-4CCD-863F-E56B14E937BE}" destId="{C5325141-D3F3-44A1-8BB4-F7B532E213BA}" srcOrd="0" destOrd="0" parTransId="{57409ECE-90E4-4618-AA55-F782A008F138}" sibTransId="{8A181E09-94A3-4054-A817-EBD6BFFCD9EC}"/>
    <dgm:cxn modelId="{F518DE64-894C-4A39-8D5B-13FFB5BECA18}" srcId="{C0FBCA4A-13A7-4476-9DED-77CB2F544022}" destId="{743AF96C-155C-4067-A117-00B9AE99EFD6}" srcOrd="2" destOrd="0" parTransId="{63F88007-D445-4091-B4E4-DA4558B44803}" sibTransId="{C3E36566-7735-48A1-AF3B-C80742598777}"/>
    <dgm:cxn modelId="{6D9DD40C-A506-412D-8C59-7BEC576EADA6}" type="presOf" srcId="{9F6EEE0A-E6FD-4375-81F1-47007C4E4919}" destId="{7ED9E4BB-03CC-4EEB-84CC-B64FDD07DBBA}" srcOrd="0" destOrd="0" presId="urn:microsoft.com/office/officeart/2005/8/layout/hList1"/>
    <dgm:cxn modelId="{F50D9AE4-02EE-45D9-8E9A-D93C3AE7EA2C}" srcId="{C0FBCA4A-13A7-4476-9DED-77CB2F544022}" destId="{8A100A25-D166-4725-A1FA-3466FC3B984C}" srcOrd="0" destOrd="0" parTransId="{388ACAC6-DE95-4B05-829F-4AE367C8D1F2}" sibTransId="{25D96F38-9232-4F2E-ADB7-262E8DEC39A7}"/>
    <dgm:cxn modelId="{737C6FFE-6B43-4BCB-8FC2-343F6F82A6C6}" srcId="{C0FBCA4A-13A7-4476-9DED-77CB2F544022}" destId="{31FBF26A-3C76-41C0-B4D1-269235EDC2F9}" srcOrd="1" destOrd="0" parTransId="{AD5C8EE8-9C98-4399-BC9D-CBDBCE4FF7B6}" sibTransId="{93B167E8-14E0-4EA6-A016-ABF5BFBF297F}"/>
    <dgm:cxn modelId="{C1454A24-B1D3-415F-9CBB-95CA5F881313}" type="presOf" srcId="{31FBF26A-3C76-41C0-B4D1-269235EDC2F9}" destId="{B31D3CD3-166E-4562-AE3A-49179C36EE7A}" srcOrd="0" destOrd="1" presId="urn:microsoft.com/office/officeart/2005/8/layout/hList1"/>
    <dgm:cxn modelId="{A2E43F4E-89FF-4842-B4EC-D6623E0CF010}" type="presOf" srcId="{743AF96C-155C-4067-A117-00B9AE99EFD6}" destId="{B31D3CD3-166E-4562-AE3A-49179C36EE7A}" srcOrd="0" destOrd="2" presId="urn:microsoft.com/office/officeart/2005/8/layout/hList1"/>
    <dgm:cxn modelId="{66DDEC10-2BC5-404B-A45E-5E38B38811A3}" type="presParOf" srcId="{BF52E760-3AE2-4701-9245-2FAD700222DC}" destId="{DF7D1CCB-0D6F-42CD-A7C1-D0AE2D69CBE1}" srcOrd="0" destOrd="0" presId="urn:microsoft.com/office/officeart/2005/8/layout/hList1"/>
    <dgm:cxn modelId="{ED21A75F-7817-44D2-9405-CDAB0BEAAF4D}" type="presParOf" srcId="{DF7D1CCB-0D6F-42CD-A7C1-D0AE2D69CBE1}" destId="{1F70E5F9-617A-413F-8586-6253B7C34BEF}" srcOrd="0" destOrd="0" presId="urn:microsoft.com/office/officeart/2005/8/layout/hList1"/>
    <dgm:cxn modelId="{BCCD3658-2B2B-4AD8-B6E3-C44E08169D02}" type="presParOf" srcId="{DF7D1CCB-0D6F-42CD-A7C1-D0AE2D69CBE1}" destId="{7ED9E4BB-03CC-4EEB-84CC-B64FDD07DBBA}" srcOrd="1" destOrd="0" presId="urn:microsoft.com/office/officeart/2005/8/layout/hList1"/>
    <dgm:cxn modelId="{D54D22DA-752A-47AC-9F76-4E4385467BDF}" type="presParOf" srcId="{BF52E760-3AE2-4701-9245-2FAD700222DC}" destId="{6FE9248F-3041-44B4-96B7-FCA22F40346B}" srcOrd="1" destOrd="0" presId="urn:microsoft.com/office/officeart/2005/8/layout/hList1"/>
    <dgm:cxn modelId="{2BF39608-91BF-4EF0-9BE7-D2C9BE68344A}" type="presParOf" srcId="{BF52E760-3AE2-4701-9245-2FAD700222DC}" destId="{1519A7C9-F300-4610-AE71-BFCA7507B3B0}" srcOrd="2" destOrd="0" presId="urn:microsoft.com/office/officeart/2005/8/layout/hList1"/>
    <dgm:cxn modelId="{39C74539-F67D-4545-AB78-DD27A582C12B}" type="presParOf" srcId="{1519A7C9-F300-4610-AE71-BFCA7507B3B0}" destId="{BBB197AE-8159-4FCC-8A9D-9EE1BC9ECBA6}" srcOrd="0" destOrd="0" presId="urn:microsoft.com/office/officeart/2005/8/layout/hList1"/>
    <dgm:cxn modelId="{EA3F6DAD-64AE-42C7-B2A1-A9D0DE9C493E}" type="presParOf" srcId="{1519A7C9-F300-4610-AE71-BFCA7507B3B0}" destId="{B31D3CD3-166E-4562-AE3A-49179C36EE7A}" srcOrd="1" destOrd="0" presId="urn:microsoft.com/office/officeart/2005/8/layout/hList1"/>
    <dgm:cxn modelId="{AF2947B4-0454-4EDF-A160-8D81324EE23C}" type="presParOf" srcId="{BF52E760-3AE2-4701-9245-2FAD700222DC}" destId="{DE1E3885-DDFA-49FB-85B5-3F0E0246E271}" srcOrd="3" destOrd="0" presId="urn:microsoft.com/office/officeart/2005/8/layout/hList1"/>
    <dgm:cxn modelId="{9C7FE852-14F0-4F45-8736-F84853347037}" type="presParOf" srcId="{BF52E760-3AE2-4701-9245-2FAD700222DC}" destId="{F8859AC4-F5CF-4E07-BD08-F7DFD1655207}" srcOrd="4" destOrd="0" presId="urn:microsoft.com/office/officeart/2005/8/layout/hList1"/>
    <dgm:cxn modelId="{4E2DF41D-C705-4AE5-85C8-10DD5E661276}" type="presParOf" srcId="{F8859AC4-F5CF-4E07-BD08-F7DFD1655207}" destId="{66BB5B46-D1F3-42BB-9E05-904847E59C1F}" srcOrd="0" destOrd="0" presId="urn:microsoft.com/office/officeart/2005/8/layout/hList1"/>
    <dgm:cxn modelId="{0614ECF1-2265-41FF-9C76-954A1666DAB3}" type="presParOf" srcId="{F8859AC4-F5CF-4E07-BD08-F7DFD1655207}" destId="{25B9E0DB-4ECB-4633-BA5D-7BADEA1B434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F76A89-7C09-4C09-B52E-F57FC57194FF}" type="doc">
      <dgm:prSet loTypeId="urn:microsoft.com/office/officeart/2005/8/layout/list1" loCatId="list" qsTypeId="urn:microsoft.com/office/officeart/2005/8/quickstyle/simple4" qsCatId="simple" csTypeId="urn:microsoft.com/office/officeart/2005/8/colors/colorful5" csCatId="colorful" phldr="1"/>
      <dgm:spPr/>
      <dgm:t>
        <a:bodyPr/>
        <a:lstStyle/>
        <a:p>
          <a:endParaRPr lang="zh-CN" altLang="en-US"/>
        </a:p>
      </dgm:t>
    </dgm:pt>
    <dgm:pt modelId="{6A6C7484-FBD1-4EE2-B529-BB8F1F59C85E}">
      <dgm:prSet phldrT="[文本]"/>
      <dgm:spPr/>
      <dgm:t>
        <a:bodyPr/>
        <a:lstStyle/>
        <a:p>
          <a:r>
            <a:rPr lang="en-US" dirty="0" smtClean="0"/>
            <a:t>VR </a:t>
          </a:r>
          <a:r>
            <a:rPr lang="zh-CN" dirty="0" smtClean="0"/>
            <a:t>产业链长，产业带动比高</a:t>
          </a:r>
          <a:endParaRPr lang="zh-CN" altLang="en-US" dirty="0"/>
        </a:p>
      </dgm:t>
    </dgm:pt>
    <dgm:pt modelId="{82467FF0-1BC8-49FE-8450-6FAAC1DFFC68}" type="parTrans" cxnId="{51F2E99A-CF4F-4C77-9A84-341C1C1C51D8}">
      <dgm:prSet/>
      <dgm:spPr/>
      <dgm:t>
        <a:bodyPr/>
        <a:lstStyle/>
        <a:p>
          <a:endParaRPr lang="zh-CN" altLang="en-US"/>
        </a:p>
      </dgm:t>
    </dgm:pt>
    <dgm:pt modelId="{9EB4BFEB-18A6-4E71-90A6-3E92204B61EB}" type="sibTrans" cxnId="{51F2E99A-CF4F-4C77-9A84-341C1C1C51D8}">
      <dgm:prSet/>
      <dgm:spPr/>
      <dgm:t>
        <a:bodyPr/>
        <a:lstStyle/>
        <a:p>
          <a:endParaRPr lang="zh-CN" altLang="en-US"/>
        </a:p>
      </dgm:t>
    </dgm:pt>
    <dgm:pt modelId="{717D6BF2-E402-467B-8879-D459778534A6}">
      <dgm:prSet phldrT="[文本]"/>
      <dgm:spPr/>
      <dgm:t>
        <a:bodyPr/>
        <a:lstStyle/>
        <a:p>
          <a:r>
            <a:rPr lang="en-US" dirty="0" smtClean="0"/>
            <a:t>VR </a:t>
          </a:r>
          <a:r>
            <a:rPr lang="zh-CN" dirty="0" smtClean="0"/>
            <a:t>内容呈现方式多样，没有统一标准</a:t>
          </a:r>
          <a:endParaRPr lang="zh-CN" altLang="en-US" dirty="0"/>
        </a:p>
      </dgm:t>
    </dgm:pt>
    <dgm:pt modelId="{ACCA05D2-607C-49D6-82F2-11132FAE9348}" type="parTrans" cxnId="{6C3DA741-92F0-41AB-BF87-22856AD59A79}">
      <dgm:prSet/>
      <dgm:spPr/>
      <dgm:t>
        <a:bodyPr/>
        <a:lstStyle/>
        <a:p>
          <a:endParaRPr lang="zh-CN" altLang="en-US"/>
        </a:p>
      </dgm:t>
    </dgm:pt>
    <dgm:pt modelId="{4023BD1F-F329-4A34-9A84-82F90443F785}" type="sibTrans" cxnId="{6C3DA741-92F0-41AB-BF87-22856AD59A79}">
      <dgm:prSet/>
      <dgm:spPr/>
      <dgm:t>
        <a:bodyPr/>
        <a:lstStyle/>
        <a:p>
          <a:endParaRPr lang="zh-CN" altLang="en-US"/>
        </a:p>
      </dgm:t>
    </dgm:pt>
    <dgm:pt modelId="{58C31BD5-EA19-4F3A-9111-042DEE8C8570}">
      <dgm:prSet phldrT="[文本]"/>
      <dgm:spPr/>
      <dgm:t>
        <a:bodyPr/>
        <a:lstStyle/>
        <a:p>
          <a:r>
            <a:rPr lang="en-US" dirty="0" smtClean="0"/>
            <a:t>VR </a:t>
          </a:r>
          <a:r>
            <a:rPr lang="zh-CN" dirty="0" smtClean="0"/>
            <a:t>效果的局限性主要体现在可信性不足</a:t>
          </a:r>
          <a:endParaRPr lang="zh-CN" altLang="en-US" dirty="0"/>
        </a:p>
      </dgm:t>
    </dgm:pt>
    <dgm:pt modelId="{AE2A96E0-0BCA-4ABE-86A5-A32F270AC71C}" type="parTrans" cxnId="{D3A6B07C-737D-4C95-8A8E-EEE2A92701FA}">
      <dgm:prSet/>
      <dgm:spPr/>
      <dgm:t>
        <a:bodyPr/>
        <a:lstStyle/>
        <a:p>
          <a:endParaRPr lang="zh-CN" altLang="en-US"/>
        </a:p>
      </dgm:t>
    </dgm:pt>
    <dgm:pt modelId="{40148679-6E32-4228-8930-D2E1B57B1952}" type="sibTrans" cxnId="{D3A6B07C-737D-4C95-8A8E-EEE2A92701FA}">
      <dgm:prSet/>
      <dgm:spPr/>
      <dgm:t>
        <a:bodyPr/>
        <a:lstStyle/>
        <a:p>
          <a:endParaRPr lang="zh-CN" altLang="en-US"/>
        </a:p>
      </dgm:t>
    </dgm:pt>
    <dgm:pt modelId="{8CE021B4-D205-4396-8AAE-59ED407F82C1}" type="pres">
      <dgm:prSet presAssocID="{20F76A89-7C09-4C09-B52E-F57FC57194FF}" presName="linear" presStyleCnt="0">
        <dgm:presLayoutVars>
          <dgm:dir/>
          <dgm:animLvl val="lvl"/>
          <dgm:resizeHandles val="exact"/>
        </dgm:presLayoutVars>
      </dgm:prSet>
      <dgm:spPr/>
    </dgm:pt>
    <dgm:pt modelId="{2510F5F8-9EBC-48E7-98AB-07479C5CAE98}" type="pres">
      <dgm:prSet presAssocID="{6A6C7484-FBD1-4EE2-B529-BB8F1F59C85E}" presName="parentLin" presStyleCnt="0"/>
      <dgm:spPr/>
    </dgm:pt>
    <dgm:pt modelId="{D980970F-FB28-44C6-BFED-60C2168C101F}" type="pres">
      <dgm:prSet presAssocID="{6A6C7484-FBD1-4EE2-B529-BB8F1F59C85E}" presName="parentLeftMargin" presStyleLbl="node1" presStyleIdx="0" presStyleCnt="3"/>
      <dgm:spPr/>
    </dgm:pt>
    <dgm:pt modelId="{323D8B06-762B-4223-8923-B0D0E3932C98}" type="pres">
      <dgm:prSet presAssocID="{6A6C7484-FBD1-4EE2-B529-BB8F1F59C85E}" presName="parentText" presStyleLbl="node1" presStyleIdx="0" presStyleCnt="3">
        <dgm:presLayoutVars>
          <dgm:chMax val="0"/>
          <dgm:bulletEnabled val="1"/>
        </dgm:presLayoutVars>
      </dgm:prSet>
      <dgm:spPr/>
      <dgm:t>
        <a:bodyPr/>
        <a:lstStyle/>
        <a:p>
          <a:endParaRPr lang="zh-CN" altLang="en-US"/>
        </a:p>
      </dgm:t>
    </dgm:pt>
    <dgm:pt modelId="{EF99D7D0-5FA2-4FC7-BC01-3F3D53C7DCF7}" type="pres">
      <dgm:prSet presAssocID="{6A6C7484-FBD1-4EE2-B529-BB8F1F59C85E}" presName="negativeSpace" presStyleCnt="0"/>
      <dgm:spPr/>
    </dgm:pt>
    <dgm:pt modelId="{03AED520-92A2-4B82-B766-99E28CF4B936}" type="pres">
      <dgm:prSet presAssocID="{6A6C7484-FBD1-4EE2-B529-BB8F1F59C85E}" presName="childText" presStyleLbl="conFgAcc1" presStyleIdx="0" presStyleCnt="3">
        <dgm:presLayoutVars>
          <dgm:bulletEnabled val="1"/>
        </dgm:presLayoutVars>
      </dgm:prSet>
      <dgm:spPr/>
    </dgm:pt>
    <dgm:pt modelId="{6DAD9CBC-EB27-4D68-8C46-7AC6BF36C2A7}" type="pres">
      <dgm:prSet presAssocID="{9EB4BFEB-18A6-4E71-90A6-3E92204B61EB}" presName="spaceBetweenRectangles" presStyleCnt="0"/>
      <dgm:spPr/>
    </dgm:pt>
    <dgm:pt modelId="{E10BC289-939E-413B-AF43-3AE29C70E916}" type="pres">
      <dgm:prSet presAssocID="{717D6BF2-E402-467B-8879-D459778534A6}" presName="parentLin" presStyleCnt="0"/>
      <dgm:spPr/>
    </dgm:pt>
    <dgm:pt modelId="{9C7FC7F1-536E-43A4-810B-57C95297EF89}" type="pres">
      <dgm:prSet presAssocID="{717D6BF2-E402-467B-8879-D459778534A6}" presName="parentLeftMargin" presStyleLbl="node1" presStyleIdx="0" presStyleCnt="3"/>
      <dgm:spPr/>
    </dgm:pt>
    <dgm:pt modelId="{060B78E1-6736-4AE1-858C-7CDC7DB6DFD6}" type="pres">
      <dgm:prSet presAssocID="{717D6BF2-E402-467B-8879-D459778534A6}" presName="parentText" presStyleLbl="node1" presStyleIdx="1" presStyleCnt="3">
        <dgm:presLayoutVars>
          <dgm:chMax val="0"/>
          <dgm:bulletEnabled val="1"/>
        </dgm:presLayoutVars>
      </dgm:prSet>
      <dgm:spPr/>
      <dgm:t>
        <a:bodyPr/>
        <a:lstStyle/>
        <a:p>
          <a:endParaRPr lang="zh-CN" altLang="en-US"/>
        </a:p>
      </dgm:t>
    </dgm:pt>
    <dgm:pt modelId="{3F2C9DEB-EB37-456B-A6BD-2E062046AE6E}" type="pres">
      <dgm:prSet presAssocID="{717D6BF2-E402-467B-8879-D459778534A6}" presName="negativeSpace" presStyleCnt="0"/>
      <dgm:spPr/>
    </dgm:pt>
    <dgm:pt modelId="{3C82F13F-FDC0-47DB-ADFC-6AC37E1D0825}" type="pres">
      <dgm:prSet presAssocID="{717D6BF2-E402-467B-8879-D459778534A6}" presName="childText" presStyleLbl="conFgAcc1" presStyleIdx="1" presStyleCnt="3">
        <dgm:presLayoutVars>
          <dgm:bulletEnabled val="1"/>
        </dgm:presLayoutVars>
      </dgm:prSet>
      <dgm:spPr/>
    </dgm:pt>
    <dgm:pt modelId="{F3A477AD-64CC-457D-BC88-E3E3D9A8D8AA}" type="pres">
      <dgm:prSet presAssocID="{4023BD1F-F329-4A34-9A84-82F90443F785}" presName="spaceBetweenRectangles" presStyleCnt="0"/>
      <dgm:spPr/>
    </dgm:pt>
    <dgm:pt modelId="{B7B69BFB-D770-47F5-BBC1-93E55C9E2BD6}" type="pres">
      <dgm:prSet presAssocID="{58C31BD5-EA19-4F3A-9111-042DEE8C8570}" presName="parentLin" presStyleCnt="0"/>
      <dgm:spPr/>
    </dgm:pt>
    <dgm:pt modelId="{7DAD18DA-9156-44D5-AE2B-FEEFC667BE38}" type="pres">
      <dgm:prSet presAssocID="{58C31BD5-EA19-4F3A-9111-042DEE8C8570}" presName="parentLeftMargin" presStyleLbl="node1" presStyleIdx="1" presStyleCnt="3"/>
      <dgm:spPr/>
    </dgm:pt>
    <dgm:pt modelId="{B9A318E9-A735-4A36-99FA-EB8AAC70CE47}" type="pres">
      <dgm:prSet presAssocID="{58C31BD5-EA19-4F3A-9111-042DEE8C8570}" presName="parentText" presStyleLbl="node1" presStyleIdx="2" presStyleCnt="3">
        <dgm:presLayoutVars>
          <dgm:chMax val="0"/>
          <dgm:bulletEnabled val="1"/>
        </dgm:presLayoutVars>
      </dgm:prSet>
      <dgm:spPr/>
      <dgm:t>
        <a:bodyPr/>
        <a:lstStyle/>
        <a:p>
          <a:endParaRPr lang="zh-CN" altLang="en-US"/>
        </a:p>
      </dgm:t>
    </dgm:pt>
    <dgm:pt modelId="{E27CCE8A-9A1B-4A1D-BA47-C8EF1F58029F}" type="pres">
      <dgm:prSet presAssocID="{58C31BD5-EA19-4F3A-9111-042DEE8C8570}" presName="negativeSpace" presStyleCnt="0"/>
      <dgm:spPr/>
    </dgm:pt>
    <dgm:pt modelId="{3E6CC992-142D-48C6-813E-2DAB290A723D}" type="pres">
      <dgm:prSet presAssocID="{58C31BD5-EA19-4F3A-9111-042DEE8C8570}" presName="childText" presStyleLbl="conFgAcc1" presStyleIdx="2" presStyleCnt="3">
        <dgm:presLayoutVars>
          <dgm:bulletEnabled val="1"/>
        </dgm:presLayoutVars>
      </dgm:prSet>
      <dgm:spPr/>
    </dgm:pt>
  </dgm:ptLst>
  <dgm:cxnLst>
    <dgm:cxn modelId="{9AAF4EB2-1CBB-40A9-86A7-DCDF223304F1}" type="presOf" srcId="{6A6C7484-FBD1-4EE2-B529-BB8F1F59C85E}" destId="{D980970F-FB28-44C6-BFED-60C2168C101F}" srcOrd="0" destOrd="0" presId="urn:microsoft.com/office/officeart/2005/8/layout/list1"/>
    <dgm:cxn modelId="{51F2E99A-CF4F-4C77-9A84-341C1C1C51D8}" srcId="{20F76A89-7C09-4C09-B52E-F57FC57194FF}" destId="{6A6C7484-FBD1-4EE2-B529-BB8F1F59C85E}" srcOrd="0" destOrd="0" parTransId="{82467FF0-1BC8-49FE-8450-6FAAC1DFFC68}" sibTransId="{9EB4BFEB-18A6-4E71-90A6-3E92204B61EB}"/>
    <dgm:cxn modelId="{B1A09A16-E3EB-4FA4-AC6E-0864C3238080}" type="presOf" srcId="{6A6C7484-FBD1-4EE2-B529-BB8F1F59C85E}" destId="{323D8B06-762B-4223-8923-B0D0E3932C98}" srcOrd="1" destOrd="0" presId="urn:microsoft.com/office/officeart/2005/8/layout/list1"/>
    <dgm:cxn modelId="{6C3DA741-92F0-41AB-BF87-22856AD59A79}" srcId="{20F76A89-7C09-4C09-B52E-F57FC57194FF}" destId="{717D6BF2-E402-467B-8879-D459778534A6}" srcOrd="1" destOrd="0" parTransId="{ACCA05D2-607C-49D6-82F2-11132FAE9348}" sibTransId="{4023BD1F-F329-4A34-9A84-82F90443F785}"/>
    <dgm:cxn modelId="{FBC2C70B-F0C8-4EF1-9FAE-E07CF01081A8}" type="presOf" srcId="{58C31BD5-EA19-4F3A-9111-042DEE8C8570}" destId="{B9A318E9-A735-4A36-99FA-EB8AAC70CE47}" srcOrd="1" destOrd="0" presId="urn:microsoft.com/office/officeart/2005/8/layout/list1"/>
    <dgm:cxn modelId="{62E9C995-67EF-4C74-ABD7-B76B3CB836A4}" type="presOf" srcId="{717D6BF2-E402-467B-8879-D459778534A6}" destId="{9C7FC7F1-536E-43A4-810B-57C95297EF89}" srcOrd="0" destOrd="0" presId="urn:microsoft.com/office/officeart/2005/8/layout/list1"/>
    <dgm:cxn modelId="{CB9B35EC-05CE-4DD9-91A9-FFAD23590698}" type="presOf" srcId="{58C31BD5-EA19-4F3A-9111-042DEE8C8570}" destId="{7DAD18DA-9156-44D5-AE2B-FEEFC667BE38}" srcOrd="0" destOrd="0" presId="urn:microsoft.com/office/officeart/2005/8/layout/list1"/>
    <dgm:cxn modelId="{12DAED22-8D74-495F-979C-B40143FDE8A7}" type="presOf" srcId="{20F76A89-7C09-4C09-B52E-F57FC57194FF}" destId="{8CE021B4-D205-4396-8AAE-59ED407F82C1}" srcOrd="0" destOrd="0" presId="urn:microsoft.com/office/officeart/2005/8/layout/list1"/>
    <dgm:cxn modelId="{D3A6B07C-737D-4C95-8A8E-EEE2A92701FA}" srcId="{20F76A89-7C09-4C09-B52E-F57FC57194FF}" destId="{58C31BD5-EA19-4F3A-9111-042DEE8C8570}" srcOrd="2" destOrd="0" parTransId="{AE2A96E0-0BCA-4ABE-86A5-A32F270AC71C}" sibTransId="{40148679-6E32-4228-8930-D2E1B57B1952}"/>
    <dgm:cxn modelId="{C0302A33-60A7-4957-90A2-EB0C1140616A}" type="presOf" srcId="{717D6BF2-E402-467B-8879-D459778534A6}" destId="{060B78E1-6736-4AE1-858C-7CDC7DB6DFD6}" srcOrd="1" destOrd="0" presId="urn:microsoft.com/office/officeart/2005/8/layout/list1"/>
    <dgm:cxn modelId="{FBE6AB7E-0E3B-411F-ABB7-A15585F73105}" type="presParOf" srcId="{8CE021B4-D205-4396-8AAE-59ED407F82C1}" destId="{2510F5F8-9EBC-48E7-98AB-07479C5CAE98}" srcOrd="0" destOrd="0" presId="urn:microsoft.com/office/officeart/2005/8/layout/list1"/>
    <dgm:cxn modelId="{6673BA90-62DB-4FF8-B33C-F84FF4E58F1C}" type="presParOf" srcId="{2510F5F8-9EBC-48E7-98AB-07479C5CAE98}" destId="{D980970F-FB28-44C6-BFED-60C2168C101F}" srcOrd="0" destOrd="0" presId="urn:microsoft.com/office/officeart/2005/8/layout/list1"/>
    <dgm:cxn modelId="{5E56D836-6ABE-45A9-846F-6894A061A5C5}" type="presParOf" srcId="{2510F5F8-9EBC-48E7-98AB-07479C5CAE98}" destId="{323D8B06-762B-4223-8923-B0D0E3932C98}" srcOrd="1" destOrd="0" presId="urn:microsoft.com/office/officeart/2005/8/layout/list1"/>
    <dgm:cxn modelId="{A54DBC13-8046-4C4A-B728-E5F4DE361919}" type="presParOf" srcId="{8CE021B4-D205-4396-8AAE-59ED407F82C1}" destId="{EF99D7D0-5FA2-4FC7-BC01-3F3D53C7DCF7}" srcOrd="1" destOrd="0" presId="urn:microsoft.com/office/officeart/2005/8/layout/list1"/>
    <dgm:cxn modelId="{8E016612-9ED1-431D-A46C-7E3A89FE5924}" type="presParOf" srcId="{8CE021B4-D205-4396-8AAE-59ED407F82C1}" destId="{03AED520-92A2-4B82-B766-99E28CF4B936}" srcOrd="2" destOrd="0" presId="urn:microsoft.com/office/officeart/2005/8/layout/list1"/>
    <dgm:cxn modelId="{AEAB95F5-C7C7-41D3-8845-626F8E74714A}" type="presParOf" srcId="{8CE021B4-D205-4396-8AAE-59ED407F82C1}" destId="{6DAD9CBC-EB27-4D68-8C46-7AC6BF36C2A7}" srcOrd="3" destOrd="0" presId="urn:microsoft.com/office/officeart/2005/8/layout/list1"/>
    <dgm:cxn modelId="{F7F73BDD-6272-4419-A901-BCB59C0379F8}" type="presParOf" srcId="{8CE021B4-D205-4396-8AAE-59ED407F82C1}" destId="{E10BC289-939E-413B-AF43-3AE29C70E916}" srcOrd="4" destOrd="0" presId="urn:microsoft.com/office/officeart/2005/8/layout/list1"/>
    <dgm:cxn modelId="{9DCAE841-6E80-4BD8-9BCF-21676F920962}" type="presParOf" srcId="{E10BC289-939E-413B-AF43-3AE29C70E916}" destId="{9C7FC7F1-536E-43A4-810B-57C95297EF89}" srcOrd="0" destOrd="0" presId="urn:microsoft.com/office/officeart/2005/8/layout/list1"/>
    <dgm:cxn modelId="{10257A8A-141D-43D9-9C57-9B69D1CA7674}" type="presParOf" srcId="{E10BC289-939E-413B-AF43-3AE29C70E916}" destId="{060B78E1-6736-4AE1-858C-7CDC7DB6DFD6}" srcOrd="1" destOrd="0" presId="urn:microsoft.com/office/officeart/2005/8/layout/list1"/>
    <dgm:cxn modelId="{DB944A2F-CF21-46A1-ACAC-3F0443740791}" type="presParOf" srcId="{8CE021B4-D205-4396-8AAE-59ED407F82C1}" destId="{3F2C9DEB-EB37-456B-A6BD-2E062046AE6E}" srcOrd="5" destOrd="0" presId="urn:microsoft.com/office/officeart/2005/8/layout/list1"/>
    <dgm:cxn modelId="{78CC1624-7124-408B-A434-F4D44089623C}" type="presParOf" srcId="{8CE021B4-D205-4396-8AAE-59ED407F82C1}" destId="{3C82F13F-FDC0-47DB-ADFC-6AC37E1D0825}" srcOrd="6" destOrd="0" presId="urn:microsoft.com/office/officeart/2005/8/layout/list1"/>
    <dgm:cxn modelId="{9BD53753-7AB3-40F1-BC88-2F16C56CA9CC}" type="presParOf" srcId="{8CE021B4-D205-4396-8AAE-59ED407F82C1}" destId="{F3A477AD-64CC-457D-BC88-E3E3D9A8D8AA}" srcOrd="7" destOrd="0" presId="urn:microsoft.com/office/officeart/2005/8/layout/list1"/>
    <dgm:cxn modelId="{B557E722-3797-4321-98CC-E4BD7A87462F}" type="presParOf" srcId="{8CE021B4-D205-4396-8AAE-59ED407F82C1}" destId="{B7B69BFB-D770-47F5-BBC1-93E55C9E2BD6}" srcOrd="8" destOrd="0" presId="urn:microsoft.com/office/officeart/2005/8/layout/list1"/>
    <dgm:cxn modelId="{705D507D-ADE7-47F7-BA1F-BE23A78D69B8}" type="presParOf" srcId="{B7B69BFB-D770-47F5-BBC1-93E55C9E2BD6}" destId="{7DAD18DA-9156-44D5-AE2B-FEEFC667BE38}" srcOrd="0" destOrd="0" presId="urn:microsoft.com/office/officeart/2005/8/layout/list1"/>
    <dgm:cxn modelId="{2854274A-E191-4B89-A186-F34294959048}" type="presParOf" srcId="{B7B69BFB-D770-47F5-BBC1-93E55C9E2BD6}" destId="{B9A318E9-A735-4A36-99FA-EB8AAC70CE47}" srcOrd="1" destOrd="0" presId="urn:microsoft.com/office/officeart/2005/8/layout/list1"/>
    <dgm:cxn modelId="{4E28E446-CF7B-4F48-A290-9FA3520F6B0B}" type="presParOf" srcId="{8CE021B4-D205-4396-8AAE-59ED407F82C1}" destId="{E27CCE8A-9A1B-4A1D-BA47-C8EF1F58029F}" srcOrd="9" destOrd="0" presId="urn:microsoft.com/office/officeart/2005/8/layout/list1"/>
    <dgm:cxn modelId="{8E753575-03FA-49AA-8310-A9623DA9653C}" type="presParOf" srcId="{8CE021B4-D205-4396-8AAE-59ED407F82C1}" destId="{3E6CC992-142D-48C6-813E-2DAB290A723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8C886A9-076F-4AAD-9D0B-DAE6D718C8CA}" type="doc">
      <dgm:prSet loTypeId="urn:microsoft.com/office/officeart/2005/8/layout/hList9" loCatId="list" qsTypeId="urn:microsoft.com/office/officeart/2005/8/quickstyle/simple4" qsCatId="simple" csTypeId="urn:microsoft.com/office/officeart/2005/8/colors/colorful5" csCatId="colorful" phldr="1"/>
      <dgm:spPr/>
      <dgm:t>
        <a:bodyPr/>
        <a:lstStyle/>
        <a:p>
          <a:endParaRPr lang="zh-CN" altLang="en-US"/>
        </a:p>
      </dgm:t>
    </dgm:pt>
    <dgm:pt modelId="{F24D5430-3AF6-4055-A18D-BB544ACBCE8A}">
      <dgm:prSet phldrT="[文本]"/>
      <dgm:spPr/>
      <dgm:t>
        <a:bodyPr/>
        <a:lstStyle/>
        <a:p>
          <a:r>
            <a:rPr lang="zh-CN" altLang="en-US" dirty="0" smtClean="0"/>
            <a:t>桌面式</a:t>
          </a:r>
          <a:endParaRPr lang="zh-CN" altLang="en-US" dirty="0"/>
        </a:p>
      </dgm:t>
    </dgm:pt>
    <dgm:pt modelId="{D6FCDF41-8C08-4538-9537-0FF2280EC68D}" type="parTrans" cxnId="{D4A4C5CB-4339-4EAD-901F-0FBFBC8A4EFC}">
      <dgm:prSet/>
      <dgm:spPr/>
      <dgm:t>
        <a:bodyPr/>
        <a:lstStyle/>
        <a:p>
          <a:endParaRPr lang="zh-CN" altLang="en-US"/>
        </a:p>
      </dgm:t>
    </dgm:pt>
    <dgm:pt modelId="{CF0F7E36-E2C0-4213-8141-7C59CD2D5EE6}" type="sibTrans" cxnId="{D4A4C5CB-4339-4EAD-901F-0FBFBC8A4EFC}">
      <dgm:prSet/>
      <dgm:spPr/>
      <dgm:t>
        <a:bodyPr/>
        <a:lstStyle/>
        <a:p>
          <a:endParaRPr lang="zh-CN" altLang="en-US"/>
        </a:p>
      </dgm:t>
    </dgm:pt>
    <dgm:pt modelId="{C46F3198-D5CD-4EF3-AD17-E09A5ECC74A7}">
      <dgm:prSet phldrT="[文本]"/>
      <dgm:spPr/>
      <dgm:t>
        <a:bodyPr/>
        <a:lstStyle/>
        <a:p>
          <a:r>
            <a:rPr lang="zh-CN" altLang="en-US" dirty="0" smtClean="0"/>
            <a:t>远程</a:t>
          </a:r>
          <a:endParaRPr lang="en-US" altLang="zh-CN" dirty="0" smtClean="0"/>
        </a:p>
        <a:p>
          <a:r>
            <a:rPr lang="zh-CN" altLang="en-US" dirty="0" smtClean="0"/>
            <a:t>呈现</a:t>
          </a:r>
          <a:endParaRPr lang="en-US" altLang="zh-CN" dirty="0" smtClean="0"/>
        </a:p>
      </dgm:t>
    </dgm:pt>
    <dgm:pt modelId="{95280CB4-17E5-4FD5-88DB-CD9B92F421DC}" type="parTrans" cxnId="{8049DD4A-B4DC-44A0-939C-23A2CBE01352}">
      <dgm:prSet/>
      <dgm:spPr/>
      <dgm:t>
        <a:bodyPr/>
        <a:lstStyle/>
        <a:p>
          <a:endParaRPr lang="zh-CN" altLang="en-US"/>
        </a:p>
      </dgm:t>
    </dgm:pt>
    <dgm:pt modelId="{A811F4EB-FBF9-4C10-B6EC-C7A3C434BC64}" type="sibTrans" cxnId="{8049DD4A-B4DC-44A0-939C-23A2CBE01352}">
      <dgm:prSet/>
      <dgm:spPr/>
      <dgm:t>
        <a:bodyPr/>
        <a:lstStyle/>
        <a:p>
          <a:endParaRPr lang="zh-CN" altLang="en-US"/>
        </a:p>
      </dgm:t>
    </dgm:pt>
    <dgm:pt modelId="{5EBC4316-F9EE-4D13-988F-16D0FD68C8B6}">
      <dgm:prSet phldrT="[文本]"/>
      <dgm:spPr/>
      <dgm:t>
        <a:bodyPr/>
        <a:lstStyle/>
        <a:p>
          <a:r>
            <a:rPr lang="zh-CN" altLang="en-US" dirty="0" smtClean="0"/>
            <a:t>远程</a:t>
          </a:r>
          <a:endParaRPr lang="en-US" altLang="zh-CN" dirty="0" smtClean="0"/>
        </a:p>
        <a:p>
          <a:r>
            <a:rPr lang="zh-CN" altLang="en-US" dirty="0" smtClean="0"/>
            <a:t>交互</a:t>
          </a:r>
          <a:endParaRPr lang="zh-CN" altLang="en-US" dirty="0"/>
        </a:p>
      </dgm:t>
    </dgm:pt>
    <dgm:pt modelId="{267DC8E4-1FE3-4267-A355-FF125AAD0C8C}" type="parTrans" cxnId="{D65E0887-9577-412D-B453-750E79113C9B}">
      <dgm:prSet/>
      <dgm:spPr/>
      <dgm:t>
        <a:bodyPr/>
        <a:lstStyle/>
        <a:p>
          <a:endParaRPr lang="zh-CN" altLang="en-US"/>
        </a:p>
      </dgm:t>
    </dgm:pt>
    <dgm:pt modelId="{9420D623-024A-462A-BD00-257CC8152734}" type="sibTrans" cxnId="{D65E0887-9577-412D-B453-750E79113C9B}">
      <dgm:prSet/>
      <dgm:spPr/>
      <dgm:t>
        <a:bodyPr/>
        <a:lstStyle/>
        <a:p>
          <a:endParaRPr lang="zh-CN" altLang="en-US"/>
        </a:p>
      </dgm:t>
    </dgm:pt>
    <dgm:pt modelId="{63178680-E50F-4AC9-B05A-5601D35049C8}">
      <dgm:prSet phldrT="[文本]"/>
      <dgm:spPr/>
      <dgm:t>
        <a:bodyPr/>
        <a:lstStyle/>
        <a:p>
          <a:r>
            <a:rPr lang="zh-CN" altLang="en-US" dirty="0" smtClean="0"/>
            <a:t>沉浸式</a:t>
          </a:r>
          <a:endParaRPr lang="zh-CN" altLang="en-US" dirty="0"/>
        </a:p>
      </dgm:t>
    </dgm:pt>
    <dgm:pt modelId="{057FDF39-EBEC-4FD7-8B78-D4F8B5AE9BD1}" type="parTrans" cxnId="{676AC930-8BBD-4972-98D5-27D502F18BFB}">
      <dgm:prSet/>
      <dgm:spPr/>
      <dgm:t>
        <a:bodyPr/>
        <a:lstStyle/>
        <a:p>
          <a:endParaRPr lang="zh-CN" altLang="en-US"/>
        </a:p>
      </dgm:t>
    </dgm:pt>
    <dgm:pt modelId="{9755CD6D-6D4A-4CC3-B7AD-2325C81987B9}" type="sibTrans" cxnId="{676AC930-8BBD-4972-98D5-27D502F18BFB}">
      <dgm:prSet/>
      <dgm:spPr/>
      <dgm:t>
        <a:bodyPr/>
        <a:lstStyle/>
        <a:p>
          <a:endParaRPr lang="zh-CN" altLang="en-US"/>
        </a:p>
      </dgm:t>
    </dgm:pt>
    <dgm:pt modelId="{15BEB03B-631D-4945-BBF2-32F7C7A3B238}">
      <dgm:prSet phldrT="[文本]"/>
      <dgm:spPr/>
      <dgm:t>
        <a:bodyPr/>
        <a:lstStyle/>
        <a:p>
          <a:r>
            <a:rPr lang="zh-CN" altLang="en-US" dirty="0" smtClean="0"/>
            <a:t>头戴式设备</a:t>
          </a:r>
          <a:endParaRPr lang="zh-CN" altLang="en-US" dirty="0"/>
        </a:p>
      </dgm:t>
    </dgm:pt>
    <dgm:pt modelId="{27D7D1F9-2877-4224-B77E-7DF7116A9891}" type="parTrans" cxnId="{80D91E3B-2CA3-49C3-9E21-F21131AE5C96}">
      <dgm:prSet/>
      <dgm:spPr/>
      <dgm:t>
        <a:bodyPr/>
        <a:lstStyle/>
        <a:p>
          <a:endParaRPr lang="zh-CN" altLang="en-US"/>
        </a:p>
      </dgm:t>
    </dgm:pt>
    <dgm:pt modelId="{12ABC2A4-E57F-4BF4-90B6-6ABECB2CF496}" type="sibTrans" cxnId="{80D91E3B-2CA3-49C3-9E21-F21131AE5C96}">
      <dgm:prSet/>
      <dgm:spPr/>
      <dgm:t>
        <a:bodyPr/>
        <a:lstStyle/>
        <a:p>
          <a:endParaRPr lang="zh-CN" altLang="en-US"/>
        </a:p>
      </dgm:t>
    </dgm:pt>
    <dgm:pt modelId="{F1204624-1C5F-440F-84D3-3700079C0C55}">
      <dgm:prSet phldrT="[文本]"/>
      <dgm:spPr/>
      <dgm:t>
        <a:bodyPr/>
        <a:lstStyle/>
        <a:p>
          <a:r>
            <a:rPr lang="zh-CN" altLang="en-US" dirty="0" smtClean="0"/>
            <a:t>其他可穿戴设备</a:t>
          </a:r>
          <a:endParaRPr lang="zh-CN" altLang="en-US" dirty="0"/>
        </a:p>
      </dgm:t>
    </dgm:pt>
    <dgm:pt modelId="{2B8B2869-8EE6-406A-9C33-3DEF68640364}" type="parTrans" cxnId="{79F2D3F2-88A3-41FB-929D-3EFD68BAB148}">
      <dgm:prSet/>
      <dgm:spPr/>
      <dgm:t>
        <a:bodyPr/>
        <a:lstStyle/>
        <a:p>
          <a:endParaRPr lang="zh-CN" altLang="en-US"/>
        </a:p>
      </dgm:t>
    </dgm:pt>
    <dgm:pt modelId="{C51F774D-EBDD-4F6B-BABF-F880501A407D}" type="sibTrans" cxnId="{79F2D3F2-88A3-41FB-929D-3EFD68BAB148}">
      <dgm:prSet/>
      <dgm:spPr/>
      <dgm:t>
        <a:bodyPr/>
        <a:lstStyle/>
        <a:p>
          <a:endParaRPr lang="zh-CN" altLang="en-US"/>
        </a:p>
      </dgm:t>
    </dgm:pt>
    <dgm:pt modelId="{7FD0D566-F108-4AF7-8189-9DB5846FCE69}" type="pres">
      <dgm:prSet presAssocID="{F8C886A9-076F-4AAD-9D0B-DAE6D718C8CA}" presName="list" presStyleCnt="0">
        <dgm:presLayoutVars>
          <dgm:dir/>
          <dgm:animLvl val="lvl"/>
        </dgm:presLayoutVars>
      </dgm:prSet>
      <dgm:spPr/>
    </dgm:pt>
    <dgm:pt modelId="{7F81C591-1C7B-4493-9061-7BBD8CF07B15}" type="pres">
      <dgm:prSet presAssocID="{F24D5430-3AF6-4055-A18D-BB544ACBCE8A}" presName="posSpace" presStyleCnt="0"/>
      <dgm:spPr/>
    </dgm:pt>
    <dgm:pt modelId="{A2232F79-C154-43DF-A6CE-4CC056F6CF5F}" type="pres">
      <dgm:prSet presAssocID="{F24D5430-3AF6-4055-A18D-BB544ACBCE8A}" presName="vertFlow" presStyleCnt="0"/>
      <dgm:spPr/>
    </dgm:pt>
    <dgm:pt modelId="{98B8B431-6DCA-49D4-8E06-08B895315E1B}" type="pres">
      <dgm:prSet presAssocID="{F24D5430-3AF6-4055-A18D-BB544ACBCE8A}" presName="topSpace" presStyleCnt="0"/>
      <dgm:spPr/>
    </dgm:pt>
    <dgm:pt modelId="{DD2EEEB1-F8A4-4735-BCD2-3BCD5A57D19F}" type="pres">
      <dgm:prSet presAssocID="{F24D5430-3AF6-4055-A18D-BB544ACBCE8A}" presName="firstComp" presStyleCnt="0"/>
      <dgm:spPr/>
    </dgm:pt>
    <dgm:pt modelId="{48351EAA-E97B-4BEB-AB55-657DF454D8AB}" type="pres">
      <dgm:prSet presAssocID="{F24D5430-3AF6-4055-A18D-BB544ACBCE8A}" presName="firstChild" presStyleLbl="bgAccFollowNode1" presStyleIdx="0" presStyleCnt="4"/>
      <dgm:spPr/>
      <dgm:t>
        <a:bodyPr/>
        <a:lstStyle/>
        <a:p>
          <a:endParaRPr lang="zh-CN" altLang="en-US"/>
        </a:p>
      </dgm:t>
    </dgm:pt>
    <dgm:pt modelId="{D5F6AEAE-500B-4388-961A-07DB43BCBB76}" type="pres">
      <dgm:prSet presAssocID="{F24D5430-3AF6-4055-A18D-BB544ACBCE8A}" presName="firstChildTx" presStyleLbl="bgAccFollowNode1" presStyleIdx="0" presStyleCnt="4">
        <dgm:presLayoutVars>
          <dgm:bulletEnabled val="1"/>
        </dgm:presLayoutVars>
      </dgm:prSet>
      <dgm:spPr/>
      <dgm:t>
        <a:bodyPr/>
        <a:lstStyle/>
        <a:p>
          <a:endParaRPr lang="zh-CN" altLang="en-US"/>
        </a:p>
      </dgm:t>
    </dgm:pt>
    <dgm:pt modelId="{3CFE9B8F-A0AA-4A28-96E0-A1259DB9821A}" type="pres">
      <dgm:prSet presAssocID="{5EBC4316-F9EE-4D13-988F-16D0FD68C8B6}" presName="comp" presStyleCnt="0"/>
      <dgm:spPr/>
    </dgm:pt>
    <dgm:pt modelId="{FFFE40FB-0A78-4167-95BF-43FC0ADA6ABA}" type="pres">
      <dgm:prSet presAssocID="{5EBC4316-F9EE-4D13-988F-16D0FD68C8B6}" presName="child" presStyleLbl="bgAccFollowNode1" presStyleIdx="1" presStyleCnt="4"/>
      <dgm:spPr/>
    </dgm:pt>
    <dgm:pt modelId="{AC458D48-9BF7-4B2F-8866-E29A0E99D968}" type="pres">
      <dgm:prSet presAssocID="{5EBC4316-F9EE-4D13-988F-16D0FD68C8B6}" presName="childTx" presStyleLbl="bgAccFollowNode1" presStyleIdx="1" presStyleCnt="4">
        <dgm:presLayoutVars>
          <dgm:bulletEnabled val="1"/>
        </dgm:presLayoutVars>
      </dgm:prSet>
      <dgm:spPr/>
    </dgm:pt>
    <dgm:pt modelId="{05C46E11-F4DA-4597-B377-595AAB33D64B}" type="pres">
      <dgm:prSet presAssocID="{F24D5430-3AF6-4055-A18D-BB544ACBCE8A}" presName="negSpace" presStyleCnt="0"/>
      <dgm:spPr/>
    </dgm:pt>
    <dgm:pt modelId="{7D4E3346-467B-438F-B790-B6695FEF146F}" type="pres">
      <dgm:prSet presAssocID="{F24D5430-3AF6-4055-A18D-BB544ACBCE8A}" presName="circle" presStyleLbl="node1" presStyleIdx="0" presStyleCnt="2"/>
      <dgm:spPr/>
    </dgm:pt>
    <dgm:pt modelId="{939DA406-C1CB-45E9-A977-BCFB14BD25CB}" type="pres">
      <dgm:prSet presAssocID="{CF0F7E36-E2C0-4213-8141-7C59CD2D5EE6}" presName="transSpace" presStyleCnt="0"/>
      <dgm:spPr/>
    </dgm:pt>
    <dgm:pt modelId="{2DF165DE-DA4C-4B5E-9208-D1CFE68716AE}" type="pres">
      <dgm:prSet presAssocID="{63178680-E50F-4AC9-B05A-5601D35049C8}" presName="posSpace" presStyleCnt="0"/>
      <dgm:spPr/>
    </dgm:pt>
    <dgm:pt modelId="{A5EEE9D9-B836-4783-BA98-54A87D736879}" type="pres">
      <dgm:prSet presAssocID="{63178680-E50F-4AC9-B05A-5601D35049C8}" presName="vertFlow" presStyleCnt="0"/>
      <dgm:spPr/>
    </dgm:pt>
    <dgm:pt modelId="{6E2BFB9C-A217-45D0-88A3-E228BD9DFC33}" type="pres">
      <dgm:prSet presAssocID="{63178680-E50F-4AC9-B05A-5601D35049C8}" presName="topSpace" presStyleCnt="0"/>
      <dgm:spPr/>
    </dgm:pt>
    <dgm:pt modelId="{88913D0A-5AA8-40EF-9087-031528195A87}" type="pres">
      <dgm:prSet presAssocID="{63178680-E50F-4AC9-B05A-5601D35049C8}" presName="firstComp" presStyleCnt="0"/>
      <dgm:spPr/>
    </dgm:pt>
    <dgm:pt modelId="{D789698A-6763-4A0F-AEEF-52895869F8A6}" type="pres">
      <dgm:prSet presAssocID="{63178680-E50F-4AC9-B05A-5601D35049C8}" presName="firstChild" presStyleLbl="bgAccFollowNode1" presStyleIdx="2" presStyleCnt="4"/>
      <dgm:spPr/>
    </dgm:pt>
    <dgm:pt modelId="{1552FCC2-B321-4C73-9DB4-7384096E9FBA}" type="pres">
      <dgm:prSet presAssocID="{63178680-E50F-4AC9-B05A-5601D35049C8}" presName="firstChildTx" presStyleLbl="bgAccFollowNode1" presStyleIdx="2" presStyleCnt="4">
        <dgm:presLayoutVars>
          <dgm:bulletEnabled val="1"/>
        </dgm:presLayoutVars>
      </dgm:prSet>
      <dgm:spPr/>
    </dgm:pt>
    <dgm:pt modelId="{FEFFC690-702F-41E4-B4C9-9CA39D69B484}" type="pres">
      <dgm:prSet presAssocID="{F1204624-1C5F-440F-84D3-3700079C0C55}" presName="comp" presStyleCnt="0"/>
      <dgm:spPr/>
    </dgm:pt>
    <dgm:pt modelId="{27FC5432-61AE-4AE9-ACBF-3B00B5CAF43A}" type="pres">
      <dgm:prSet presAssocID="{F1204624-1C5F-440F-84D3-3700079C0C55}" presName="child" presStyleLbl="bgAccFollowNode1" presStyleIdx="3" presStyleCnt="4"/>
      <dgm:spPr/>
    </dgm:pt>
    <dgm:pt modelId="{0ECF96EA-2F5F-48A5-BD9D-A3B5DE8E5D17}" type="pres">
      <dgm:prSet presAssocID="{F1204624-1C5F-440F-84D3-3700079C0C55}" presName="childTx" presStyleLbl="bgAccFollowNode1" presStyleIdx="3" presStyleCnt="4">
        <dgm:presLayoutVars>
          <dgm:bulletEnabled val="1"/>
        </dgm:presLayoutVars>
      </dgm:prSet>
      <dgm:spPr/>
    </dgm:pt>
    <dgm:pt modelId="{323CB51E-5491-482F-B099-3967B00E9298}" type="pres">
      <dgm:prSet presAssocID="{63178680-E50F-4AC9-B05A-5601D35049C8}" presName="negSpace" presStyleCnt="0"/>
      <dgm:spPr/>
    </dgm:pt>
    <dgm:pt modelId="{D5D7CCFE-63D9-44DA-8FDE-BE8A0554A874}" type="pres">
      <dgm:prSet presAssocID="{63178680-E50F-4AC9-B05A-5601D35049C8}" presName="circle" presStyleLbl="node1" presStyleIdx="1" presStyleCnt="2"/>
      <dgm:spPr/>
    </dgm:pt>
  </dgm:ptLst>
  <dgm:cxnLst>
    <dgm:cxn modelId="{003C58C6-2F91-4B35-9C06-CF6E4F4DBC42}" type="presOf" srcId="{F1204624-1C5F-440F-84D3-3700079C0C55}" destId="{0ECF96EA-2F5F-48A5-BD9D-A3B5DE8E5D17}" srcOrd="1" destOrd="0" presId="urn:microsoft.com/office/officeart/2005/8/layout/hList9"/>
    <dgm:cxn modelId="{D5ABD752-527F-4F16-96A5-8133882DE3E1}" type="presOf" srcId="{F24D5430-3AF6-4055-A18D-BB544ACBCE8A}" destId="{7D4E3346-467B-438F-B790-B6695FEF146F}" srcOrd="0" destOrd="0" presId="urn:microsoft.com/office/officeart/2005/8/layout/hList9"/>
    <dgm:cxn modelId="{FDC4E8FE-DB53-43F8-A5B0-48B532FC3942}" type="presOf" srcId="{F8C886A9-076F-4AAD-9D0B-DAE6D718C8CA}" destId="{7FD0D566-F108-4AF7-8189-9DB5846FCE69}" srcOrd="0" destOrd="0" presId="urn:microsoft.com/office/officeart/2005/8/layout/hList9"/>
    <dgm:cxn modelId="{80D91E3B-2CA3-49C3-9E21-F21131AE5C96}" srcId="{63178680-E50F-4AC9-B05A-5601D35049C8}" destId="{15BEB03B-631D-4945-BBF2-32F7C7A3B238}" srcOrd="0" destOrd="0" parTransId="{27D7D1F9-2877-4224-B77E-7DF7116A9891}" sibTransId="{12ABC2A4-E57F-4BF4-90B6-6ABECB2CF496}"/>
    <dgm:cxn modelId="{D4A4C5CB-4339-4EAD-901F-0FBFBC8A4EFC}" srcId="{F8C886A9-076F-4AAD-9D0B-DAE6D718C8CA}" destId="{F24D5430-3AF6-4055-A18D-BB544ACBCE8A}" srcOrd="0" destOrd="0" parTransId="{D6FCDF41-8C08-4538-9537-0FF2280EC68D}" sibTransId="{CF0F7E36-E2C0-4213-8141-7C59CD2D5EE6}"/>
    <dgm:cxn modelId="{8049DD4A-B4DC-44A0-939C-23A2CBE01352}" srcId="{F24D5430-3AF6-4055-A18D-BB544ACBCE8A}" destId="{C46F3198-D5CD-4EF3-AD17-E09A5ECC74A7}" srcOrd="0" destOrd="0" parTransId="{95280CB4-17E5-4FD5-88DB-CD9B92F421DC}" sibTransId="{A811F4EB-FBF9-4C10-B6EC-C7A3C434BC64}"/>
    <dgm:cxn modelId="{676AC930-8BBD-4972-98D5-27D502F18BFB}" srcId="{F8C886A9-076F-4AAD-9D0B-DAE6D718C8CA}" destId="{63178680-E50F-4AC9-B05A-5601D35049C8}" srcOrd="1" destOrd="0" parTransId="{057FDF39-EBEC-4FD7-8B78-D4F8B5AE9BD1}" sibTransId="{9755CD6D-6D4A-4CC3-B7AD-2325C81987B9}"/>
    <dgm:cxn modelId="{091D0DAE-A68A-47D4-941E-514B81EF8F78}" type="presOf" srcId="{C46F3198-D5CD-4EF3-AD17-E09A5ECC74A7}" destId="{48351EAA-E97B-4BEB-AB55-657DF454D8AB}" srcOrd="0" destOrd="0" presId="urn:microsoft.com/office/officeart/2005/8/layout/hList9"/>
    <dgm:cxn modelId="{5B79A19D-95D9-4A30-A3FA-83D4A0B44715}" type="presOf" srcId="{C46F3198-D5CD-4EF3-AD17-E09A5ECC74A7}" destId="{D5F6AEAE-500B-4388-961A-07DB43BCBB76}" srcOrd="1" destOrd="0" presId="urn:microsoft.com/office/officeart/2005/8/layout/hList9"/>
    <dgm:cxn modelId="{F125A4C5-2F68-4034-BC86-40E44A32D809}" type="presOf" srcId="{15BEB03B-631D-4945-BBF2-32F7C7A3B238}" destId="{D789698A-6763-4A0F-AEEF-52895869F8A6}" srcOrd="0" destOrd="0" presId="urn:microsoft.com/office/officeart/2005/8/layout/hList9"/>
    <dgm:cxn modelId="{E3CD768C-A28F-4340-BD91-A98B291BA612}" type="presOf" srcId="{63178680-E50F-4AC9-B05A-5601D35049C8}" destId="{D5D7CCFE-63D9-44DA-8FDE-BE8A0554A874}" srcOrd="0" destOrd="0" presId="urn:microsoft.com/office/officeart/2005/8/layout/hList9"/>
    <dgm:cxn modelId="{D65E0887-9577-412D-B453-750E79113C9B}" srcId="{F24D5430-3AF6-4055-A18D-BB544ACBCE8A}" destId="{5EBC4316-F9EE-4D13-988F-16D0FD68C8B6}" srcOrd="1" destOrd="0" parTransId="{267DC8E4-1FE3-4267-A355-FF125AAD0C8C}" sibTransId="{9420D623-024A-462A-BD00-257CC8152734}"/>
    <dgm:cxn modelId="{8E48CD02-62CF-4B34-BDE6-6E41C57904ED}" type="presOf" srcId="{5EBC4316-F9EE-4D13-988F-16D0FD68C8B6}" destId="{FFFE40FB-0A78-4167-95BF-43FC0ADA6ABA}" srcOrd="0" destOrd="0" presId="urn:microsoft.com/office/officeart/2005/8/layout/hList9"/>
    <dgm:cxn modelId="{79F2D3F2-88A3-41FB-929D-3EFD68BAB148}" srcId="{63178680-E50F-4AC9-B05A-5601D35049C8}" destId="{F1204624-1C5F-440F-84D3-3700079C0C55}" srcOrd="1" destOrd="0" parTransId="{2B8B2869-8EE6-406A-9C33-3DEF68640364}" sibTransId="{C51F774D-EBDD-4F6B-BABF-F880501A407D}"/>
    <dgm:cxn modelId="{25CE7EBE-4CDA-4E86-9C18-E3A60D70BA32}" type="presOf" srcId="{15BEB03B-631D-4945-BBF2-32F7C7A3B238}" destId="{1552FCC2-B321-4C73-9DB4-7384096E9FBA}" srcOrd="1" destOrd="0" presId="urn:microsoft.com/office/officeart/2005/8/layout/hList9"/>
    <dgm:cxn modelId="{9CBCEEC3-3272-400A-BD44-D2C821995CA9}" type="presOf" srcId="{5EBC4316-F9EE-4D13-988F-16D0FD68C8B6}" destId="{AC458D48-9BF7-4B2F-8866-E29A0E99D968}" srcOrd="1" destOrd="0" presId="urn:microsoft.com/office/officeart/2005/8/layout/hList9"/>
    <dgm:cxn modelId="{F594DC82-E6EC-4ED9-B70E-D5AE36AC42B6}" type="presOf" srcId="{F1204624-1C5F-440F-84D3-3700079C0C55}" destId="{27FC5432-61AE-4AE9-ACBF-3B00B5CAF43A}" srcOrd="0" destOrd="0" presId="urn:microsoft.com/office/officeart/2005/8/layout/hList9"/>
    <dgm:cxn modelId="{4987CDD7-4F3C-41ED-B40E-D394717ED16B}" type="presParOf" srcId="{7FD0D566-F108-4AF7-8189-9DB5846FCE69}" destId="{7F81C591-1C7B-4493-9061-7BBD8CF07B15}" srcOrd="0" destOrd="0" presId="urn:microsoft.com/office/officeart/2005/8/layout/hList9"/>
    <dgm:cxn modelId="{09E64081-9A55-4781-B95B-5F9112D84D53}" type="presParOf" srcId="{7FD0D566-F108-4AF7-8189-9DB5846FCE69}" destId="{A2232F79-C154-43DF-A6CE-4CC056F6CF5F}" srcOrd="1" destOrd="0" presId="urn:microsoft.com/office/officeart/2005/8/layout/hList9"/>
    <dgm:cxn modelId="{4E8E82F5-2334-4F9E-8AF4-4BCC36B4F6AA}" type="presParOf" srcId="{A2232F79-C154-43DF-A6CE-4CC056F6CF5F}" destId="{98B8B431-6DCA-49D4-8E06-08B895315E1B}" srcOrd="0" destOrd="0" presId="urn:microsoft.com/office/officeart/2005/8/layout/hList9"/>
    <dgm:cxn modelId="{DA70648C-A7EE-4D24-A260-B14DCC276764}" type="presParOf" srcId="{A2232F79-C154-43DF-A6CE-4CC056F6CF5F}" destId="{DD2EEEB1-F8A4-4735-BCD2-3BCD5A57D19F}" srcOrd="1" destOrd="0" presId="urn:microsoft.com/office/officeart/2005/8/layout/hList9"/>
    <dgm:cxn modelId="{32C1758B-1FE0-4682-8F31-BC9B723C49A5}" type="presParOf" srcId="{DD2EEEB1-F8A4-4735-BCD2-3BCD5A57D19F}" destId="{48351EAA-E97B-4BEB-AB55-657DF454D8AB}" srcOrd="0" destOrd="0" presId="urn:microsoft.com/office/officeart/2005/8/layout/hList9"/>
    <dgm:cxn modelId="{E4BA7C45-0565-410C-AFE3-531F9B419981}" type="presParOf" srcId="{DD2EEEB1-F8A4-4735-BCD2-3BCD5A57D19F}" destId="{D5F6AEAE-500B-4388-961A-07DB43BCBB76}" srcOrd="1" destOrd="0" presId="urn:microsoft.com/office/officeart/2005/8/layout/hList9"/>
    <dgm:cxn modelId="{891C93F8-28C0-478D-BE5B-75FFEFBEEB27}" type="presParOf" srcId="{A2232F79-C154-43DF-A6CE-4CC056F6CF5F}" destId="{3CFE9B8F-A0AA-4A28-96E0-A1259DB9821A}" srcOrd="2" destOrd="0" presId="urn:microsoft.com/office/officeart/2005/8/layout/hList9"/>
    <dgm:cxn modelId="{361607AC-DB57-4F6D-B3A8-8365FC23E9D7}" type="presParOf" srcId="{3CFE9B8F-A0AA-4A28-96E0-A1259DB9821A}" destId="{FFFE40FB-0A78-4167-95BF-43FC0ADA6ABA}" srcOrd="0" destOrd="0" presId="urn:microsoft.com/office/officeart/2005/8/layout/hList9"/>
    <dgm:cxn modelId="{A1E07C3F-0418-430F-A24B-138747A7CE27}" type="presParOf" srcId="{3CFE9B8F-A0AA-4A28-96E0-A1259DB9821A}" destId="{AC458D48-9BF7-4B2F-8866-E29A0E99D968}" srcOrd="1" destOrd="0" presId="urn:microsoft.com/office/officeart/2005/8/layout/hList9"/>
    <dgm:cxn modelId="{FA159891-594D-4AEC-A6DE-DAF0011820F8}" type="presParOf" srcId="{7FD0D566-F108-4AF7-8189-9DB5846FCE69}" destId="{05C46E11-F4DA-4597-B377-595AAB33D64B}" srcOrd="2" destOrd="0" presId="urn:microsoft.com/office/officeart/2005/8/layout/hList9"/>
    <dgm:cxn modelId="{D46A58BE-3761-473C-B892-01D66D000BF6}" type="presParOf" srcId="{7FD0D566-F108-4AF7-8189-9DB5846FCE69}" destId="{7D4E3346-467B-438F-B790-B6695FEF146F}" srcOrd="3" destOrd="0" presId="urn:microsoft.com/office/officeart/2005/8/layout/hList9"/>
    <dgm:cxn modelId="{945A6D8E-51B3-48BB-BE63-F3CB7F1877E2}" type="presParOf" srcId="{7FD0D566-F108-4AF7-8189-9DB5846FCE69}" destId="{939DA406-C1CB-45E9-A977-BCFB14BD25CB}" srcOrd="4" destOrd="0" presId="urn:microsoft.com/office/officeart/2005/8/layout/hList9"/>
    <dgm:cxn modelId="{8193C469-E6D8-49E6-B0AB-6A9C1F062D40}" type="presParOf" srcId="{7FD0D566-F108-4AF7-8189-9DB5846FCE69}" destId="{2DF165DE-DA4C-4B5E-9208-D1CFE68716AE}" srcOrd="5" destOrd="0" presId="urn:microsoft.com/office/officeart/2005/8/layout/hList9"/>
    <dgm:cxn modelId="{7E0C4122-D3D8-4A22-8415-CE66AE1E79F9}" type="presParOf" srcId="{7FD0D566-F108-4AF7-8189-9DB5846FCE69}" destId="{A5EEE9D9-B836-4783-BA98-54A87D736879}" srcOrd="6" destOrd="0" presId="urn:microsoft.com/office/officeart/2005/8/layout/hList9"/>
    <dgm:cxn modelId="{C77952A1-A01C-429E-93D8-EA8B9719036D}" type="presParOf" srcId="{A5EEE9D9-B836-4783-BA98-54A87D736879}" destId="{6E2BFB9C-A217-45D0-88A3-E228BD9DFC33}" srcOrd="0" destOrd="0" presId="urn:microsoft.com/office/officeart/2005/8/layout/hList9"/>
    <dgm:cxn modelId="{39F355D7-8907-47AF-BC2D-84553A2EC30E}" type="presParOf" srcId="{A5EEE9D9-B836-4783-BA98-54A87D736879}" destId="{88913D0A-5AA8-40EF-9087-031528195A87}" srcOrd="1" destOrd="0" presId="urn:microsoft.com/office/officeart/2005/8/layout/hList9"/>
    <dgm:cxn modelId="{5F5FDB6F-696E-45FF-940F-6BFCADBAAF7B}" type="presParOf" srcId="{88913D0A-5AA8-40EF-9087-031528195A87}" destId="{D789698A-6763-4A0F-AEEF-52895869F8A6}" srcOrd="0" destOrd="0" presId="urn:microsoft.com/office/officeart/2005/8/layout/hList9"/>
    <dgm:cxn modelId="{9099DFB0-5F7D-4A73-996E-C03743373027}" type="presParOf" srcId="{88913D0A-5AA8-40EF-9087-031528195A87}" destId="{1552FCC2-B321-4C73-9DB4-7384096E9FBA}" srcOrd="1" destOrd="0" presId="urn:microsoft.com/office/officeart/2005/8/layout/hList9"/>
    <dgm:cxn modelId="{6E1483CC-9E02-4812-BBE7-13D9CCF74C17}" type="presParOf" srcId="{A5EEE9D9-B836-4783-BA98-54A87D736879}" destId="{FEFFC690-702F-41E4-B4C9-9CA39D69B484}" srcOrd="2" destOrd="0" presId="urn:microsoft.com/office/officeart/2005/8/layout/hList9"/>
    <dgm:cxn modelId="{4135B23D-3121-4678-AA1F-D7CFB4B523BD}" type="presParOf" srcId="{FEFFC690-702F-41E4-B4C9-9CA39D69B484}" destId="{27FC5432-61AE-4AE9-ACBF-3B00B5CAF43A}" srcOrd="0" destOrd="0" presId="urn:microsoft.com/office/officeart/2005/8/layout/hList9"/>
    <dgm:cxn modelId="{8C72D50D-57C7-4BE4-8346-DB8F2C52B990}" type="presParOf" srcId="{FEFFC690-702F-41E4-B4C9-9CA39D69B484}" destId="{0ECF96EA-2F5F-48A5-BD9D-A3B5DE8E5D17}" srcOrd="1" destOrd="0" presId="urn:microsoft.com/office/officeart/2005/8/layout/hList9"/>
    <dgm:cxn modelId="{A75C309B-C90A-45BF-8BC2-0D9230A68E48}" type="presParOf" srcId="{7FD0D566-F108-4AF7-8189-9DB5846FCE69}" destId="{323CB51E-5491-482F-B099-3967B00E9298}" srcOrd="7" destOrd="0" presId="urn:microsoft.com/office/officeart/2005/8/layout/hList9"/>
    <dgm:cxn modelId="{E4581E7E-5357-40FF-A0E2-958FE432D711}" type="presParOf" srcId="{7FD0D566-F108-4AF7-8189-9DB5846FCE69}" destId="{D5D7CCFE-63D9-44DA-8FDE-BE8A0554A874}"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9B4216-B332-4165-8EFD-60C8F41476B6}" type="doc">
      <dgm:prSet loTypeId="urn:microsoft.com/office/officeart/2005/8/layout/hList1" loCatId="list" qsTypeId="urn:microsoft.com/office/officeart/2005/8/quickstyle/simple4" qsCatId="simple" csTypeId="urn:microsoft.com/office/officeart/2005/8/colors/colorful5" csCatId="colorful" phldr="1"/>
      <dgm:spPr/>
      <dgm:t>
        <a:bodyPr/>
        <a:lstStyle/>
        <a:p>
          <a:endParaRPr lang="zh-CN" altLang="en-US"/>
        </a:p>
      </dgm:t>
    </dgm:pt>
    <dgm:pt modelId="{48A95302-C334-4281-9E88-4A6C4C84D8B3}">
      <dgm:prSet phldrT="[文本]"/>
      <dgm:spPr/>
      <dgm:t>
        <a:bodyPr/>
        <a:lstStyle/>
        <a:p>
          <a:r>
            <a:rPr lang="zh-CN" altLang="en-US" dirty="0" smtClean="0"/>
            <a:t>构建虚拟现实教育环境</a:t>
          </a:r>
          <a:endParaRPr lang="zh-CN" altLang="en-US" dirty="0"/>
        </a:p>
      </dgm:t>
    </dgm:pt>
    <dgm:pt modelId="{AAA4CFF7-EF26-4708-ABED-F1D4D630406E}" type="parTrans" cxnId="{CFB0C454-CBCA-4881-9EC6-E1488582C48F}">
      <dgm:prSet/>
      <dgm:spPr/>
      <dgm:t>
        <a:bodyPr/>
        <a:lstStyle/>
        <a:p>
          <a:endParaRPr lang="zh-CN" altLang="en-US"/>
        </a:p>
      </dgm:t>
    </dgm:pt>
    <dgm:pt modelId="{A17D8F2C-E5B8-4219-AF78-0473BD3F0722}" type="sibTrans" cxnId="{CFB0C454-CBCA-4881-9EC6-E1488582C48F}">
      <dgm:prSet/>
      <dgm:spPr/>
      <dgm:t>
        <a:bodyPr/>
        <a:lstStyle/>
        <a:p>
          <a:endParaRPr lang="zh-CN" altLang="en-US"/>
        </a:p>
      </dgm:t>
    </dgm:pt>
    <dgm:pt modelId="{D583395C-E5DF-4697-8185-77042EE277D1}">
      <dgm:prSet phldrT="[文本]"/>
      <dgm:spPr/>
      <dgm:t>
        <a:bodyPr/>
        <a:lstStyle/>
        <a:p>
          <a:r>
            <a:rPr lang="zh-CN" altLang="en-US" dirty="0" smtClean="0"/>
            <a:t>构建虚拟与现实的结合环境，</a:t>
          </a:r>
          <a:r>
            <a:rPr lang="zh-CN" dirty="0" smtClean="0"/>
            <a:t>严格按照等比例尺寸，绘制</a:t>
          </a:r>
          <a:r>
            <a:rPr lang="en-US" dirty="0" smtClean="0"/>
            <a:t> 3D </a:t>
          </a:r>
          <a:r>
            <a:rPr lang="zh-CN" dirty="0" smtClean="0"/>
            <a:t>场景完成教育环境的虚物具化</a:t>
          </a:r>
          <a:endParaRPr lang="zh-CN" altLang="en-US" dirty="0"/>
        </a:p>
      </dgm:t>
    </dgm:pt>
    <dgm:pt modelId="{0A517EB4-7CB5-47B7-BB94-6D0403CC37D8}" type="parTrans" cxnId="{A03D2D61-8745-42C0-B8F1-96195801BB94}">
      <dgm:prSet/>
      <dgm:spPr/>
      <dgm:t>
        <a:bodyPr/>
        <a:lstStyle/>
        <a:p>
          <a:endParaRPr lang="zh-CN" altLang="en-US"/>
        </a:p>
      </dgm:t>
    </dgm:pt>
    <dgm:pt modelId="{4B4F87CF-70FE-4CF7-B2B0-E0482518359D}" type="sibTrans" cxnId="{A03D2D61-8745-42C0-B8F1-96195801BB94}">
      <dgm:prSet/>
      <dgm:spPr/>
      <dgm:t>
        <a:bodyPr/>
        <a:lstStyle/>
        <a:p>
          <a:endParaRPr lang="zh-CN" altLang="en-US"/>
        </a:p>
      </dgm:t>
    </dgm:pt>
    <dgm:pt modelId="{C1CEE61B-44B3-4C88-AB9D-218819793828}">
      <dgm:prSet phldrT="[文本]"/>
      <dgm:spPr/>
      <dgm:t>
        <a:bodyPr/>
        <a:lstStyle/>
        <a:p>
          <a:r>
            <a:rPr lang="zh-CN" dirty="0" smtClean="0"/>
            <a:t>提供的实时、逼真的三维虚拟场景，支持网络环境下多用户的主动、协同参与</a:t>
          </a:r>
          <a:endParaRPr lang="zh-CN" altLang="en-US" dirty="0"/>
        </a:p>
      </dgm:t>
    </dgm:pt>
    <dgm:pt modelId="{695F81BF-1BA0-41E8-AC05-C8746C20619A}" type="parTrans" cxnId="{0F945597-A3CC-4BCC-A003-4044A5CA8FBE}">
      <dgm:prSet/>
      <dgm:spPr/>
      <dgm:t>
        <a:bodyPr/>
        <a:lstStyle/>
        <a:p>
          <a:endParaRPr lang="zh-CN" altLang="en-US"/>
        </a:p>
      </dgm:t>
    </dgm:pt>
    <dgm:pt modelId="{73F8A8D1-52C0-427D-B255-8752785B67EF}" type="sibTrans" cxnId="{0F945597-A3CC-4BCC-A003-4044A5CA8FBE}">
      <dgm:prSet/>
      <dgm:spPr/>
      <dgm:t>
        <a:bodyPr/>
        <a:lstStyle/>
        <a:p>
          <a:endParaRPr lang="zh-CN" altLang="en-US"/>
        </a:p>
      </dgm:t>
    </dgm:pt>
    <dgm:pt modelId="{2EB76A2F-4D70-486E-8FBB-9DF9089FE565}">
      <dgm:prSet phldrT="[文本]"/>
      <dgm:spPr/>
      <dgm:t>
        <a:bodyPr/>
        <a:lstStyle/>
        <a:p>
          <a:r>
            <a:rPr lang="zh-CN" dirty="0" smtClean="0"/>
            <a:t>建设新型数据库资源发展虚拟教学</a:t>
          </a:r>
          <a:endParaRPr lang="zh-CN" altLang="en-US" dirty="0"/>
        </a:p>
      </dgm:t>
    </dgm:pt>
    <dgm:pt modelId="{51FD7CAE-63A4-4843-B3BD-2F81F1583AF9}" type="parTrans" cxnId="{3A4C0B61-D832-4320-B5F4-9946339946A3}">
      <dgm:prSet/>
      <dgm:spPr/>
      <dgm:t>
        <a:bodyPr/>
        <a:lstStyle/>
        <a:p>
          <a:endParaRPr lang="zh-CN" altLang="en-US"/>
        </a:p>
      </dgm:t>
    </dgm:pt>
    <dgm:pt modelId="{6742E3AA-4E1A-41D5-A037-EF856BA59FEE}" type="sibTrans" cxnId="{3A4C0B61-D832-4320-B5F4-9946339946A3}">
      <dgm:prSet/>
      <dgm:spPr/>
      <dgm:t>
        <a:bodyPr/>
        <a:lstStyle/>
        <a:p>
          <a:endParaRPr lang="zh-CN" altLang="en-US"/>
        </a:p>
      </dgm:t>
    </dgm:pt>
    <dgm:pt modelId="{F8A2F506-55CA-4FA7-995A-042B92A46CE3}">
      <dgm:prSet phldrT="[文本]"/>
      <dgm:spPr/>
      <dgm:t>
        <a:bodyPr/>
        <a:lstStyle/>
        <a:p>
          <a:r>
            <a:rPr lang="zh-CN" dirty="0" smtClean="0"/>
            <a:t>馆藏资源虚拟数字化，如通过对馆藏资源数字立体化绘制，将物理载体进行虚拟模型构建，并适当加入文字、图片、视频和语音等</a:t>
          </a:r>
          <a:endParaRPr lang="zh-CN" altLang="en-US" dirty="0"/>
        </a:p>
      </dgm:t>
    </dgm:pt>
    <dgm:pt modelId="{12FB64AD-966E-4460-B368-8856C597AC35}" type="parTrans" cxnId="{28DA1BC0-0F99-4BC3-8015-D748849C8037}">
      <dgm:prSet/>
      <dgm:spPr/>
      <dgm:t>
        <a:bodyPr/>
        <a:lstStyle/>
        <a:p>
          <a:endParaRPr lang="zh-CN" altLang="en-US"/>
        </a:p>
      </dgm:t>
    </dgm:pt>
    <dgm:pt modelId="{2301E0E3-B6AD-48DD-8944-29A3F8723C89}" type="sibTrans" cxnId="{28DA1BC0-0F99-4BC3-8015-D748849C8037}">
      <dgm:prSet/>
      <dgm:spPr/>
      <dgm:t>
        <a:bodyPr/>
        <a:lstStyle/>
        <a:p>
          <a:endParaRPr lang="zh-CN" altLang="en-US"/>
        </a:p>
      </dgm:t>
    </dgm:pt>
    <dgm:pt modelId="{9628228C-707B-4938-A0B4-9FFAA7032D04}">
      <dgm:prSet phldrT="[文本]"/>
      <dgm:spPr/>
      <dgm:t>
        <a:bodyPr/>
        <a:lstStyle/>
        <a:p>
          <a:r>
            <a:rPr lang="zh-CN" dirty="0" smtClean="0"/>
            <a:t>网络虚拟现实资源的馆藏化，主要指将网络上可访问的虚拟数字化信息资源进行搜集、通过统一的虚拟现实技术网络资源库检索接口，通过资源整合为图书馆用户所用</a:t>
          </a:r>
          <a:endParaRPr lang="zh-CN" altLang="en-US" dirty="0"/>
        </a:p>
      </dgm:t>
    </dgm:pt>
    <dgm:pt modelId="{E1744E66-3C60-4004-9E5A-CBED810B7C8D}" type="parTrans" cxnId="{A5148944-DD80-4F45-A012-06887DB5170B}">
      <dgm:prSet/>
      <dgm:spPr/>
      <dgm:t>
        <a:bodyPr/>
        <a:lstStyle/>
        <a:p>
          <a:endParaRPr lang="zh-CN" altLang="en-US"/>
        </a:p>
      </dgm:t>
    </dgm:pt>
    <dgm:pt modelId="{8EE3AFC7-4E23-4973-9B70-A29357F33D3D}" type="sibTrans" cxnId="{A5148944-DD80-4F45-A012-06887DB5170B}">
      <dgm:prSet/>
      <dgm:spPr/>
      <dgm:t>
        <a:bodyPr/>
        <a:lstStyle/>
        <a:p>
          <a:endParaRPr lang="zh-CN" altLang="en-US"/>
        </a:p>
      </dgm:t>
    </dgm:pt>
    <dgm:pt modelId="{E71A5BC5-E5B6-4280-B526-D585347FDCD0}" type="pres">
      <dgm:prSet presAssocID="{7F9B4216-B332-4165-8EFD-60C8F41476B6}" presName="Name0" presStyleCnt="0">
        <dgm:presLayoutVars>
          <dgm:dir/>
          <dgm:animLvl val="lvl"/>
          <dgm:resizeHandles val="exact"/>
        </dgm:presLayoutVars>
      </dgm:prSet>
      <dgm:spPr/>
    </dgm:pt>
    <dgm:pt modelId="{98508B93-4616-4E4C-BEA4-96DF3393C282}" type="pres">
      <dgm:prSet presAssocID="{48A95302-C334-4281-9E88-4A6C4C84D8B3}" presName="composite" presStyleCnt="0"/>
      <dgm:spPr/>
    </dgm:pt>
    <dgm:pt modelId="{4B92F0E7-0EBC-4F3F-B0BC-C882CB657EFA}" type="pres">
      <dgm:prSet presAssocID="{48A95302-C334-4281-9E88-4A6C4C84D8B3}" presName="parTx" presStyleLbl="alignNode1" presStyleIdx="0" presStyleCnt="2">
        <dgm:presLayoutVars>
          <dgm:chMax val="0"/>
          <dgm:chPref val="0"/>
          <dgm:bulletEnabled val="1"/>
        </dgm:presLayoutVars>
      </dgm:prSet>
      <dgm:spPr/>
    </dgm:pt>
    <dgm:pt modelId="{1621B1B7-5D23-4873-A869-19750D47E25A}" type="pres">
      <dgm:prSet presAssocID="{48A95302-C334-4281-9E88-4A6C4C84D8B3}" presName="desTx" presStyleLbl="alignAccFollowNode1" presStyleIdx="0" presStyleCnt="2">
        <dgm:presLayoutVars>
          <dgm:bulletEnabled val="1"/>
        </dgm:presLayoutVars>
      </dgm:prSet>
      <dgm:spPr/>
      <dgm:t>
        <a:bodyPr/>
        <a:lstStyle/>
        <a:p>
          <a:endParaRPr lang="zh-CN" altLang="en-US"/>
        </a:p>
      </dgm:t>
    </dgm:pt>
    <dgm:pt modelId="{35E77F72-3D11-47A0-AFCD-F32BA7ECEE05}" type="pres">
      <dgm:prSet presAssocID="{A17D8F2C-E5B8-4219-AF78-0473BD3F0722}" presName="space" presStyleCnt="0"/>
      <dgm:spPr/>
    </dgm:pt>
    <dgm:pt modelId="{704CF114-7956-4366-9B21-526CF7BDDCF0}" type="pres">
      <dgm:prSet presAssocID="{2EB76A2F-4D70-486E-8FBB-9DF9089FE565}" presName="composite" presStyleCnt="0"/>
      <dgm:spPr/>
    </dgm:pt>
    <dgm:pt modelId="{016C1C43-BADF-4E85-820A-3B9F8BF67D37}" type="pres">
      <dgm:prSet presAssocID="{2EB76A2F-4D70-486E-8FBB-9DF9089FE565}" presName="parTx" presStyleLbl="alignNode1" presStyleIdx="1" presStyleCnt="2">
        <dgm:presLayoutVars>
          <dgm:chMax val="0"/>
          <dgm:chPref val="0"/>
          <dgm:bulletEnabled val="1"/>
        </dgm:presLayoutVars>
      </dgm:prSet>
      <dgm:spPr/>
      <dgm:t>
        <a:bodyPr/>
        <a:lstStyle/>
        <a:p>
          <a:endParaRPr lang="zh-CN" altLang="en-US"/>
        </a:p>
      </dgm:t>
    </dgm:pt>
    <dgm:pt modelId="{06C1986B-D1CC-4B6E-B94E-81E38EC512A6}" type="pres">
      <dgm:prSet presAssocID="{2EB76A2F-4D70-486E-8FBB-9DF9089FE565}" presName="desTx" presStyleLbl="alignAccFollowNode1" presStyleIdx="1" presStyleCnt="2">
        <dgm:presLayoutVars>
          <dgm:bulletEnabled val="1"/>
        </dgm:presLayoutVars>
      </dgm:prSet>
      <dgm:spPr/>
      <dgm:t>
        <a:bodyPr/>
        <a:lstStyle/>
        <a:p>
          <a:endParaRPr lang="zh-CN" altLang="en-US"/>
        </a:p>
      </dgm:t>
    </dgm:pt>
  </dgm:ptLst>
  <dgm:cxnLst>
    <dgm:cxn modelId="{513394DE-F749-4CEA-8BC2-47BC82A57206}" type="presOf" srcId="{2EB76A2F-4D70-486E-8FBB-9DF9089FE565}" destId="{016C1C43-BADF-4E85-820A-3B9F8BF67D37}" srcOrd="0" destOrd="0" presId="urn:microsoft.com/office/officeart/2005/8/layout/hList1"/>
    <dgm:cxn modelId="{CFB0C454-CBCA-4881-9EC6-E1488582C48F}" srcId="{7F9B4216-B332-4165-8EFD-60C8F41476B6}" destId="{48A95302-C334-4281-9E88-4A6C4C84D8B3}" srcOrd="0" destOrd="0" parTransId="{AAA4CFF7-EF26-4708-ABED-F1D4D630406E}" sibTransId="{A17D8F2C-E5B8-4219-AF78-0473BD3F0722}"/>
    <dgm:cxn modelId="{C0A7B373-41F1-41C6-81E6-22D51F808C29}" type="presOf" srcId="{48A95302-C334-4281-9E88-4A6C4C84D8B3}" destId="{4B92F0E7-0EBC-4F3F-B0BC-C882CB657EFA}" srcOrd="0" destOrd="0" presId="urn:microsoft.com/office/officeart/2005/8/layout/hList1"/>
    <dgm:cxn modelId="{28DA1BC0-0F99-4BC3-8015-D748849C8037}" srcId="{2EB76A2F-4D70-486E-8FBB-9DF9089FE565}" destId="{F8A2F506-55CA-4FA7-995A-042B92A46CE3}" srcOrd="0" destOrd="0" parTransId="{12FB64AD-966E-4460-B368-8856C597AC35}" sibTransId="{2301E0E3-B6AD-48DD-8944-29A3F8723C89}"/>
    <dgm:cxn modelId="{0F945597-A3CC-4BCC-A003-4044A5CA8FBE}" srcId="{48A95302-C334-4281-9E88-4A6C4C84D8B3}" destId="{C1CEE61B-44B3-4C88-AB9D-218819793828}" srcOrd="1" destOrd="0" parTransId="{695F81BF-1BA0-41E8-AC05-C8746C20619A}" sibTransId="{73F8A8D1-52C0-427D-B255-8752785B67EF}"/>
    <dgm:cxn modelId="{F46E957D-F9A5-49A9-B7B3-A71416BFEF48}" type="presOf" srcId="{D583395C-E5DF-4697-8185-77042EE277D1}" destId="{1621B1B7-5D23-4873-A869-19750D47E25A}" srcOrd="0" destOrd="0" presId="urn:microsoft.com/office/officeart/2005/8/layout/hList1"/>
    <dgm:cxn modelId="{A5148944-DD80-4F45-A012-06887DB5170B}" srcId="{2EB76A2F-4D70-486E-8FBB-9DF9089FE565}" destId="{9628228C-707B-4938-A0B4-9FFAA7032D04}" srcOrd="1" destOrd="0" parTransId="{E1744E66-3C60-4004-9E5A-CBED810B7C8D}" sibTransId="{8EE3AFC7-4E23-4973-9B70-A29357F33D3D}"/>
    <dgm:cxn modelId="{3A4C0B61-D832-4320-B5F4-9946339946A3}" srcId="{7F9B4216-B332-4165-8EFD-60C8F41476B6}" destId="{2EB76A2F-4D70-486E-8FBB-9DF9089FE565}" srcOrd="1" destOrd="0" parTransId="{51FD7CAE-63A4-4843-B3BD-2F81F1583AF9}" sibTransId="{6742E3AA-4E1A-41D5-A037-EF856BA59FEE}"/>
    <dgm:cxn modelId="{2BB5CEF1-2388-4EB3-8B62-7D8D5574D571}" type="presOf" srcId="{9628228C-707B-4938-A0B4-9FFAA7032D04}" destId="{06C1986B-D1CC-4B6E-B94E-81E38EC512A6}" srcOrd="0" destOrd="1" presId="urn:microsoft.com/office/officeart/2005/8/layout/hList1"/>
    <dgm:cxn modelId="{36EDB7B2-F5C2-4DD0-9991-5F6DA5BC9F7B}" type="presOf" srcId="{F8A2F506-55CA-4FA7-995A-042B92A46CE3}" destId="{06C1986B-D1CC-4B6E-B94E-81E38EC512A6}" srcOrd="0" destOrd="0" presId="urn:microsoft.com/office/officeart/2005/8/layout/hList1"/>
    <dgm:cxn modelId="{A03D2D61-8745-42C0-B8F1-96195801BB94}" srcId="{48A95302-C334-4281-9E88-4A6C4C84D8B3}" destId="{D583395C-E5DF-4697-8185-77042EE277D1}" srcOrd="0" destOrd="0" parTransId="{0A517EB4-7CB5-47B7-BB94-6D0403CC37D8}" sibTransId="{4B4F87CF-70FE-4CF7-B2B0-E0482518359D}"/>
    <dgm:cxn modelId="{094B7A74-FA40-4072-834F-C6EAB9E7AEE1}" type="presOf" srcId="{C1CEE61B-44B3-4C88-AB9D-218819793828}" destId="{1621B1B7-5D23-4873-A869-19750D47E25A}" srcOrd="0" destOrd="1" presId="urn:microsoft.com/office/officeart/2005/8/layout/hList1"/>
    <dgm:cxn modelId="{2FE8CA6A-B28C-4CF4-B816-9B34D48113ED}" type="presOf" srcId="{7F9B4216-B332-4165-8EFD-60C8F41476B6}" destId="{E71A5BC5-E5B6-4280-B526-D585347FDCD0}" srcOrd="0" destOrd="0" presId="urn:microsoft.com/office/officeart/2005/8/layout/hList1"/>
    <dgm:cxn modelId="{791521D8-3A2E-4E43-912D-7608D70D01EA}" type="presParOf" srcId="{E71A5BC5-E5B6-4280-B526-D585347FDCD0}" destId="{98508B93-4616-4E4C-BEA4-96DF3393C282}" srcOrd="0" destOrd="0" presId="urn:microsoft.com/office/officeart/2005/8/layout/hList1"/>
    <dgm:cxn modelId="{E6D7FD66-7DC8-4DED-B97F-7A62DE57222C}" type="presParOf" srcId="{98508B93-4616-4E4C-BEA4-96DF3393C282}" destId="{4B92F0E7-0EBC-4F3F-B0BC-C882CB657EFA}" srcOrd="0" destOrd="0" presId="urn:microsoft.com/office/officeart/2005/8/layout/hList1"/>
    <dgm:cxn modelId="{7E9233CB-DD57-44CE-BDCD-87B2F85B01F1}" type="presParOf" srcId="{98508B93-4616-4E4C-BEA4-96DF3393C282}" destId="{1621B1B7-5D23-4873-A869-19750D47E25A}" srcOrd="1" destOrd="0" presId="urn:microsoft.com/office/officeart/2005/8/layout/hList1"/>
    <dgm:cxn modelId="{253FA8E2-FB16-4BC0-BF65-626131171B1B}" type="presParOf" srcId="{E71A5BC5-E5B6-4280-B526-D585347FDCD0}" destId="{35E77F72-3D11-47A0-AFCD-F32BA7ECEE05}" srcOrd="1" destOrd="0" presId="urn:microsoft.com/office/officeart/2005/8/layout/hList1"/>
    <dgm:cxn modelId="{099F7CB8-4E63-487A-8865-6565D7415566}" type="presParOf" srcId="{E71A5BC5-E5B6-4280-B526-D585347FDCD0}" destId="{704CF114-7956-4366-9B21-526CF7BDDCF0}" srcOrd="2" destOrd="0" presId="urn:microsoft.com/office/officeart/2005/8/layout/hList1"/>
    <dgm:cxn modelId="{4B8DBA63-F22C-400E-BF54-3B2DE7C59B75}" type="presParOf" srcId="{704CF114-7956-4366-9B21-526CF7BDDCF0}" destId="{016C1C43-BADF-4E85-820A-3B9F8BF67D37}" srcOrd="0" destOrd="0" presId="urn:microsoft.com/office/officeart/2005/8/layout/hList1"/>
    <dgm:cxn modelId="{8E89C6A9-00ED-4360-BC05-F89D41726BB0}" type="presParOf" srcId="{704CF114-7956-4366-9B21-526CF7BDDCF0}" destId="{06C1986B-D1CC-4B6E-B94E-81E38EC512A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AD796A-A935-4A9A-8BE6-4BE8E03E78CF}" type="doc">
      <dgm:prSet loTypeId="urn:microsoft.com/office/officeart/2005/8/layout/hList6" loCatId="list" qsTypeId="urn:microsoft.com/office/officeart/2005/8/quickstyle/simple4" qsCatId="simple" csTypeId="urn:microsoft.com/office/officeart/2005/8/colors/colorful5" csCatId="colorful" phldr="1"/>
      <dgm:spPr/>
      <dgm:t>
        <a:bodyPr/>
        <a:lstStyle/>
        <a:p>
          <a:endParaRPr lang="zh-CN" altLang="en-US"/>
        </a:p>
      </dgm:t>
    </dgm:pt>
    <dgm:pt modelId="{AEBC1549-083C-4ADB-81ED-97ABB218D374}">
      <dgm:prSet phldrT="[文本]"/>
      <dgm:spPr/>
      <dgm:t>
        <a:bodyPr/>
        <a:lstStyle/>
        <a:p>
          <a:r>
            <a:rPr lang="zh-CN" dirty="0" smtClean="0"/>
            <a:t>软硬件技术和成本</a:t>
          </a:r>
          <a:endParaRPr lang="zh-CN" altLang="en-US" dirty="0"/>
        </a:p>
      </dgm:t>
    </dgm:pt>
    <dgm:pt modelId="{A6DB79E1-A604-4399-BB38-056B212EBBF2}" type="parTrans" cxnId="{75661759-69ED-484E-A9F4-3BA98598E1B4}">
      <dgm:prSet/>
      <dgm:spPr/>
      <dgm:t>
        <a:bodyPr/>
        <a:lstStyle/>
        <a:p>
          <a:endParaRPr lang="zh-CN" altLang="en-US"/>
        </a:p>
      </dgm:t>
    </dgm:pt>
    <dgm:pt modelId="{B3EB5D43-C484-481E-9204-CF4C6296EC87}" type="sibTrans" cxnId="{75661759-69ED-484E-A9F4-3BA98598E1B4}">
      <dgm:prSet/>
      <dgm:spPr/>
      <dgm:t>
        <a:bodyPr/>
        <a:lstStyle/>
        <a:p>
          <a:endParaRPr lang="zh-CN" altLang="en-US"/>
        </a:p>
      </dgm:t>
    </dgm:pt>
    <dgm:pt modelId="{98F58752-3F10-4FCE-99CA-19508560D15E}">
      <dgm:prSet phldrT="[文本]"/>
      <dgm:spPr/>
      <dgm:t>
        <a:bodyPr/>
        <a:lstStyle/>
        <a:p>
          <a:r>
            <a:rPr lang="zh-CN" dirty="0" smtClean="0"/>
            <a:t>可建模、模型复杂性与模型可信性</a:t>
          </a:r>
          <a:endParaRPr lang="zh-CN" altLang="en-US" dirty="0"/>
        </a:p>
      </dgm:t>
    </dgm:pt>
    <dgm:pt modelId="{3597DCA6-987A-4E48-8BEE-E4A20781E031}" type="parTrans" cxnId="{719F9D02-B375-499A-9ACD-6833691EEC77}">
      <dgm:prSet/>
      <dgm:spPr/>
      <dgm:t>
        <a:bodyPr/>
        <a:lstStyle/>
        <a:p>
          <a:endParaRPr lang="zh-CN" altLang="en-US"/>
        </a:p>
      </dgm:t>
    </dgm:pt>
    <dgm:pt modelId="{3646EACC-ABE8-464F-A637-3945241330FF}" type="sibTrans" cxnId="{719F9D02-B375-499A-9ACD-6833691EEC77}">
      <dgm:prSet/>
      <dgm:spPr/>
      <dgm:t>
        <a:bodyPr/>
        <a:lstStyle/>
        <a:p>
          <a:endParaRPr lang="zh-CN" altLang="en-US"/>
        </a:p>
      </dgm:t>
    </dgm:pt>
    <dgm:pt modelId="{1AA69FD6-F6BD-498C-866A-6787D5FFA764}">
      <dgm:prSet phldrT="[文本]"/>
      <dgm:spPr/>
      <dgm:t>
        <a:bodyPr/>
        <a:lstStyle/>
        <a:p>
          <a:r>
            <a:rPr lang="zh-CN" dirty="0" smtClean="0"/>
            <a:t>虚拟景物和真实景物的融合</a:t>
          </a:r>
          <a:endParaRPr lang="zh-CN" altLang="en-US" dirty="0"/>
        </a:p>
      </dgm:t>
    </dgm:pt>
    <dgm:pt modelId="{B014A9A0-7ACD-47EB-A199-F6E3DEA76816}" type="parTrans" cxnId="{F9EEC573-AC21-4A02-9121-90CB8F91A76B}">
      <dgm:prSet/>
      <dgm:spPr/>
      <dgm:t>
        <a:bodyPr/>
        <a:lstStyle/>
        <a:p>
          <a:endParaRPr lang="zh-CN" altLang="en-US"/>
        </a:p>
      </dgm:t>
    </dgm:pt>
    <dgm:pt modelId="{03D963E3-AF1E-48C1-A4BB-E21B50AC5632}" type="sibTrans" cxnId="{F9EEC573-AC21-4A02-9121-90CB8F91A76B}">
      <dgm:prSet/>
      <dgm:spPr/>
      <dgm:t>
        <a:bodyPr/>
        <a:lstStyle/>
        <a:p>
          <a:endParaRPr lang="zh-CN" altLang="en-US"/>
        </a:p>
      </dgm:t>
    </dgm:pt>
    <dgm:pt modelId="{0282C764-2E38-4B14-8767-D5A294E5DFF2}">
      <dgm:prSet phldrT="[文本]"/>
      <dgm:spPr/>
      <dgm:t>
        <a:bodyPr/>
        <a:lstStyle/>
        <a:p>
          <a:r>
            <a:rPr lang="zh-CN" dirty="0" smtClean="0"/>
            <a:t>人机交互的机制与沉浸感</a:t>
          </a:r>
          <a:endParaRPr lang="zh-CN" altLang="en-US" dirty="0"/>
        </a:p>
      </dgm:t>
    </dgm:pt>
    <dgm:pt modelId="{C68CB575-8151-440F-843E-B90AA6F71309}" type="parTrans" cxnId="{024EC724-C02C-4C99-A42A-F18369DA038C}">
      <dgm:prSet/>
      <dgm:spPr/>
      <dgm:t>
        <a:bodyPr/>
        <a:lstStyle/>
        <a:p>
          <a:endParaRPr lang="zh-CN" altLang="en-US"/>
        </a:p>
      </dgm:t>
    </dgm:pt>
    <dgm:pt modelId="{3C85BFFB-FEB1-4AEE-A00C-32F7C2A9F4B2}" type="sibTrans" cxnId="{024EC724-C02C-4C99-A42A-F18369DA038C}">
      <dgm:prSet/>
      <dgm:spPr/>
      <dgm:t>
        <a:bodyPr/>
        <a:lstStyle/>
        <a:p>
          <a:endParaRPr lang="zh-CN" altLang="en-US"/>
        </a:p>
      </dgm:t>
    </dgm:pt>
    <dgm:pt modelId="{B9ED84D1-BDAA-47AA-9A58-B349CE3D27E0}">
      <dgm:prSet phldrT="[文本]"/>
      <dgm:spPr/>
      <dgm:t>
        <a:bodyPr/>
        <a:lstStyle/>
        <a:p>
          <a:endParaRPr lang="zh-CN" altLang="en-US" dirty="0"/>
        </a:p>
      </dgm:t>
    </dgm:pt>
    <dgm:pt modelId="{C7F64EB6-7C13-4F7D-8399-90E27774DCC2}" type="parTrans" cxnId="{2EE3F52D-5865-4B9A-9472-4970B366A36A}">
      <dgm:prSet/>
      <dgm:spPr/>
      <dgm:t>
        <a:bodyPr/>
        <a:lstStyle/>
        <a:p>
          <a:endParaRPr lang="zh-CN" altLang="en-US"/>
        </a:p>
      </dgm:t>
    </dgm:pt>
    <dgm:pt modelId="{DACC86FF-6390-46E0-A8B9-9D0C66D30A4E}" type="sibTrans" cxnId="{2EE3F52D-5865-4B9A-9472-4970B366A36A}">
      <dgm:prSet/>
      <dgm:spPr/>
      <dgm:t>
        <a:bodyPr/>
        <a:lstStyle/>
        <a:p>
          <a:endParaRPr lang="zh-CN" altLang="en-US"/>
        </a:p>
      </dgm:t>
    </dgm:pt>
    <dgm:pt modelId="{C739133E-DC95-43D7-9D58-2C360315C9BF}" type="pres">
      <dgm:prSet presAssocID="{81AD796A-A935-4A9A-8BE6-4BE8E03E78CF}" presName="Name0" presStyleCnt="0">
        <dgm:presLayoutVars>
          <dgm:dir/>
          <dgm:resizeHandles val="exact"/>
        </dgm:presLayoutVars>
      </dgm:prSet>
      <dgm:spPr/>
    </dgm:pt>
    <dgm:pt modelId="{91C1E627-D370-4D6D-8D8C-EF2C7848D217}" type="pres">
      <dgm:prSet presAssocID="{AEBC1549-083C-4ADB-81ED-97ABB218D374}" presName="node" presStyleLbl="node1" presStyleIdx="0" presStyleCnt="4">
        <dgm:presLayoutVars>
          <dgm:bulletEnabled val="1"/>
        </dgm:presLayoutVars>
      </dgm:prSet>
      <dgm:spPr/>
      <dgm:t>
        <a:bodyPr/>
        <a:lstStyle/>
        <a:p>
          <a:endParaRPr lang="zh-CN" altLang="en-US"/>
        </a:p>
      </dgm:t>
    </dgm:pt>
    <dgm:pt modelId="{A46ED8E4-B72E-4EDF-8921-2BBD958BC861}" type="pres">
      <dgm:prSet presAssocID="{B3EB5D43-C484-481E-9204-CF4C6296EC87}" presName="sibTrans" presStyleCnt="0"/>
      <dgm:spPr/>
    </dgm:pt>
    <dgm:pt modelId="{138B5B9F-B8D7-4BB4-9112-FC29CBC0741B}" type="pres">
      <dgm:prSet presAssocID="{98F58752-3F10-4FCE-99CA-19508560D15E}" presName="node" presStyleLbl="node1" presStyleIdx="1" presStyleCnt="4">
        <dgm:presLayoutVars>
          <dgm:bulletEnabled val="1"/>
        </dgm:presLayoutVars>
      </dgm:prSet>
      <dgm:spPr/>
      <dgm:t>
        <a:bodyPr/>
        <a:lstStyle/>
        <a:p>
          <a:endParaRPr lang="zh-CN" altLang="en-US"/>
        </a:p>
      </dgm:t>
    </dgm:pt>
    <dgm:pt modelId="{F79BBEFD-E69C-47CC-A6D9-1824FC44BE03}" type="pres">
      <dgm:prSet presAssocID="{3646EACC-ABE8-464F-A637-3945241330FF}" presName="sibTrans" presStyleCnt="0"/>
      <dgm:spPr/>
    </dgm:pt>
    <dgm:pt modelId="{4F777E8B-3561-47CC-A45A-B004605E9167}" type="pres">
      <dgm:prSet presAssocID="{1AA69FD6-F6BD-498C-866A-6787D5FFA764}" presName="node" presStyleLbl="node1" presStyleIdx="2" presStyleCnt="4">
        <dgm:presLayoutVars>
          <dgm:bulletEnabled val="1"/>
        </dgm:presLayoutVars>
      </dgm:prSet>
      <dgm:spPr/>
      <dgm:t>
        <a:bodyPr/>
        <a:lstStyle/>
        <a:p>
          <a:endParaRPr lang="zh-CN" altLang="en-US"/>
        </a:p>
      </dgm:t>
    </dgm:pt>
    <dgm:pt modelId="{74293065-F4CB-4111-B366-4A7C5002C18D}" type="pres">
      <dgm:prSet presAssocID="{03D963E3-AF1E-48C1-A4BB-E21B50AC5632}" presName="sibTrans" presStyleCnt="0"/>
      <dgm:spPr/>
    </dgm:pt>
    <dgm:pt modelId="{5EB118EA-AF87-464C-AEF1-C9ABAC988CA9}" type="pres">
      <dgm:prSet presAssocID="{B9ED84D1-BDAA-47AA-9A58-B349CE3D27E0}" presName="node" presStyleLbl="node1" presStyleIdx="3" presStyleCnt="4">
        <dgm:presLayoutVars>
          <dgm:bulletEnabled val="1"/>
        </dgm:presLayoutVars>
      </dgm:prSet>
      <dgm:spPr/>
      <dgm:t>
        <a:bodyPr/>
        <a:lstStyle/>
        <a:p>
          <a:endParaRPr lang="zh-CN" altLang="en-US"/>
        </a:p>
      </dgm:t>
    </dgm:pt>
  </dgm:ptLst>
  <dgm:cxnLst>
    <dgm:cxn modelId="{F9EEC573-AC21-4A02-9121-90CB8F91A76B}" srcId="{81AD796A-A935-4A9A-8BE6-4BE8E03E78CF}" destId="{1AA69FD6-F6BD-498C-866A-6787D5FFA764}" srcOrd="2" destOrd="0" parTransId="{B014A9A0-7ACD-47EB-A199-F6E3DEA76816}" sibTransId="{03D963E3-AF1E-48C1-A4BB-E21B50AC5632}"/>
    <dgm:cxn modelId="{75661759-69ED-484E-A9F4-3BA98598E1B4}" srcId="{81AD796A-A935-4A9A-8BE6-4BE8E03E78CF}" destId="{AEBC1549-083C-4ADB-81ED-97ABB218D374}" srcOrd="0" destOrd="0" parTransId="{A6DB79E1-A604-4399-BB38-056B212EBBF2}" sibTransId="{B3EB5D43-C484-481E-9204-CF4C6296EC87}"/>
    <dgm:cxn modelId="{29C67CF2-19C8-4DB0-BC3C-BE983798D4F4}" type="presOf" srcId="{B9ED84D1-BDAA-47AA-9A58-B349CE3D27E0}" destId="{5EB118EA-AF87-464C-AEF1-C9ABAC988CA9}" srcOrd="0" destOrd="0" presId="urn:microsoft.com/office/officeart/2005/8/layout/hList6"/>
    <dgm:cxn modelId="{FACFA12B-1A34-4395-9DA0-E3E34837BFF8}" type="presOf" srcId="{AEBC1549-083C-4ADB-81ED-97ABB218D374}" destId="{91C1E627-D370-4D6D-8D8C-EF2C7848D217}" srcOrd="0" destOrd="0" presId="urn:microsoft.com/office/officeart/2005/8/layout/hList6"/>
    <dgm:cxn modelId="{8C5A7DAD-613D-434A-B0AA-2B5D710E2501}" type="presOf" srcId="{81AD796A-A935-4A9A-8BE6-4BE8E03E78CF}" destId="{C739133E-DC95-43D7-9D58-2C360315C9BF}" srcOrd="0" destOrd="0" presId="urn:microsoft.com/office/officeart/2005/8/layout/hList6"/>
    <dgm:cxn modelId="{024EC724-C02C-4C99-A42A-F18369DA038C}" srcId="{B9ED84D1-BDAA-47AA-9A58-B349CE3D27E0}" destId="{0282C764-2E38-4B14-8767-D5A294E5DFF2}" srcOrd="0" destOrd="0" parTransId="{C68CB575-8151-440F-843E-B90AA6F71309}" sibTransId="{3C85BFFB-FEB1-4AEE-A00C-32F7C2A9F4B2}"/>
    <dgm:cxn modelId="{719F9D02-B375-499A-9ACD-6833691EEC77}" srcId="{81AD796A-A935-4A9A-8BE6-4BE8E03E78CF}" destId="{98F58752-3F10-4FCE-99CA-19508560D15E}" srcOrd="1" destOrd="0" parTransId="{3597DCA6-987A-4E48-8BEE-E4A20781E031}" sibTransId="{3646EACC-ABE8-464F-A637-3945241330FF}"/>
    <dgm:cxn modelId="{ABFE8E6E-EF2D-475F-9010-2A0D0DC5CE90}" type="presOf" srcId="{0282C764-2E38-4B14-8767-D5A294E5DFF2}" destId="{5EB118EA-AF87-464C-AEF1-C9ABAC988CA9}" srcOrd="0" destOrd="1" presId="urn:microsoft.com/office/officeart/2005/8/layout/hList6"/>
    <dgm:cxn modelId="{3055DF58-8811-463E-9163-932963BA8937}" type="presOf" srcId="{1AA69FD6-F6BD-498C-866A-6787D5FFA764}" destId="{4F777E8B-3561-47CC-A45A-B004605E9167}" srcOrd="0" destOrd="0" presId="urn:microsoft.com/office/officeart/2005/8/layout/hList6"/>
    <dgm:cxn modelId="{2EE3F52D-5865-4B9A-9472-4970B366A36A}" srcId="{81AD796A-A935-4A9A-8BE6-4BE8E03E78CF}" destId="{B9ED84D1-BDAA-47AA-9A58-B349CE3D27E0}" srcOrd="3" destOrd="0" parTransId="{C7F64EB6-7C13-4F7D-8399-90E27774DCC2}" sibTransId="{DACC86FF-6390-46E0-A8B9-9D0C66D30A4E}"/>
    <dgm:cxn modelId="{D1C4A929-40E3-46E6-B9C0-32CBBAAB4946}" type="presOf" srcId="{98F58752-3F10-4FCE-99CA-19508560D15E}" destId="{138B5B9F-B8D7-4BB4-9112-FC29CBC0741B}" srcOrd="0" destOrd="0" presId="urn:microsoft.com/office/officeart/2005/8/layout/hList6"/>
    <dgm:cxn modelId="{E844405E-518D-4422-BFFE-54AAF9DD0FC0}" type="presParOf" srcId="{C739133E-DC95-43D7-9D58-2C360315C9BF}" destId="{91C1E627-D370-4D6D-8D8C-EF2C7848D217}" srcOrd="0" destOrd="0" presId="urn:microsoft.com/office/officeart/2005/8/layout/hList6"/>
    <dgm:cxn modelId="{62050381-2D91-4CBB-9B8C-13447DFA1A62}" type="presParOf" srcId="{C739133E-DC95-43D7-9D58-2C360315C9BF}" destId="{A46ED8E4-B72E-4EDF-8921-2BBD958BC861}" srcOrd="1" destOrd="0" presId="urn:microsoft.com/office/officeart/2005/8/layout/hList6"/>
    <dgm:cxn modelId="{CEF02532-7843-48D6-BFDC-76775FD6BBA4}" type="presParOf" srcId="{C739133E-DC95-43D7-9D58-2C360315C9BF}" destId="{138B5B9F-B8D7-4BB4-9112-FC29CBC0741B}" srcOrd="2" destOrd="0" presId="urn:microsoft.com/office/officeart/2005/8/layout/hList6"/>
    <dgm:cxn modelId="{D974B315-DD79-43AB-80B6-2A57E59F04EF}" type="presParOf" srcId="{C739133E-DC95-43D7-9D58-2C360315C9BF}" destId="{F79BBEFD-E69C-47CC-A6D9-1824FC44BE03}" srcOrd="3" destOrd="0" presId="urn:microsoft.com/office/officeart/2005/8/layout/hList6"/>
    <dgm:cxn modelId="{70B75BA0-6538-4BE5-9263-29071E6E6372}" type="presParOf" srcId="{C739133E-DC95-43D7-9D58-2C360315C9BF}" destId="{4F777E8B-3561-47CC-A45A-B004605E9167}" srcOrd="4" destOrd="0" presId="urn:microsoft.com/office/officeart/2005/8/layout/hList6"/>
    <dgm:cxn modelId="{612DDF00-F711-427C-8038-CB7E92AA479A}" type="presParOf" srcId="{C739133E-DC95-43D7-9D58-2C360315C9BF}" destId="{74293065-F4CB-4111-B366-4A7C5002C18D}" srcOrd="5" destOrd="0" presId="urn:microsoft.com/office/officeart/2005/8/layout/hList6"/>
    <dgm:cxn modelId="{08A5D6ED-9645-4344-9C4D-4343CE19EEBF}" type="presParOf" srcId="{C739133E-DC95-43D7-9D58-2C360315C9BF}" destId="{5EB118EA-AF87-464C-AEF1-C9ABAC988CA9}"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FFE29-F278-4D88-A371-81A5F1658C34}">
      <dsp:nvSpPr>
        <dsp:cNvPr id="0" name=""/>
        <dsp:cNvSpPr/>
      </dsp:nvSpPr>
      <dsp:spPr>
        <a:xfrm>
          <a:off x="621697" y="469643"/>
          <a:ext cx="3130402" cy="3130402"/>
        </a:xfrm>
        <a:prstGeom prst="blockArc">
          <a:avLst>
            <a:gd name="adj1" fmla="val 10800000"/>
            <a:gd name="adj2" fmla="val 16200000"/>
            <a:gd name="adj3" fmla="val 4642"/>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1757A8DB-1F16-4DCA-A5A9-4B1801D0A8BB}">
      <dsp:nvSpPr>
        <dsp:cNvPr id="0" name=""/>
        <dsp:cNvSpPr/>
      </dsp:nvSpPr>
      <dsp:spPr>
        <a:xfrm>
          <a:off x="621697" y="469643"/>
          <a:ext cx="3130402" cy="3130402"/>
        </a:xfrm>
        <a:prstGeom prst="blockArc">
          <a:avLst>
            <a:gd name="adj1" fmla="val 5400000"/>
            <a:gd name="adj2" fmla="val 10800000"/>
            <a:gd name="adj3" fmla="val 4642"/>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0EEA3054-B730-4147-8684-72C9274C5FC7}">
      <dsp:nvSpPr>
        <dsp:cNvPr id="0" name=""/>
        <dsp:cNvSpPr/>
      </dsp:nvSpPr>
      <dsp:spPr>
        <a:xfrm>
          <a:off x="621697" y="469643"/>
          <a:ext cx="3130402" cy="3130402"/>
        </a:xfrm>
        <a:prstGeom prst="blockArc">
          <a:avLst>
            <a:gd name="adj1" fmla="val 0"/>
            <a:gd name="adj2" fmla="val 5400000"/>
            <a:gd name="adj3" fmla="val 4642"/>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78698682-2FE6-4AC9-AE81-2530F7BA5514}">
      <dsp:nvSpPr>
        <dsp:cNvPr id="0" name=""/>
        <dsp:cNvSpPr/>
      </dsp:nvSpPr>
      <dsp:spPr>
        <a:xfrm>
          <a:off x="621697" y="469643"/>
          <a:ext cx="3130402" cy="3130402"/>
        </a:xfrm>
        <a:prstGeom prst="blockArc">
          <a:avLst>
            <a:gd name="adj1" fmla="val 16200000"/>
            <a:gd name="adj2" fmla="val 0"/>
            <a:gd name="adj3" fmla="val 4642"/>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8BF29386-83A2-49BA-BC37-C5E61A6A34EE}">
      <dsp:nvSpPr>
        <dsp:cNvPr id="0" name=""/>
        <dsp:cNvSpPr/>
      </dsp:nvSpPr>
      <dsp:spPr>
        <a:xfrm>
          <a:off x="1466118" y="1314065"/>
          <a:ext cx="1441559" cy="1441559"/>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zh-CN" altLang="en-US" sz="3100" kern="1200" dirty="0" smtClean="0"/>
            <a:t>虚拟现实</a:t>
          </a:r>
          <a:endParaRPr lang="zh-CN" altLang="en-US" sz="3100" kern="1200" dirty="0"/>
        </a:p>
      </dsp:txBody>
      <dsp:txXfrm>
        <a:off x="1677229" y="1525176"/>
        <a:ext cx="1019337" cy="1019337"/>
      </dsp:txXfrm>
    </dsp:sp>
    <dsp:sp modelId="{136E223E-91F3-4C63-B642-C6691E1F0C63}">
      <dsp:nvSpPr>
        <dsp:cNvPr id="0" name=""/>
        <dsp:cNvSpPr/>
      </dsp:nvSpPr>
      <dsp:spPr>
        <a:xfrm>
          <a:off x="1682352" y="1425"/>
          <a:ext cx="1009091" cy="1009091"/>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t>输入输出</a:t>
          </a:r>
          <a:endParaRPr lang="zh-CN" altLang="en-US" sz="1700" kern="1200" dirty="0"/>
        </a:p>
      </dsp:txBody>
      <dsp:txXfrm>
        <a:off x="1830130" y="149203"/>
        <a:ext cx="713535" cy="713535"/>
      </dsp:txXfrm>
    </dsp:sp>
    <dsp:sp modelId="{1E4C9A6E-D656-46B5-B00F-A6A857D5C4CC}">
      <dsp:nvSpPr>
        <dsp:cNvPr id="0" name=""/>
        <dsp:cNvSpPr/>
      </dsp:nvSpPr>
      <dsp:spPr>
        <a:xfrm>
          <a:off x="3211226" y="1530299"/>
          <a:ext cx="1009091" cy="1009091"/>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t>计算机核心</a:t>
          </a:r>
          <a:endParaRPr lang="zh-CN" altLang="en-US" sz="1700" kern="1200" dirty="0"/>
        </a:p>
      </dsp:txBody>
      <dsp:txXfrm>
        <a:off x="3359004" y="1678077"/>
        <a:ext cx="713535" cy="713535"/>
      </dsp:txXfrm>
    </dsp:sp>
    <dsp:sp modelId="{301037CA-D67A-4706-9696-29F034AA203F}">
      <dsp:nvSpPr>
        <dsp:cNvPr id="0" name=""/>
        <dsp:cNvSpPr/>
      </dsp:nvSpPr>
      <dsp:spPr>
        <a:xfrm>
          <a:off x="1682352" y="3059173"/>
          <a:ext cx="1009091" cy="1009091"/>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t>交互</a:t>
          </a:r>
          <a:endParaRPr lang="zh-CN" altLang="en-US" sz="1700" kern="1200" dirty="0"/>
        </a:p>
      </dsp:txBody>
      <dsp:txXfrm>
        <a:off x="1830130" y="3206951"/>
        <a:ext cx="713535" cy="713535"/>
      </dsp:txXfrm>
    </dsp:sp>
    <dsp:sp modelId="{AB5AC358-67D5-4A73-B612-30493200F51F}">
      <dsp:nvSpPr>
        <dsp:cNvPr id="0" name=""/>
        <dsp:cNvSpPr/>
      </dsp:nvSpPr>
      <dsp:spPr>
        <a:xfrm>
          <a:off x="153478" y="1530299"/>
          <a:ext cx="1009091" cy="1009091"/>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t>数字化环境</a:t>
          </a:r>
          <a:endParaRPr lang="zh-CN" altLang="en-US" sz="1700" kern="1200" dirty="0"/>
        </a:p>
      </dsp:txBody>
      <dsp:txXfrm>
        <a:off x="301256" y="1678077"/>
        <a:ext cx="713535" cy="713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1E6BD-4311-4C81-8DEB-20CCF95A614A}">
      <dsp:nvSpPr>
        <dsp:cNvPr id="0" name=""/>
        <dsp:cNvSpPr/>
      </dsp:nvSpPr>
      <dsp:spPr>
        <a:xfrm>
          <a:off x="-3870519" y="-594368"/>
          <a:ext cx="4612974" cy="4612974"/>
        </a:xfrm>
        <a:prstGeom prst="blockArc">
          <a:avLst>
            <a:gd name="adj1" fmla="val 18900000"/>
            <a:gd name="adj2" fmla="val 2700000"/>
            <a:gd name="adj3" fmla="val 468"/>
          </a:avLst>
        </a:pr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40C84E-086F-416C-BC4E-0C8EE676B603}">
      <dsp:nvSpPr>
        <dsp:cNvPr id="0" name=""/>
        <dsp:cNvSpPr/>
      </dsp:nvSpPr>
      <dsp:spPr>
        <a:xfrm>
          <a:off x="477456" y="342423"/>
          <a:ext cx="9840661" cy="684847"/>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3598" tIns="86360" rIns="86360" bIns="86360" numCol="1" spcCol="1270" anchor="ctr" anchorCtr="0">
          <a:noAutofit/>
        </a:bodyPr>
        <a:lstStyle/>
        <a:p>
          <a:pPr lvl="0" algn="l" defTabSz="1511300">
            <a:lnSpc>
              <a:spcPct val="90000"/>
            </a:lnSpc>
            <a:spcBef>
              <a:spcPct val="0"/>
            </a:spcBef>
            <a:spcAft>
              <a:spcPct val="35000"/>
            </a:spcAft>
          </a:pPr>
          <a:r>
            <a:rPr lang="zh-CN" altLang="en-US" sz="3400" kern="1200" dirty="0" smtClean="0"/>
            <a:t>虚拟现实发展历史及产业现状</a:t>
          </a:r>
          <a:endParaRPr lang="zh-CN" altLang="en-US" sz="3400" kern="1200" dirty="0"/>
        </a:p>
      </dsp:txBody>
      <dsp:txXfrm>
        <a:off x="477456" y="342423"/>
        <a:ext cx="9840661" cy="684847"/>
      </dsp:txXfrm>
    </dsp:sp>
    <dsp:sp modelId="{7DC9A4E5-0DB1-4CF3-8D7D-340EF114DB8E}">
      <dsp:nvSpPr>
        <dsp:cNvPr id="0" name=""/>
        <dsp:cNvSpPr/>
      </dsp:nvSpPr>
      <dsp:spPr>
        <a:xfrm>
          <a:off x="49426" y="256817"/>
          <a:ext cx="856059" cy="856059"/>
        </a:xfrm>
        <a:prstGeom prst="ellipse">
          <a:avLst/>
        </a:prstGeom>
        <a:solidFill>
          <a:schemeClr val="lt1">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20B0D6-9D6F-41F2-BBB4-425FC0EFDB5D}">
      <dsp:nvSpPr>
        <dsp:cNvPr id="0" name=""/>
        <dsp:cNvSpPr/>
      </dsp:nvSpPr>
      <dsp:spPr>
        <a:xfrm>
          <a:off x="726398" y="1369694"/>
          <a:ext cx="9591719" cy="684847"/>
        </a:xfrm>
        <a:prstGeom prst="rect">
          <a:avLst/>
        </a:prstGeom>
        <a:solidFill>
          <a:schemeClr val="accent5">
            <a:hueOff val="7693906"/>
            <a:satOff val="-2748"/>
            <a:lumOff val="44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3598" tIns="86360" rIns="86360" bIns="86360" numCol="1" spcCol="1270" anchor="ctr" anchorCtr="0">
          <a:noAutofit/>
        </a:bodyPr>
        <a:lstStyle/>
        <a:p>
          <a:pPr lvl="0" algn="l" defTabSz="1511300">
            <a:lnSpc>
              <a:spcPct val="90000"/>
            </a:lnSpc>
            <a:spcBef>
              <a:spcPct val="0"/>
            </a:spcBef>
            <a:spcAft>
              <a:spcPct val="35000"/>
            </a:spcAft>
          </a:pPr>
          <a:r>
            <a:rPr lang="zh-CN" altLang="en-US" sz="3400" kern="1200" dirty="0" smtClean="0"/>
            <a:t>虚拟现实的教育应用分析</a:t>
          </a:r>
          <a:endParaRPr lang="zh-CN" altLang="en-US" sz="3400" kern="1200" dirty="0"/>
        </a:p>
      </dsp:txBody>
      <dsp:txXfrm>
        <a:off x="726398" y="1369694"/>
        <a:ext cx="9591719" cy="684847"/>
      </dsp:txXfrm>
    </dsp:sp>
    <dsp:sp modelId="{8A6EE17C-1379-48C9-89D0-4A75592D5E6A}">
      <dsp:nvSpPr>
        <dsp:cNvPr id="0" name=""/>
        <dsp:cNvSpPr/>
      </dsp:nvSpPr>
      <dsp:spPr>
        <a:xfrm>
          <a:off x="298368" y="1284088"/>
          <a:ext cx="856059" cy="856059"/>
        </a:xfrm>
        <a:prstGeom prst="ellipse">
          <a:avLst/>
        </a:prstGeom>
        <a:solidFill>
          <a:schemeClr val="lt1">
            <a:hueOff val="0"/>
            <a:satOff val="0"/>
            <a:lumOff val="0"/>
            <a:alphaOff val="0"/>
          </a:schemeClr>
        </a:solidFill>
        <a:ln w="15875" cap="flat" cmpd="sng" algn="ctr">
          <a:solidFill>
            <a:schemeClr val="accent5">
              <a:hueOff val="7693906"/>
              <a:satOff val="-2748"/>
              <a:lumOff val="4412"/>
              <a:alphaOff val="0"/>
            </a:schemeClr>
          </a:solidFill>
          <a:prstDash val="solid"/>
        </a:ln>
        <a:effectLst/>
      </dsp:spPr>
      <dsp:style>
        <a:lnRef idx="2">
          <a:scrgbClr r="0" g="0" b="0"/>
        </a:lnRef>
        <a:fillRef idx="1">
          <a:scrgbClr r="0" g="0" b="0"/>
        </a:fillRef>
        <a:effectRef idx="0">
          <a:scrgbClr r="0" g="0" b="0"/>
        </a:effectRef>
        <a:fontRef idx="minor"/>
      </dsp:style>
    </dsp:sp>
    <dsp:sp modelId="{D7980A14-70F3-4461-A29E-304DB3F01C38}">
      <dsp:nvSpPr>
        <dsp:cNvPr id="0" name=""/>
        <dsp:cNvSpPr/>
      </dsp:nvSpPr>
      <dsp:spPr>
        <a:xfrm>
          <a:off x="477456" y="2396965"/>
          <a:ext cx="9840661" cy="684847"/>
        </a:xfrm>
        <a:prstGeom prst="rect">
          <a:avLst/>
        </a:prstGeom>
        <a:solidFill>
          <a:schemeClr val="accent5">
            <a:hueOff val="15387812"/>
            <a:satOff val="-5496"/>
            <a:lumOff val="882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3598" tIns="86360" rIns="86360" bIns="86360" numCol="1" spcCol="1270" anchor="ctr" anchorCtr="0">
          <a:noAutofit/>
        </a:bodyPr>
        <a:lstStyle/>
        <a:p>
          <a:pPr lvl="0" algn="l" defTabSz="1511300">
            <a:lnSpc>
              <a:spcPct val="90000"/>
            </a:lnSpc>
            <a:spcBef>
              <a:spcPct val="0"/>
            </a:spcBef>
            <a:spcAft>
              <a:spcPct val="35000"/>
            </a:spcAft>
          </a:pPr>
          <a:r>
            <a:rPr lang="zh-CN" altLang="en-US" sz="3400" kern="1200" dirty="0" smtClean="0"/>
            <a:t>虚拟现实教育存在的问题</a:t>
          </a:r>
          <a:endParaRPr lang="zh-CN" altLang="en-US" sz="3400" kern="1200" dirty="0"/>
        </a:p>
      </dsp:txBody>
      <dsp:txXfrm>
        <a:off x="477456" y="2396965"/>
        <a:ext cx="9840661" cy="684847"/>
      </dsp:txXfrm>
    </dsp:sp>
    <dsp:sp modelId="{A00BD586-C545-49C8-BBD0-6C5C1053C653}">
      <dsp:nvSpPr>
        <dsp:cNvPr id="0" name=""/>
        <dsp:cNvSpPr/>
      </dsp:nvSpPr>
      <dsp:spPr>
        <a:xfrm>
          <a:off x="49426" y="2311359"/>
          <a:ext cx="856059" cy="856059"/>
        </a:xfrm>
        <a:prstGeom prst="ellipse">
          <a:avLst/>
        </a:prstGeom>
        <a:solidFill>
          <a:schemeClr val="lt1">
            <a:hueOff val="0"/>
            <a:satOff val="0"/>
            <a:lumOff val="0"/>
            <a:alphaOff val="0"/>
          </a:schemeClr>
        </a:solidFill>
        <a:ln w="15875" cap="flat" cmpd="sng" algn="ctr">
          <a:solidFill>
            <a:schemeClr val="accent5">
              <a:hueOff val="15387812"/>
              <a:satOff val="-5496"/>
              <a:lumOff val="882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91BB1-E3D6-448B-8656-88DF3ABF1867}">
      <dsp:nvSpPr>
        <dsp:cNvPr id="0" name=""/>
        <dsp:cNvSpPr/>
      </dsp:nvSpPr>
      <dsp:spPr>
        <a:xfrm>
          <a:off x="0" y="1272388"/>
          <a:ext cx="6490741" cy="3528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BEB7EA-B803-48DE-A3AE-66856E0CF7BF}">
      <dsp:nvSpPr>
        <dsp:cNvPr id="0" name=""/>
        <dsp:cNvSpPr/>
      </dsp:nvSpPr>
      <dsp:spPr>
        <a:xfrm>
          <a:off x="324537" y="850598"/>
          <a:ext cx="5210598" cy="628429"/>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734" tIns="0" rIns="171734" bIns="0" numCol="1" spcCol="1270" anchor="ctr" anchorCtr="0">
          <a:noAutofit/>
        </a:bodyPr>
        <a:lstStyle/>
        <a:p>
          <a:pPr lvl="0" algn="l" defTabSz="622300">
            <a:lnSpc>
              <a:spcPct val="90000"/>
            </a:lnSpc>
            <a:spcBef>
              <a:spcPct val="0"/>
            </a:spcBef>
            <a:spcAft>
              <a:spcPct val="35000"/>
            </a:spcAft>
          </a:pPr>
          <a:r>
            <a:rPr lang="zh-CN" altLang="en-US" sz="1400" kern="1200" dirty="0" smtClean="0"/>
            <a:t>一、数据集中在服务器，客户端被看作是“浏览器”</a:t>
          </a:r>
          <a:endParaRPr lang="zh-CN" altLang="en-US" sz="1400" kern="1200" dirty="0"/>
        </a:p>
      </dsp:txBody>
      <dsp:txXfrm>
        <a:off x="355214" y="881275"/>
        <a:ext cx="5149244" cy="567075"/>
      </dsp:txXfrm>
    </dsp:sp>
    <dsp:sp modelId="{AD06BAF5-AB32-4701-A88E-EB4F5DE03C27}">
      <dsp:nvSpPr>
        <dsp:cNvPr id="0" name=""/>
        <dsp:cNvSpPr/>
      </dsp:nvSpPr>
      <dsp:spPr>
        <a:xfrm>
          <a:off x="0" y="2078807"/>
          <a:ext cx="6490741" cy="352800"/>
        </a:xfrm>
        <a:prstGeom prst="rect">
          <a:avLst/>
        </a:prstGeom>
        <a:solidFill>
          <a:schemeClr val="lt1">
            <a:alpha val="90000"/>
            <a:hueOff val="0"/>
            <a:satOff val="0"/>
            <a:lumOff val="0"/>
            <a:alphaOff val="0"/>
          </a:schemeClr>
        </a:solidFill>
        <a:ln w="15875" cap="flat" cmpd="sng" algn="ctr">
          <a:solidFill>
            <a:schemeClr val="accent5">
              <a:hueOff val="7693906"/>
              <a:satOff val="-2748"/>
              <a:lumOff val="4412"/>
              <a:alphaOff val="0"/>
            </a:schemeClr>
          </a:solidFill>
          <a:prstDash val="solid"/>
        </a:ln>
        <a:effectLst/>
      </dsp:spPr>
      <dsp:style>
        <a:lnRef idx="2">
          <a:scrgbClr r="0" g="0" b="0"/>
        </a:lnRef>
        <a:fillRef idx="1">
          <a:scrgbClr r="0" g="0" b="0"/>
        </a:fillRef>
        <a:effectRef idx="0">
          <a:scrgbClr r="0" g="0" b="0"/>
        </a:effectRef>
        <a:fontRef idx="minor"/>
      </dsp:style>
    </dsp:sp>
    <dsp:sp modelId="{FEF39686-11B8-4D5C-8578-F75CC33E4B78}">
      <dsp:nvSpPr>
        <dsp:cNvPr id="0" name=""/>
        <dsp:cNvSpPr/>
      </dsp:nvSpPr>
      <dsp:spPr>
        <a:xfrm>
          <a:off x="324537" y="1700788"/>
          <a:ext cx="5210598" cy="584658"/>
        </a:xfrm>
        <a:prstGeom prst="roundRect">
          <a:avLst/>
        </a:prstGeom>
        <a:solidFill>
          <a:schemeClr val="accent5">
            <a:hueOff val="7693906"/>
            <a:satOff val="-2748"/>
            <a:lumOff val="44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734" tIns="0" rIns="171734" bIns="0" numCol="1" spcCol="1270" anchor="ctr" anchorCtr="0">
          <a:noAutofit/>
        </a:bodyPr>
        <a:lstStyle/>
        <a:p>
          <a:pPr lvl="0" algn="l" defTabSz="622300">
            <a:lnSpc>
              <a:spcPct val="90000"/>
            </a:lnSpc>
            <a:spcBef>
              <a:spcPct val="0"/>
            </a:spcBef>
            <a:spcAft>
              <a:spcPct val="35000"/>
            </a:spcAft>
          </a:pPr>
          <a:r>
            <a:rPr lang="zh-CN" altLang="en-US" sz="1400" kern="1200" dirty="0" smtClean="0"/>
            <a:t>二、支持二次开发，自带脚本系统</a:t>
          </a:r>
          <a:endParaRPr lang="zh-CN" altLang="en-US" sz="1400" kern="1200" dirty="0"/>
        </a:p>
      </dsp:txBody>
      <dsp:txXfrm>
        <a:off x="353078" y="1729329"/>
        <a:ext cx="5153516" cy="527576"/>
      </dsp:txXfrm>
    </dsp:sp>
    <dsp:sp modelId="{4E6B64C2-3D77-4D33-B596-DEED63BECED9}">
      <dsp:nvSpPr>
        <dsp:cNvPr id="0" name=""/>
        <dsp:cNvSpPr/>
      </dsp:nvSpPr>
      <dsp:spPr>
        <a:xfrm>
          <a:off x="0" y="2887631"/>
          <a:ext cx="6490741" cy="352800"/>
        </a:xfrm>
        <a:prstGeom prst="rect">
          <a:avLst/>
        </a:prstGeom>
        <a:solidFill>
          <a:schemeClr val="lt1">
            <a:alpha val="90000"/>
            <a:hueOff val="0"/>
            <a:satOff val="0"/>
            <a:lumOff val="0"/>
            <a:alphaOff val="0"/>
          </a:schemeClr>
        </a:solidFill>
        <a:ln w="15875" cap="flat" cmpd="sng" algn="ctr">
          <a:solidFill>
            <a:schemeClr val="accent5">
              <a:hueOff val="15387812"/>
              <a:satOff val="-5496"/>
              <a:lumOff val="8825"/>
              <a:alphaOff val="0"/>
            </a:schemeClr>
          </a:solidFill>
          <a:prstDash val="solid"/>
        </a:ln>
        <a:effectLst/>
      </dsp:spPr>
      <dsp:style>
        <a:lnRef idx="2">
          <a:scrgbClr r="0" g="0" b="0"/>
        </a:lnRef>
        <a:fillRef idx="1">
          <a:scrgbClr r="0" g="0" b="0"/>
        </a:fillRef>
        <a:effectRef idx="0">
          <a:scrgbClr r="0" g="0" b="0"/>
        </a:effectRef>
        <a:fontRef idx="minor"/>
      </dsp:style>
    </dsp:sp>
    <dsp:sp modelId="{D4D5A29D-DE91-48F8-92C7-02FD503EB4AE}">
      <dsp:nvSpPr>
        <dsp:cNvPr id="0" name=""/>
        <dsp:cNvSpPr/>
      </dsp:nvSpPr>
      <dsp:spPr>
        <a:xfrm>
          <a:off x="324537" y="2507207"/>
          <a:ext cx="5240539" cy="587064"/>
        </a:xfrm>
        <a:prstGeom prst="roundRect">
          <a:avLst/>
        </a:prstGeom>
        <a:solidFill>
          <a:schemeClr val="accent5">
            <a:hueOff val="15387812"/>
            <a:satOff val="-5496"/>
            <a:lumOff val="882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734" tIns="0" rIns="171734" bIns="0" numCol="1" spcCol="1270" anchor="ctr" anchorCtr="0">
          <a:noAutofit/>
        </a:bodyPr>
        <a:lstStyle/>
        <a:p>
          <a:pPr lvl="0" algn="l" defTabSz="622300">
            <a:lnSpc>
              <a:spcPct val="90000"/>
            </a:lnSpc>
            <a:spcBef>
              <a:spcPct val="0"/>
            </a:spcBef>
            <a:spcAft>
              <a:spcPct val="35000"/>
            </a:spcAft>
          </a:pPr>
          <a:r>
            <a:rPr lang="zh-CN" altLang="en-US" sz="1400" kern="1200" dirty="0" smtClean="0"/>
            <a:t>三、</a:t>
          </a:r>
          <a:r>
            <a:rPr lang="en-US" altLang="zh-CN" sz="1400" kern="1200" dirty="0" smtClean="0"/>
            <a:t>3D</a:t>
          </a:r>
          <a:r>
            <a:rPr lang="zh-CN" altLang="en-US" sz="1400" kern="1200" dirty="0" smtClean="0"/>
            <a:t>场景下支持</a:t>
          </a:r>
          <a:r>
            <a:rPr lang="en-US" altLang="zh-CN" sz="1400" kern="1200" dirty="0" smtClean="0"/>
            <a:t>2D</a:t>
          </a:r>
          <a:r>
            <a:rPr lang="zh-CN" altLang="en-US" sz="1400" kern="1200" dirty="0" smtClean="0"/>
            <a:t>网页显示</a:t>
          </a:r>
          <a:endParaRPr lang="zh-CN" altLang="en-US" sz="1400" kern="1200" dirty="0"/>
        </a:p>
      </dsp:txBody>
      <dsp:txXfrm>
        <a:off x="353195" y="2535865"/>
        <a:ext cx="5183223" cy="5297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0E5F9-617A-413F-8586-6253B7C34BEF}">
      <dsp:nvSpPr>
        <dsp:cNvPr id="0" name=""/>
        <dsp:cNvSpPr/>
      </dsp:nvSpPr>
      <dsp:spPr>
        <a:xfrm>
          <a:off x="2512" y="609795"/>
          <a:ext cx="2450111" cy="947538"/>
        </a:xfrm>
        <a:prstGeom prst="rect">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w="9525" cap="flat" cmpd="sng" algn="ctr">
          <a:solidFill>
            <a:schemeClr val="accent5">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t>计算平台</a:t>
          </a:r>
          <a:endParaRPr lang="zh-CN" altLang="en-US" sz="2500" kern="1200" dirty="0"/>
        </a:p>
      </dsp:txBody>
      <dsp:txXfrm>
        <a:off x="2512" y="609795"/>
        <a:ext cx="2450111" cy="947538"/>
      </dsp:txXfrm>
    </dsp:sp>
    <dsp:sp modelId="{7ED9E4BB-03CC-4EEB-84CC-B64FDD07DBBA}">
      <dsp:nvSpPr>
        <dsp:cNvPr id="0" name=""/>
        <dsp:cNvSpPr/>
      </dsp:nvSpPr>
      <dsp:spPr>
        <a:xfrm>
          <a:off x="2512" y="1557334"/>
          <a:ext cx="2450111" cy="1604109"/>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en-US" sz="2500" kern="1200" dirty="0" smtClean="0"/>
            <a:t>消费类产品</a:t>
          </a:r>
          <a:endParaRPr lang="zh-CN" altLang="en-US" sz="2500" kern="1200" dirty="0"/>
        </a:p>
        <a:p>
          <a:pPr marL="228600" lvl="1" indent="-228600" algn="l" defTabSz="1111250">
            <a:lnSpc>
              <a:spcPct val="90000"/>
            </a:lnSpc>
            <a:spcBef>
              <a:spcPct val="0"/>
            </a:spcBef>
            <a:spcAft>
              <a:spcPct val="15000"/>
            </a:spcAft>
            <a:buChar char="••"/>
          </a:pPr>
          <a:r>
            <a:rPr lang="zh-CN" altLang="en-US" sz="2500" kern="1200" dirty="0" smtClean="0"/>
            <a:t>涉及领域多</a:t>
          </a:r>
          <a:endParaRPr lang="zh-CN" altLang="en-US" sz="2500" kern="1200" dirty="0"/>
        </a:p>
      </dsp:txBody>
      <dsp:txXfrm>
        <a:off x="2512" y="1557334"/>
        <a:ext cx="2450111" cy="1604109"/>
      </dsp:txXfrm>
    </dsp:sp>
    <dsp:sp modelId="{BBB197AE-8159-4FCC-8A9D-9EE1BC9ECBA6}">
      <dsp:nvSpPr>
        <dsp:cNvPr id="0" name=""/>
        <dsp:cNvSpPr/>
      </dsp:nvSpPr>
      <dsp:spPr>
        <a:xfrm>
          <a:off x="2795639" y="609795"/>
          <a:ext cx="2450111" cy="947538"/>
        </a:xfrm>
        <a:prstGeom prst="rect">
          <a:avLst/>
        </a:prstGeom>
        <a:gradFill rotWithShape="0">
          <a:gsLst>
            <a:gs pos="0">
              <a:schemeClr val="accent5">
                <a:hueOff val="7693906"/>
                <a:satOff val="-2748"/>
                <a:lumOff val="4412"/>
                <a:alphaOff val="0"/>
                <a:tint val="94000"/>
                <a:satMod val="100000"/>
                <a:lumMod val="108000"/>
              </a:schemeClr>
            </a:gs>
            <a:gs pos="50000">
              <a:schemeClr val="accent5">
                <a:hueOff val="7693906"/>
                <a:satOff val="-2748"/>
                <a:lumOff val="4412"/>
                <a:alphaOff val="0"/>
                <a:tint val="98000"/>
                <a:shade val="100000"/>
                <a:satMod val="100000"/>
                <a:lumMod val="100000"/>
              </a:schemeClr>
            </a:gs>
            <a:gs pos="100000">
              <a:schemeClr val="accent5">
                <a:hueOff val="7693906"/>
                <a:satOff val="-2748"/>
                <a:lumOff val="4412"/>
                <a:alphaOff val="0"/>
                <a:shade val="72000"/>
                <a:satMod val="120000"/>
                <a:lumMod val="100000"/>
              </a:schemeClr>
            </a:gs>
          </a:gsLst>
          <a:lin ang="5400000" scaled="0"/>
        </a:gradFill>
        <a:ln w="9525" cap="flat" cmpd="sng" algn="ctr">
          <a:solidFill>
            <a:schemeClr val="accent5">
              <a:hueOff val="7693906"/>
              <a:satOff val="-2748"/>
              <a:lumOff val="4412"/>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t>增强学习体验</a:t>
          </a:r>
          <a:endParaRPr lang="zh-CN" altLang="en-US" sz="2500" kern="1200" dirty="0"/>
        </a:p>
      </dsp:txBody>
      <dsp:txXfrm>
        <a:off x="2795639" y="609795"/>
        <a:ext cx="2450111" cy="947538"/>
      </dsp:txXfrm>
    </dsp:sp>
    <dsp:sp modelId="{B31D3CD3-166E-4562-AE3A-49179C36EE7A}">
      <dsp:nvSpPr>
        <dsp:cNvPr id="0" name=""/>
        <dsp:cNvSpPr/>
      </dsp:nvSpPr>
      <dsp:spPr>
        <a:xfrm>
          <a:off x="2795639" y="1557334"/>
          <a:ext cx="2450111" cy="1604109"/>
        </a:xfrm>
        <a:prstGeom prst="rect">
          <a:avLst/>
        </a:prstGeom>
        <a:solidFill>
          <a:schemeClr val="accent5">
            <a:tint val="40000"/>
            <a:alpha val="90000"/>
            <a:hueOff val="7779575"/>
            <a:satOff val="-738"/>
            <a:lumOff val="538"/>
            <a:alphaOff val="0"/>
          </a:schemeClr>
        </a:solidFill>
        <a:ln w="9525" cap="flat" cmpd="sng" algn="ctr">
          <a:solidFill>
            <a:schemeClr val="accent5">
              <a:tint val="40000"/>
              <a:alpha val="90000"/>
              <a:hueOff val="7779575"/>
              <a:satOff val="-738"/>
              <a:lumOff val="53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en-US" sz="2500" kern="1200" dirty="0" smtClean="0"/>
            <a:t>沉浸式学习</a:t>
          </a:r>
          <a:endParaRPr lang="zh-CN" altLang="en-US" sz="2500" kern="1200" dirty="0"/>
        </a:p>
        <a:p>
          <a:pPr marL="228600" lvl="1" indent="-228600" algn="l" defTabSz="1111250">
            <a:lnSpc>
              <a:spcPct val="90000"/>
            </a:lnSpc>
            <a:spcBef>
              <a:spcPct val="0"/>
            </a:spcBef>
            <a:spcAft>
              <a:spcPct val="15000"/>
            </a:spcAft>
            <a:buChar char="••"/>
          </a:pPr>
          <a:r>
            <a:rPr lang="zh-CN" altLang="en-US" sz="2500" kern="1200" dirty="0" smtClean="0"/>
            <a:t>交互式学习</a:t>
          </a:r>
          <a:endParaRPr lang="zh-CN" altLang="en-US" sz="2500" kern="1200" dirty="0"/>
        </a:p>
        <a:p>
          <a:pPr marL="228600" lvl="1" indent="-228600" algn="l" defTabSz="1111250">
            <a:lnSpc>
              <a:spcPct val="90000"/>
            </a:lnSpc>
            <a:spcBef>
              <a:spcPct val="0"/>
            </a:spcBef>
            <a:spcAft>
              <a:spcPct val="15000"/>
            </a:spcAft>
            <a:buChar char="••"/>
          </a:pPr>
          <a:r>
            <a:rPr lang="zh-CN" altLang="en-US" sz="2500" kern="1200" dirty="0" smtClean="0"/>
            <a:t>高效率学习</a:t>
          </a:r>
          <a:endParaRPr lang="zh-CN" altLang="en-US" sz="2500" kern="1200" dirty="0"/>
        </a:p>
      </dsp:txBody>
      <dsp:txXfrm>
        <a:off x="2795639" y="1557334"/>
        <a:ext cx="2450111" cy="1604109"/>
      </dsp:txXfrm>
    </dsp:sp>
    <dsp:sp modelId="{66BB5B46-D1F3-42BB-9E05-904847E59C1F}">
      <dsp:nvSpPr>
        <dsp:cNvPr id="0" name=""/>
        <dsp:cNvSpPr/>
      </dsp:nvSpPr>
      <dsp:spPr>
        <a:xfrm>
          <a:off x="5588766" y="609795"/>
          <a:ext cx="2450111" cy="947538"/>
        </a:xfrm>
        <a:prstGeom prst="rect">
          <a:avLst/>
        </a:prstGeom>
        <a:gradFill rotWithShape="0">
          <a:gsLst>
            <a:gs pos="0">
              <a:schemeClr val="accent5">
                <a:hueOff val="15387812"/>
                <a:satOff val="-5496"/>
                <a:lumOff val="8825"/>
                <a:alphaOff val="0"/>
                <a:tint val="94000"/>
                <a:satMod val="100000"/>
                <a:lumMod val="108000"/>
              </a:schemeClr>
            </a:gs>
            <a:gs pos="50000">
              <a:schemeClr val="accent5">
                <a:hueOff val="15387812"/>
                <a:satOff val="-5496"/>
                <a:lumOff val="8825"/>
                <a:alphaOff val="0"/>
                <a:tint val="98000"/>
                <a:shade val="100000"/>
                <a:satMod val="100000"/>
                <a:lumMod val="100000"/>
              </a:schemeClr>
            </a:gs>
            <a:gs pos="100000">
              <a:schemeClr val="accent5">
                <a:hueOff val="15387812"/>
                <a:satOff val="-5496"/>
                <a:lumOff val="8825"/>
                <a:alphaOff val="0"/>
                <a:shade val="72000"/>
                <a:satMod val="120000"/>
                <a:lumMod val="100000"/>
              </a:schemeClr>
            </a:gs>
          </a:gsLst>
          <a:lin ang="5400000" scaled="0"/>
        </a:gradFill>
        <a:ln w="9525" cap="flat" cmpd="sng" algn="ctr">
          <a:solidFill>
            <a:schemeClr val="accent5">
              <a:hueOff val="15387812"/>
              <a:satOff val="-5496"/>
              <a:lumOff val="8825"/>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t>产业发展的支撑</a:t>
          </a:r>
          <a:endParaRPr lang="zh-CN" altLang="en-US" sz="2500" kern="1200" dirty="0"/>
        </a:p>
      </dsp:txBody>
      <dsp:txXfrm>
        <a:off x="5588766" y="609795"/>
        <a:ext cx="2450111" cy="947538"/>
      </dsp:txXfrm>
    </dsp:sp>
    <dsp:sp modelId="{25B9E0DB-4ECB-4633-BA5D-7BADEA1B434F}">
      <dsp:nvSpPr>
        <dsp:cNvPr id="0" name=""/>
        <dsp:cNvSpPr/>
      </dsp:nvSpPr>
      <dsp:spPr>
        <a:xfrm>
          <a:off x="5588766" y="1557334"/>
          <a:ext cx="2450111" cy="1604109"/>
        </a:xfrm>
        <a:prstGeom prst="rect">
          <a:avLst/>
        </a:prstGeom>
        <a:solidFill>
          <a:schemeClr val="accent5">
            <a:tint val="40000"/>
            <a:alpha val="90000"/>
            <a:hueOff val="15559149"/>
            <a:satOff val="-1476"/>
            <a:lumOff val="1077"/>
            <a:alphaOff val="0"/>
          </a:schemeClr>
        </a:solidFill>
        <a:ln w="9525" cap="flat" cmpd="sng" algn="ctr">
          <a:solidFill>
            <a:schemeClr val="accent5">
              <a:tint val="40000"/>
              <a:alpha val="90000"/>
              <a:hueOff val="15559149"/>
              <a:satOff val="-1476"/>
              <a:lumOff val="10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en-US" sz="2500" kern="1200" dirty="0" smtClean="0"/>
            <a:t>硬件支撑</a:t>
          </a:r>
          <a:endParaRPr lang="zh-CN" altLang="en-US" sz="2500" kern="1200" dirty="0"/>
        </a:p>
      </dsp:txBody>
      <dsp:txXfrm>
        <a:off x="5588766" y="1557334"/>
        <a:ext cx="2450111" cy="16041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ED520-92A2-4B82-B766-99E28CF4B936}">
      <dsp:nvSpPr>
        <dsp:cNvPr id="0" name=""/>
        <dsp:cNvSpPr/>
      </dsp:nvSpPr>
      <dsp:spPr>
        <a:xfrm>
          <a:off x="0" y="391819"/>
          <a:ext cx="8221272" cy="57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23D8B06-762B-4223-8923-B0D0E3932C98}">
      <dsp:nvSpPr>
        <dsp:cNvPr id="0" name=""/>
        <dsp:cNvSpPr/>
      </dsp:nvSpPr>
      <dsp:spPr>
        <a:xfrm>
          <a:off x="411063" y="52339"/>
          <a:ext cx="5754890" cy="678960"/>
        </a:xfrm>
        <a:prstGeom prst="roundRect">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521" tIns="0" rIns="217521" bIns="0" numCol="1" spcCol="1270" anchor="ctr" anchorCtr="0">
          <a:noAutofit/>
        </a:bodyPr>
        <a:lstStyle/>
        <a:p>
          <a:pPr lvl="0" algn="l" defTabSz="1022350">
            <a:lnSpc>
              <a:spcPct val="90000"/>
            </a:lnSpc>
            <a:spcBef>
              <a:spcPct val="0"/>
            </a:spcBef>
            <a:spcAft>
              <a:spcPct val="35000"/>
            </a:spcAft>
          </a:pPr>
          <a:r>
            <a:rPr lang="en-US" sz="2300" kern="1200" dirty="0" smtClean="0"/>
            <a:t>VR </a:t>
          </a:r>
          <a:r>
            <a:rPr lang="zh-CN" sz="2300" kern="1200" dirty="0" smtClean="0"/>
            <a:t>产业链长，产业带动比高</a:t>
          </a:r>
          <a:endParaRPr lang="zh-CN" altLang="en-US" sz="2300" kern="1200" dirty="0"/>
        </a:p>
      </dsp:txBody>
      <dsp:txXfrm>
        <a:off x="444207" y="85483"/>
        <a:ext cx="5688602" cy="612672"/>
      </dsp:txXfrm>
    </dsp:sp>
    <dsp:sp modelId="{3C82F13F-FDC0-47DB-ADFC-6AC37E1D0825}">
      <dsp:nvSpPr>
        <dsp:cNvPr id="0" name=""/>
        <dsp:cNvSpPr/>
      </dsp:nvSpPr>
      <dsp:spPr>
        <a:xfrm>
          <a:off x="0" y="1435100"/>
          <a:ext cx="8221272" cy="579600"/>
        </a:xfrm>
        <a:prstGeom prst="rect">
          <a:avLst/>
        </a:prstGeom>
        <a:solidFill>
          <a:schemeClr val="lt1">
            <a:alpha val="90000"/>
            <a:hueOff val="0"/>
            <a:satOff val="0"/>
            <a:lumOff val="0"/>
            <a:alphaOff val="0"/>
          </a:schemeClr>
        </a:solidFill>
        <a:ln w="9525" cap="flat" cmpd="sng" algn="ctr">
          <a:solidFill>
            <a:schemeClr val="accent5">
              <a:hueOff val="7693906"/>
              <a:satOff val="-2748"/>
              <a:lumOff val="4412"/>
              <a:alphaOff val="0"/>
            </a:schemeClr>
          </a:solidFill>
          <a:prstDash val="solid"/>
        </a:ln>
        <a:effectLst/>
      </dsp:spPr>
      <dsp:style>
        <a:lnRef idx="1">
          <a:scrgbClr r="0" g="0" b="0"/>
        </a:lnRef>
        <a:fillRef idx="1">
          <a:scrgbClr r="0" g="0" b="0"/>
        </a:fillRef>
        <a:effectRef idx="0">
          <a:scrgbClr r="0" g="0" b="0"/>
        </a:effectRef>
        <a:fontRef idx="minor"/>
      </dsp:style>
    </dsp:sp>
    <dsp:sp modelId="{060B78E1-6736-4AE1-858C-7CDC7DB6DFD6}">
      <dsp:nvSpPr>
        <dsp:cNvPr id="0" name=""/>
        <dsp:cNvSpPr/>
      </dsp:nvSpPr>
      <dsp:spPr>
        <a:xfrm>
          <a:off x="411063" y="1095619"/>
          <a:ext cx="5754890" cy="678960"/>
        </a:xfrm>
        <a:prstGeom prst="roundRect">
          <a:avLst/>
        </a:prstGeom>
        <a:gradFill rotWithShape="0">
          <a:gsLst>
            <a:gs pos="0">
              <a:schemeClr val="accent5">
                <a:hueOff val="7693906"/>
                <a:satOff val="-2748"/>
                <a:lumOff val="4412"/>
                <a:alphaOff val="0"/>
                <a:tint val="94000"/>
                <a:satMod val="100000"/>
                <a:lumMod val="108000"/>
              </a:schemeClr>
            </a:gs>
            <a:gs pos="50000">
              <a:schemeClr val="accent5">
                <a:hueOff val="7693906"/>
                <a:satOff val="-2748"/>
                <a:lumOff val="4412"/>
                <a:alphaOff val="0"/>
                <a:tint val="98000"/>
                <a:shade val="100000"/>
                <a:satMod val="100000"/>
                <a:lumMod val="100000"/>
              </a:schemeClr>
            </a:gs>
            <a:gs pos="100000">
              <a:schemeClr val="accent5">
                <a:hueOff val="7693906"/>
                <a:satOff val="-2748"/>
                <a:lumOff val="4412"/>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521" tIns="0" rIns="217521" bIns="0" numCol="1" spcCol="1270" anchor="ctr" anchorCtr="0">
          <a:noAutofit/>
        </a:bodyPr>
        <a:lstStyle/>
        <a:p>
          <a:pPr lvl="0" algn="l" defTabSz="1022350">
            <a:lnSpc>
              <a:spcPct val="90000"/>
            </a:lnSpc>
            <a:spcBef>
              <a:spcPct val="0"/>
            </a:spcBef>
            <a:spcAft>
              <a:spcPct val="35000"/>
            </a:spcAft>
          </a:pPr>
          <a:r>
            <a:rPr lang="en-US" sz="2300" kern="1200" dirty="0" smtClean="0"/>
            <a:t>VR </a:t>
          </a:r>
          <a:r>
            <a:rPr lang="zh-CN" sz="2300" kern="1200" dirty="0" smtClean="0"/>
            <a:t>内容呈现方式多样，没有统一标准</a:t>
          </a:r>
          <a:endParaRPr lang="zh-CN" altLang="en-US" sz="2300" kern="1200" dirty="0"/>
        </a:p>
      </dsp:txBody>
      <dsp:txXfrm>
        <a:off x="444207" y="1128763"/>
        <a:ext cx="5688602" cy="612672"/>
      </dsp:txXfrm>
    </dsp:sp>
    <dsp:sp modelId="{3E6CC992-142D-48C6-813E-2DAB290A723D}">
      <dsp:nvSpPr>
        <dsp:cNvPr id="0" name=""/>
        <dsp:cNvSpPr/>
      </dsp:nvSpPr>
      <dsp:spPr>
        <a:xfrm>
          <a:off x="0" y="2478380"/>
          <a:ext cx="8221272" cy="579600"/>
        </a:xfrm>
        <a:prstGeom prst="rect">
          <a:avLst/>
        </a:prstGeom>
        <a:solidFill>
          <a:schemeClr val="lt1">
            <a:alpha val="90000"/>
            <a:hueOff val="0"/>
            <a:satOff val="0"/>
            <a:lumOff val="0"/>
            <a:alphaOff val="0"/>
          </a:schemeClr>
        </a:solidFill>
        <a:ln w="9525" cap="flat" cmpd="sng" algn="ctr">
          <a:solidFill>
            <a:schemeClr val="accent5">
              <a:hueOff val="15387812"/>
              <a:satOff val="-5496"/>
              <a:lumOff val="8825"/>
              <a:alphaOff val="0"/>
            </a:schemeClr>
          </a:solidFill>
          <a:prstDash val="solid"/>
        </a:ln>
        <a:effectLst/>
      </dsp:spPr>
      <dsp:style>
        <a:lnRef idx="1">
          <a:scrgbClr r="0" g="0" b="0"/>
        </a:lnRef>
        <a:fillRef idx="1">
          <a:scrgbClr r="0" g="0" b="0"/>
        </a:fillRef>
        <a:effectRef idx="0">
          <a:scrgbClr r="0" g="0" b="0"/>
        </a:effectRef>
        <a:fontRef idx="minor"/>
      </dsp:style>
    </dsp:sp>
    <dsp:sp modelId="{B9A318E9-A735-4A36-99FA-EB8AAC70CE47}">
      <dsp:nvSpPr>
        <dsp:cNvPr id="0" name=""/>
        <dsp:cNvSpPr/>
      </dsp:nvSpPr>
      <dsp:spPr>
        <a:xfrm>
          <a:off x="411063" y="2138900"/>
          <a:ext cx="5754890" cy="678960"/>
        </a:xfrm>
        <a:prstGeom prst="roundRect">
          <a:avLst/>
        </a:prstGeom>
        <a:gradFill rotWithShape="0">
          <a:gsLst>
            <a:gs pos="0">
              <a:schemeClr val="accent5">
                <a:hueOff val="15387812"/>
                <a:satOff val="-5496"/>
                <a:lumOff val="8825"/>
                <a:alphaOff val="0"/>
                <a:tint val="94000"/>
                <a:satMod val="100000"/>
                <a:lumMod val="108000"/>
              </a:schemeClr>
            </a:gs>
            <a:gs pos="50000">
              <a:schemeClr val="accent5">
                <a:hueOff val="15387812"/>
                <a:satOff val="-5496"/>
                <a:lumOff val="8825"/>
                <a:alphaOff val="0"/>
                <a:tint val="98000"/>
                <a:shade val="100000"/>
                <a:satMod val="100000"/>
                <a:lumMod val="100000"/>
              </a:schemeClr>
            </a:gs>
            <a:gs pos="100000">
              <a:schemeClr val="accent5">
                <a:hueOff val="15387812"/>
                <a:satOff val="-5496"/>
                <a:lumOff val="8825"/>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521" tIns="0" rIns="217521" bIns="0" numCol="1" spcCol="1270" anchor="ctr" anchorCtr="0">
          <a:noAutofit/>
        </a:bodyPr>
        <a:lstStyle/>
        <a:p>
          <a:pPr lvl="0" algn="l" defTabSz="1022350">
            <a:lnSpc>
              <a:spcPct val="90000"/>
            </a:lnSpc>
            <a:spcBef>
              <a:spcPct val="0"/>
            </a:spcBef>
            <a:spcAft>
              <a:spcPct val="35000"/>
            </a:spcAft>
          </a:pPr>
          <a:r>
            <a:rPr lang="en-US" sz="2300" kern="1200" dirty="0" smtClean="0"/>
            <a:t>VR </a:t>
          </a:r>
          <a:r>
            <a:rPr lang="zh-CN" sz="2300" kern="1200" dirty="0" smtClean="0"/>
            <a:t>效果的局限性主要体现在可信性不足</a:t>
          </a:r>
          <a:endParaRPr lang="zh-CN" altLang="en-US" sz="2300" kern="1200" dirty="0"/>
        </a:p>
      </dsp:txBody>
      <dsp:txXfrm>
        <a:off x="444207" y="2172044"/>
        <a:ext cx="5688602" cy="612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51EAA-E97B-4BEB-AB55-657DF454D8AB}">
      <dsp:nvSpPr>
        <dsp:cNvPr id="0" name=""/>
        <dsp:cNvSpPr/>
      </dsp:nvSpPr>
      <dsp:spPr>
        <a:xfrm>
          <a:off x="1424299" y="488699"/>
          <a:ext cx="1829829" cy="1220496"/>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90000"/>
            </a:lnSpc>
            <a:spcBef>
              <a:spcPct val="0"/>
            </a:spcBef>
            <a:spcAft>
              <a:spcPct val="35000"/>
            </a:spcAft>
          </a:pPr>
          <a:r>
            <a:rPr lang="zh-CN" altLang="en-US" sz="2400" kern="1200" dirty="0" smtClean="0"/>
            <a:t>远程</a:t>
          </a:r>
          <a:endParaRPr lang="en-US" altLang="zh-CN" sz="2400" kern="1200" dirty="0" smtClean="0"/>
        </a:p>
        <a:p>
          <a:pPr lvl="0" algn="l" defTabSz="1066800">
            <a:lnSpc>
              <a:spcPct val="90000"/>
            </a:lnSpc>
            <a:spcBef>
              <a:spcPct val="0"/>
            </a:spcBef>
            <a:spcAft>
              <a:spcPct val="35000"/>
            </a:spcAft>
          </a:pPr>
          <a:r>
            <a:rPr lang="zh-CN" altLang="en-US" sz="2400" kern="1200" dirty="0" smtClean="0"/>
            <a:t>呈现</a:t>
          </a:r>
          <a:endParaRPr lang="en-US" altLang="zh-CN" sz="2400" kern="1200" dirty="0" smtClean="0"/>
        </a:p>
      </dsp:txBody>
      <dsp:txXfrm>
        <a:off x="1717072" y="488699"/>
        <a:ext cx="1537056" cy="1220496"/>
      </dsp:txXfrm>
    </dsp:sp>
    <dsp:sp modelId="{FFFE40FB-0A78-4167-95BF-43FC0ADA6ABA}">
      <dsp:nvSpPr>
        <dsp:cNvPr id="0" name=""/>
        <dsp:cNvSpPr/>
      </dsp:nvSpPr>
      <dsp:spPr>
        <a:xfrm>
          <a:off x="1424299" y="1709196"/>
          <a:ext cx="1829829" cy="1220496"/>
        </a:xfrm>
        <a:prstGeom prst="rect">
          <a:avLst/>
        </a:prstGeom>
        <a:solidFill>
          <a:schemeClr val="accent5">
            <a:tint val="40000"/>
            <a:alpha val="90000"/>
            <a:hueOff val="5186383"/>
            <a:satOff val="-492"/>
            <a:lumOff val="359"/>
            <a:alphaOff val="0"/>
          </a:schemeClr>
        </a:solidFill>
        <a:ln w="9525" cap="flat" cmpd="sng" algn="ctr">
          <a:solidFill>
            <a:schemeClr val="accent5">
              <a:tint val="40000"/>
              <a:alpha val="90000"/>
              <a:hueOff val="5186383"/>
              <a:satOff val="-492"/>
              <a:lumOff val="35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90000"/>
            </a:lnSpc>
            <a:spcBef>
              <a:spcPct val="0"/>
            </a:spcBef>
            <a:spcAft>
              <a:spcPct val="35000"/>
            </a:spcAft>
          </a:pPr>
          <a:r>
            <a:rPr lang="zh-CN" altLang="en-US" sz="2400" kern="1200" dirty="0" smtClean="0"/>
            <a:t>远程</a:t>
          </a:r>
          <a:endParaRPr lang="en-US" altLang="zh-CN" sz="2400" kern="1200" dirty="0" smtClean="0"/>
        </a:p>
        <a:p>
          <a:pPr lvl="0" algn="l" defTabSz="1066800">
            <a:lnSpc>
              <a:spcPct val="90000"/>
            </a:lnSpc>
            <a:spcBef>
              <a:spcPct val="0"/>
            </a:spcBef>
            <a:spcAft>
              <a:spcPct val="35000"/>
            </a:spcAft>
          </a:pPr>
          <a:r>
            <a:rPr lang="zh-CN" altLang="en-US" sz="2400" kern="1200" dirty="0" smtClean="0"/>
            <a:t>交互</a:t>
          </a:r>
          <a:endParaRPr lang="zh-CN" altLang="en-US" sz="2400" kern="1200" dirty="0"/>
        </a:p>
      </dsp:txBody>
      <dsp:txXfrm>
        <a:off x="1717072" y="1709196"/>
        <a:ext cx="1537056" cy="1220496"/>
      </dsp:txXfrm>
    </dsp:sp>
    <dsp:sp modelId="{7D4E3346-467B-438F-B790-B6695FEF146F}">
      <dsp:nvSpPr>
        <dsp:cNvPr id="0" name=""/>
        <dsp:cNvSpPr/>
      </dsp:nvSpPr>
      <dsp:spPr>
        <a:xfrm>
          <a:off x="448390" y="745"/>
          <a:ext cx="1219886" cy="1219886"/>
        </a:xfrm>
        <a:prstGeom prst="ellipse">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r>
            <a:rPr lang="zh-CN" altLang="en-US" sz="2900" kern="1200" dirty="0" smtClean="0"/>
            <a:t>桌面式</a:t>
          </a:r>
          <a:endParaRPr lang="zh-CN" altLang="en-US" sz="2900" kern="1200" dirty="0"/>
        </a:p>
      </dsp:txBody>
      <dsp:txXfrm>
        <a:off x="627038" y="179393"/>
        <a:ext cx="862590" cy="862590"/>
      </dsp:txXfrm>
    </dsp:sp>
    <dsp:sp modelId="{D789698A-6763-4A0F-AEEF-52895869F8A6}">
      <dsp:nvSpPr>
        <dsp:cNvPr id="0" name=""/>
        <dsp:cNvSpPr/>
      </dsp:nvSpPr>
      <dsp:spPr>
        <a:xfrm>
          <a:off x="4474015" y="488699"/>
          <a:ext cx="1829829" cy="1220496"/>
        </a:xfrm>
        <a:prstGeom prst="rect">
          <a:avLst/>
        </a:prstGeom>
        <a:solidFill>
          <a:schemeClr val="accent5">
            <a:tint val="40000"/>
            <a:alpha val="90000"/>
            <a:hueOff val="10372766"/>
            <a:satOff val="-984"/>
            <a:lumOff val="718"/>
            <a:alphaOff val="0"/>
          </a:schemeClr>
        </a:solidFill>
        <a:ln w="9525" cap="flat" cmpd="sng" algn="ctr">
          <a:solidFill>
            <a:schemeClr val="accent5">
              <a:tint val="40000"/>
              <a:alpha val="90000"/>
              <a:hueOff val="10372766"/>
              <a:satOff val="-984"/>
              <a:lumOff val="71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90000"/>
            </a:lnSpc>
            <a:spcBef>
              <a:spcPct val="0"/>
            </a:spcBef>
            <a:spcAft>
              <a:spcPct val="35000"/>
            </a:spcAft>
          </a:pPr>
          <a:r>
            <a:rPr lang="zh-CN" altLang="en-US" sz="2400" kern="1200" dirty="0" smtClean="0"/>
            <a:t>头戴式设备</a:t>
          </a:r>
          <a:endParaRPr lang="zh-CN" altLang="en-US" sz="2400" kern="1200" dirty="0"/>
        </a:p>
      </dsp:txBody>
      <dsp:txXfrm>
        <a:off x="4766788" y="488699"/>
        <a:ext cx="1537056" cy="1220496"/>
      </dsp:txXfrm>
    </dsp:sp>
    <dsp:sp modelId="{27FC5432-61AE-4AE9-ACBF-3B00B5CAF43A}">
      <dsp:nvSpPr>
        <dsp:cNvPr id="0" name=""/>
        <dsp:cNvSpPr/>
      </dsp:nvSpPr>
      <dsp:spPr>
        <a:xfrm>
          <a:off x="4474015" y="1709196"/>
          <a:ext cx="1829829" cy="1220496"/>
        </a:xfrm>
        <a:prstGeom prst="rect">
          <a:avLst/>
        </a:prstGeom>
        <a:solidFill>
          <a:schemeClr val="accent5">
            <a:tint val="40000"/>
            <a:alpha val="90000"/>
            <a:hueOff val="15559149"/>
            <a:satOff val="-1476"/>
            <a:lumOff val="1077"/>
            <a:alphaOff val="0"/>
          </a:schemeClr>
        </a:solidFill>
        <a:ln w="9525" cap="flat" cmpd="sng" algn="ctr">
          <a:solidFill>
            <a:schemeClr val="accent5">
              <a:tint val="40000"/>
              <a:alpha val="90000"/>
              <a:hueOff val="15559149"/>
              <a:satOff val="-1476"/>
              <a:lumOff val="10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90000"/>
            </a:lnSpc>
            <a:spcBef>
              <a:spcPct val="0"/>
            </a:spcBef>
            <a:spcAft>
              <a:spcPct val="35000"/>
            </a:spcAft>
          </a:pPr>
          <a:r>
            <a:rPr lang="zh-CN" altLang="en-US" sz="2400" kern="1200" dirty="0" smtClean="0"/>
            <a:t>其他可穿戴设备</a:t>
          </a:r>
          <a:endParaRPr lang="zh-CN" altLang="en-US" sz="2400" kern="1200" dirty="0"/>
        </a:p>
      </dsp:txBody>
      <dsp:txXfrm>
        <a:off x="4766788" y="1709196"/>
        <a:ext cx="1537056" cy="1220496"/>
      </dsp:txXfrm>
    </dsp:sp>
    <dsp:sp modelId="{D5D7CCFE-63D9-44DA-8FDE-BE8A0554A874}">
      <dsp:nvSpPr>
        <dsp:cNvPr id="0" name=""/>
        <dsp:cNvSpPr/>
      </dsp:nvSpPr>
      <dsp:spPr>
        <a:xfrm>
          <a:off x="3498106" y="745"/>
          <a:ext cx="1219886" cy="1219886"/>
        </a:xfrm>
        <a:prstGeom prst="ellipse">
          <a:avLst/>
        </a:prstGeom>
        <a:gradFill rotWithShape="0">
          <a:gsLst>
            <a:gs pos="0">
              <a:schemeClr val="accent5">
                <a:hueOff val="15387812"/>
                <a:satOff val="-5496"/>
                <a:lumOff val="8825"/>
                <a:alphaOff val="0"/>
                <a:tint val="94000"/>
                <a:satMod val="100000"/>
                <a:lumMod val="108000"/>
              </a:schemeClr>
            </a:gs>
            <a:gs pos="50000">
              <a:schemeClr val="accent5">
                <a:hueOff val="15387812"/>
                <a:satOff val="-5496"/>
                <a:lumOff val="8825"/>
                <a:alphaOff val="0"/>
                <a:tint val="98000"/>
                <a:shade val="100000"/>
                <a:satMod val="100000"/>
                <a:lumMod val="100000"/>
              </a:schemeClr>
            </a:gs>
            <a:gs pos="100000">
              <a:schemeClr val="accent5">
                <a:hueOff val="15387812"/>
                <a:satOff val="-5496"/>
                <a:lumOff val="8825"/>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r>
            <a:rPr lang="zh-CN" altLang="en-US" sz="2900" kern="1200" dirty="0" smtClean="0"/>
            <a:t>沉浸式</a:t>
          </a:r>
          <a:endParaRPr lang="zh-CN" altLang="en-US" sz="2900" kern="1200" dirty="0"/>
        </a:p>
      </dsp:txBody>
      <dsp:txXfrm>
        <a:off x="3676754" y="179393"/>
        <a:ext cx="862590" cy="8625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2F0E7-0EBC-4F3F-B0BC-C882CB657EFA}">
      <dsp:nvSpPr>
        <dsp:cNvPr id="0" name=""/>
        <dsp:cNvSpPr/>
      </dsp:nvSpPr>
      <dsp:spPr>
        <a:xfrm>
          <a:off x="38" y="28114"/>
          <a:ext cx="3657221" cy="695491"/>
        </a:xfrm>
        <a:prstGeom prst="rect">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w="9525" cap="flat" cmpd="sng" algn="ctr">
          <a:solidFill>
            <a:schemeClr val="accent5">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kern="1200" dirty="0" smtClean="0"/>
            <a:t>构建虚拟现实教育环境</a:t>
          </a:r>
          <a:endParaRPr lang="zh-CN" altLang="en-US" sz="1800" kern="1200" dirty="0"/>
        </a:p>
      </dsp:txBody>
      <dsp:txXfrm>
        <a:off x="38" y="28114"/>
        <a:ext cx="3657221" cy="695491"/>
      </dsp:txXfrm>
    </dsp:sp>
    <dsp:sp modelId="{1621B1B7-5D23-4873-A869-19750D47E25A}">
      <dsp:nvSpPr>
        <dsp:cNvPr id="0" name=""/>
        <dsp:cNvSpPr/>
      </dsp:nvSpPr>
      <dsp:spPr>
        <a:xfrm>
          <a:off x="38" y="723606"/>
          <a:ext cx="3657221" cy="3251795"/>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t>构建虚拟与现实的结合环境，</a:t>
          </a:r>
          <a:r>
            <a:rPr lang="zh-CN" sz="1800" kern="1200" dirty="0" smtClean="0"/>
            <a:t>严格按照等比例尺寸，绘制</a:t>
          </a:r>
          <a:r>
            <a:rPr lang="en-US" sz="1800" kern="1200" dirty="0" smtClean="0"/>
            <a:t> 3D </a:t>
          </a:r>
          <a:r>
            <a:rPr lang="zh-CN" sz="1800" kern="1200" dirty="0" smtClean="0"/>
            <a:t>场景完成教育环境的虚物具化</a:t>
          </a:r>
          <a:endParaRPr lang="zh-CN" altLang="en-US" sz="1800" kern="1200" dirty="0"/>
        </a:p>
        <a:p>
          <a:pPr marL="171450" lvl="1" indent="-171450" algn="l" defTabSz="800100">
            <a:lnSpc>
              <a:spcPct val="90000"/>
            </a:lnSpc>
            <a:spcBef>
              <a:spcPct val="0"/>
            </a:spcBef>
            <a:spcAft>
              <a:spcPct val="15000"/>
            </a:spcAft>
            <a:buChar char="••"/>
          </a:pPr>
          <a:r>
            <a:rPr lang="zh-CN" sz="1800" kern="1200" dirty="0" smtClean="0"/>
            <a:t>提供的实时、逼真的三维虚拟场景，支持网络环境下多用户的主动、协同参与</a:t>
          </a:r>
          <a:endParaRPr lang="zh-CN" altLang="en-US" sz="1800" kern="1200" dirty="0"/>
        </a:p>
      </dsp:txBody>
      <dsp:txXfrm>
        <a:off x="38" y="723606"/>
        <a:ext cx="3657221" cy="3251795"/>
      </dsp:txXfrm>
    </dsp:sp>
    <dsp:sp modelId="{016C1C43-BADF-4E85-820A-3B9F8BF67D37}">
      <dsp:nvSpPr>
        <dsp:cNvPr id="0" name=""/>
        <dsp:cNvSpPr/>
      </dsp:nvSpPr>
      <dsp:spPr>
        <a:xfrm>
          <a:off x="4169271" y="28114"/>
          <a:ext cx="3657221" cy="695491"/>
        </a:xfrm>
        <a:prstGeom prst="rect">
          <a:avLst/>
        </a:prstGeom>
        <a:gradFill rotWithShape="0">
          <a:gsLst>
            <a:gs pos="0">
              <a:schemeClr val="accent5">
                <a:hueOff val="15387812"/>
                <a:satOff val="-5496"/>
                <a:lumOff val="8825"/>
                <a:alphaOff val="0"/>
                <a:tint val="94000"/>
                <a:satMod val="100000"/>
                <a:lumMod val="108000"/>
              </a:schemeClr>
            </a:gs>
            <a:gs pos="50000">
              <a:schemeClr val="accent5">
                <a:hueOff val="15387812"/>
                <a:satOff val="-5496"/>
                <a:lumOff val="8825"/>
                <a:alphaOff val="0"/>
                <a:tint val="98000"/>
                <a:shade val="100000"/>
                <a:satMod val="100000"/>
                <a:lumMod val="100000"/>
              </a:schemeClr>
            </a:gs>
            <a:gs pos="100000">
              <a:schemeClr val="accent5">
                <a:hueOff val="15387812"/>
                <a:satOff val="-5496"/>
                <a:lumOff val="8825"/>
                <a:alphaOff val="0"/>
                <a:shade val="72000"/>
                <a:satMod val="120000"/>
                <a:lumMod val="100000"/>
              </a:schemeClr>
            </a:gs>
          </a:gsLst>
          <a:lin ang="5400000" scaled="0"/>
        </a:gradFill>
        <a:ln w="9525" cap="flat" cmpd="sng" algn="ctr">
          <a:solidFill>
            <a:schemeClr val="accent5">
              <a:hueOff val="15387812"/>
              <a:satOff val="-5496"/>
              <a:lumOff val="8825"/>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sz="1800" kern="1200" dirty="0" smtClean="0"/>
            <a:t>建设新型数据库资源发展虚拟教学</a:t>
          </a:r>
          <a:endParaRPr lang="zh-CN" altLang="en-US" sz="1800" kern="1200" dirty="0"/>
        </a:p>
      </dsp:txBody>
      <dsp:txXfrm>
        <a:off x="4169271" y="28114"/>
        <a:ext cx="3657221" cy="695491"/>
      </dsp:txXfrm>
    </dsp:sp>
    <dsp:sp modelId="{06C1986B-D1CC-4B6E-B94E-81E38EC512A6}">
      <dsp:nvSpPr>
        <dsp:cNvPr id="0" name=""/>
        <dsp:cNvSpPr/>
      </dsp:nvSpPr>
      <dsp:spPr>
        <a:xfrm>
          <a:off x="4169271" y="723606"/>
          <a:ext cx="3657221" cy="3251795"/>
        </a:xfrm>
        <a:prstGeom prst="rect">
          <a:avLst/>
        </a:prstGeom>
        <a:solidFill>
          <a:schemeClr val="accent5">
            <a:tint val="40000"/>
            <a:alpha val="90000"/>
            <a:hueOff val="15559149"/>
            <a:satOff val="-1476"/>
            <a:lumOff val="1077"/>
            <a:alphaOff val="0"/>
          </a:schemeClr>
        </a:solidFill>
        <a:ln w="9525" cap="flat" cmpd="sng" algn="ctr">
          <a:solidFill>
            <a:schemeClr val="accent5">
              <a:tint val="40000"/>
              <a:alpha val="90000"/>
              <a:hueOff val="15559149"/>
              <a:satOff val="-1476"/>
              <a:lumOff val="10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sz="1800" kern="1200" dirty="0" smtClean="0"/>
            <a:t>馆藏资源虚拟数字化，如通过对馆藏资源数字立体化绘制，将物理载体进行虚拟模型构建，并适当加入文字、图片、视频和语音等</a:t>
          </a:r>
          <a:endParaRPr lang="zh-CN" altLang="en-US" sz="1800" kern="1200" dirty="0"/>
        </a:p>
        <a:p>
          <a:pPr marL="171450" lvl="1" indent="-171450" algn="l" defTabSz="800100">
            <a:lnSpc>
              <a:spcPct val="90000"/>
            </a:lnSpc>
            <a:spcBef>
              <a:spcPct val="0"/>
            </a:spcBef>
            <a:spcAft>
              <a:spcPct val="15000"/>
            </a:spcAft>
            <a:buChar char="••"/>
          </a:pPr>
          <a:r>
            <a:rPr lang="zh-CN" sz="1800" kern="1200" dirty="0" smtClean="0"/>
            <a:t>网络虚拟现实资源的馆藏化，主要指将网络上可访问的虚拟数字化信息资源进行搜集、通过统一的虚拟现实技术网络资源库检索接口，通过资源整合为图书馆用户所用</a:t>
          </a:r>
          <a:endParaRPr lang="zh-CN" altLang="en-US" sz="1800" kern="1200" dirty="0"/>
        </a:p>
      </dsp:txBody>
      <dsp:txXfrm>
        <a:off x="4169271" y="723606"/>
        <a:ext cx="3657221" cy="32517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1E627-D370-4D6D-8D8C-EF2C7848D217}">
      <dsp:nvSpPr>
        <dsp:cNvPr id="0" name=""/>
        <dsp:cNvSpPr/>
      </dsp:nvSpPr>
      <dsp:spPr>
        <a:xfrm rot="16200000">
          <a:off x="-1179003" y="1180554"/>
          <a:ext cx="3882453" cy="1521344"/>
        </a:xfrm>
        <a:prstGeom prst="flowChartManualOperation">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0" tIns="0" rIns="186991" bIns="0" numCol="1" spcCol="1270" anchor="ctr" anchorCtr="0">
          <a:noAutofit/>
        </a:bodyPr>
        <a:lstStyle/>
        <a:p>
          <a:pPr lvl="0" algn="ctr" defTabSz="1289050">
            <a:lnSpc>
              <a:spcPct val="90000"/>
            </a:lnSpc>
            <a:spcBef>
              <a:spcPct val="0"/>
            </a:spcBef>
            <a:spcAft>
              <a:spcPct val="35000"/>
            </a:spcAft>
          </a:pPr>
          <a:r>
            <a:rPr lang="zh-CN" sz="2900" kern="1200" dirty="0" smtClean="0"/>
            <a:t>软硬件技术和成本</a:t>
          </a:r>
          <a:endParaRPr lang="zh-CN" altLang="en-US" sz="2900" kern="1200" dirty="0"/>
        </a:p>
      </dsp:txBody>
      <dsp:txXfrm rot="5400000">
        <a:off x="1551" y="776491"/>
        <a:ext cx="1521344" cy="2329471"/>
      </dsp:txXfrm>
    </dsp:sp>
    <dsp:sp modelId="{138B5B9F-B8D7-4BB4-9112-FC29CBC0741B}">
      <dsp:nvSpPr>
        <dsp:cNvPr id="0" name=""/>
        <dsp:cNvSpPr/>
      </dsp:nvSpPr>
      <dsp:spPr>
        <a:xfrm rot="16200000">
          <a:off x="456441" y="1180554"/>
          <a:ext cx="3882453" cy="1521344"/>
        </a:xfrm>
        <a:prstGeom prst="flowChartManualOperation">
          <a:avLst/>
        </a:prstGeom>
        <a:gradFill rotWithShape="0">
          <a:gsLst>
            <a:gs pos="0">
              <a:schemeClr val="accent5">
                <a:hueOff val="5129271"/>
                <a:satOff val="-1832"/>
                <a:lumOff val="2942"/>
                <a:alphaOff val="0"/>
                <a:tint val="94000"/>
                <a:satMod val="100000"/>
                <a:lumMod val="108000"/>
              </a:schemeClr>
            </a:gs>
            <a:gs pos="50000">
              <a:schemeClr val="accent5">
                <a:hueOff val="5129271"/>
                <a:satOff val="-1832"/>
                <a:lumOff val="2942"/>
                <a:alphaOff val="0"/>
                <a:tint val="98000"/>
                <a:shade val="100000"/>
                <a:satMod val="100000"/>
                <a:lumMod val="100000"/>
              </a:schemeClr>
            </a:gs>
            <a:gs pos="100000">
              <a:schemeClr val="accent5">
                <a:hueOff val="5129271"/>
                <a:satOff val="-1832"/>
                <a:lumOff val="2942"/>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0" tIns="0" rIns="186991" bIns="0" numCol="1" spcCol="1270" anchor="ctr" anchorCtr="0">
          <a:noAutofit/>
        </a:bodyPr>
        <a:lstStyle/>
        <a:p>
          <a:pPr lvl="0" algn="ctr" defTabSz="1289050">
            <a:lnSpc>
              <a:spcPct val="90000"/>
            </a:lnSpc>
            <a:spcBef>
              <a:spcPct val="0"/>
            </a:spcBef>
            <a:spcAft>
              <a:spcPct val="35000"/>
            </a:spcAft>
          </a:pPr>
          <a:r>
            <a:rPr lang="zh-CN" sz="2900" kern="1200" dirty="0" smtClean="0"/>
            <a:t>可建模、模型复杂性与模型可信性</a:t>
          </a:r>
          <a:endParaRPr lang="zh-CN" altLang="en-US" sz="2900" kern="1200" dirty="0"/>
        </a:p>
      </dsp:txBody>
      <dsp:txXfrm rot="5400000">
        <a:off x="1636995" y="776491"/>
        <a:ext cx="1521344" cy="2329471"/>
      </dsp:txXfrm>
    </dsp:sp>
    <dsp:sp modelId="{4F777E8B-3561-47CC-A45A-B004605E9167}">
      <dsp:nvSpPr>
        <dsp:cNvPr id="0" name=""/>
        <dsp:cNvSpPr/>
      </dsp:nvSpPr>
      <dsp:spPr>
        <a:xfrm rot="16200000">
          <a:off x="2091887" y="1180554"/>
          <a:ext cx="3882453" cy="1521344"/>
        </a:xfrm>
        <a:prstGeom prst="flowChartManualOperation">
          <a:avLst/>
        </a:prstGeom>
        <a:gradFill rotWithShape="0">
          <a:gsLst>
            <a:gs pos="0">
              <a:schemeClr val="accent5">
                <a:hueOff val="10258542"/>
                <a:satOff val="-3664"/>
                <a:lumOff val="5883"/>
                <a:alphaOff val="0"/>
                <a:tint val="94000"/>
                <a:satMod val="100000"/>
                <a:lumMod val="108000"/>
              </a:schemeClr>
            </a:gs>
            <a:gs pos="50000">
              <a:schemeClr val="accent5">
                <a:hueOff val="10258542"/>
                <a:satOff val="-3664"/>
                <a:lumOff val="5883"/>
                <a:alphaOff val="0"/>
                <a:tint val="98000"/>
                <a:shade val="100000"/>
                <a:satMod val="100000"/>
                <a:lumMod val="100000"/>
              </a:schemeClr>
            </a:gs>
            <a:gs pos="100000">
              <a:schemeClr val="accent5">
                <a:hueOff val="10258542"/>
                <a:satOff val="-3664"/>
                <a:lumOff val="5883"/>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0" tIns="0" rIns="186991" bIns="0" numCol="1" spcCol="1270" anchor="ctr" anchorCtr="0">
          <a:noAutofit/>
        </a:bodyPr>
        <a:lstStyle/>
        <a:p>
          <a:pPr lvl="0" algn="ctr" defTabSz="1289050">
            <a:lnSpc>
              <a:spcPct val="90000"/>
            </a:lnSpc>
            <a:spcBef>
              <a:spcPct val="0"/>
            </a:spcBef>
            <a:spcAft>
              <a:spcPct val="35000"/>
            </a:spcAft>
          </a:pPr>
          <a:r>
            <a:rPr lang="zh-CN" sz="2900" kern="1200" dirty="0" smtClean="0"/>
            <a:t>虚拟景物和真实景物的融合</a:t>
          </a:r>
          <a:endParaRPr lang="zh-CN" altLang="en-US" sz="2900" kern="1200" dirty="0"/>
        </a:p>
      </dsp:txBody>
      <dsp:txXfrm rot="5400000">
        <a:off x="3272441" y="776491"/>
        <a:ext cx="1521344" cy="2329471"/>
      </dsp:txXfrm>
    </dsp:sp>
    <dsp:sp modelId="{5EB118EA-AF87-464C-AEF1-C9ABAC988CA9}">
      <dsp:nvSpPr>
        <dsp:cNvPr id="0" name=""/>
        <dsp:cNvSpPr/>
      </dsp:nvSpPr>
      <dsp:spPr>
        <a:xfrm rot="16200000">
          <a:off x="3727332" y="1180554"/>
          <a:ext cx="3882453" cy="1521344"/>
        </a:xfrm>
        <a:prstGeom prst="flowChartManualOperation">
          <a:avLst/>
        </a:prstGeom>
        <a:gradFill rotWithShape="0">
          <a:gsLst>
            <a:gs pos="0">
              <a:schemeClr val="accent5">
                <a:hueOff val="15387812"/>
                <a:satOff val="-5496"/>
                <a:lumOff val="8825"/>
                <a:alphaOff val="0"/>
                <a:tint val="94000"/>
                <a:satMod val="100000"/>
                <a:lumMod val="108000"/>
              </a:schemeClr>
            </a:gs>
            <a:gs pos="50000">
              <a:schemeClr val="accent5">
                <a:hueOff val="15387812"/>
                <a:satOff val="-5496"/>
                <a:lumOff val="8825"/>
                <a:alphaOff val="0"/>
                <a:tint val="98000"/>
                <a:shade val="100000"/>
                <a:satMod val="100000"/>
                <a:lumMod val="100000"/>
              </a:schemeClr>
            </a:gs>
            <a:gs pos="100000">
              <a:schemeClr val="accent5">
                <a:hueOff val="15387812"/>
                <a:satOff val="-5496"/>
                <a:lumOff val="8825"/>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0" tIns="0" rIns="186991" bIns="0" numCol="1" spcCol="1270" anchor="t" anchorCtr="0">
          <a:noAutofit/>
        </a:bodyPr>
        <a:lstStyle/>
        <a:p>
          <a:pPr lvl="0" algn="l" defTabSz="1289050">
            <a:lnSpc>
              <a:spcPct val="90000"/>
            </a:lnSpc>
            <a:spcBef>
              <a:spcPct val="0"/>
            </a:spcBef>
            <a:spcAft>
              <a:spcPct val="35000"/>
            </a:spcAft>
          </a:pPr>
          <a:endParaRPr lang="zh-CN" altLang="en-US" sz="2900" kern="1200" dirty="0"/>
        </a:p>
        <a:p>
          <a:pPr marL="228600" lvl="1" indent="-228600" algn="l" defTabSz="1022350">
            <a:lnSpc>
              <a:spcPct val="90000"/>
            </a:lnSpc>
            <a:spcBef>
              <a:spcPct val="0"/>
            </a:spcBef>
            <a:spcAft>
              <a:spcPct val="15000"/>
            </a:spcAft>
            <a:buChar char="••"/>
          </a:pPr>
          <a:r>
            <a:rPr lang="zh-CN" sz="2300" kern="1200" dirty="0" smtClean="0"/>
            <a:t>人机交互的机制与沉浸感</a:t>
          </a:r>
          <a:endParaRPr lang="zh-CN" altLang="en-US" sz="2300" kern="1200" dirty="0"/>
        </a:p>
      </dsp:txBody>
      <dsp:txXfrm rot="5400000">
        <a:off x="4907886" y="776491"/>
        <a:ext cx="1521344" cy="2329471"/>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BDFE392-7BC4-4761-A074-958DEEE8104D}" type="datetimeFigureOut">
              <a:rPr lang="zh-CN" altLang="en-US" smtClean="0"/>
              <a:t>2017/1/3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9FA352-A01A-405C-8354-83502C7D8608}" type="slidenum">
              <a:rPr lang="zh-CN" altLang="en-US" smtClean="0"/>
              <a:t>‹#›</a:t>
            </a:fld>
            <a:endParaRPr lang="zh-CN" altLang="en-US"/>
          </a:p>
        </p:txBody>
      </p:sp>
    </p:spTree>
    <p:extLst>
      <p:ext uri="{BB962C8B-B14F-4D97-AF65-F5344CB8AC3E}">
        <p14:creationId xmlns:p14="http://schemas.microsoft.com/office/powerpoint/2010/main" val="145466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BDFE392-7BC4-4761-A074-958DEEE8104D}" type="datetimeFigureOut">
              <a:rPr lang="zh-CN" altLang="en-US" smtClean="0"/>
              <a:t>2017/1/3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09FA352-A01A-405C-8354-83502C7D8608}" type="slidenum">
              <a:rPr lang="zh-CN" altLang="en-US" smtClean="0"/>
              <a:t>‹#›</a:t>
            </a:fld>
            <a:endParaRPr lang="zh-CN" altLang="en-US"/>
          </a:p>
        </p:txBody>
      </p:sp>
    </p:spTree>
    <p:extLst>
      <p:ext uri="{BB962C8B-B14F-4D97-AF65-F5344CB8AC3E}">
        <p14:creationId xmlns:p14="http://schemas.microsoft.com/office/powerpoint/2010/main" val="4147831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BDFE392-7BC4-4761-A074-958DEEE8104D}" type="datetimeFigureOut">
              <a:rPr lang="zh-CN" altLang="en-US" smtClean="0"/>
              <a:t>2017/1/3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09FA352-A01A-405C-8354-83502C7D8608}" type="slidenum">
              <a:rPr lang="zh-CN" altLang="en-US" smtClean="0"/>
              <a:t>‹#›</a:t>
            </a:fld>
            <a:endParaRPr lang="zh-CN" altLang="en-US"/>
          </a:p>
        </p:txBody>
      </p:sp>
    </p:spTree>
    <p:extLst>
      <p:ext uri="{BB962C8B-B14F-4D97-AF65-F5344CB8AC3E}">
        <p14:creationId xmlns:p14="http://schemas.microsoft.com/office/powerpoint/2010/main" val="891001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BDFE392-7BC4-4761-A074-958DEEE8104D}" type="datetimeFigureOut">
              <a:rPr lang="zh-CN" altLang="en-US" smtClean="0"/>
              <a:t>2017/1/3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09FA352-A01A-405C-8354-83502C7D8608}"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1994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BDFE392-7BC4-4761-A074-958DEEE8104D}" type="datetimeFigureOut">
              <a:rPr lang="zh-CN" altLang="en-US" smtClean="0"/>
              <a:t>2017/1/3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09FA352-A01A-405C-8354-83502C7D8608}" type="slidenum">
              <a:rPr lang="zh-CN" altLang="en-US" smtClean="0"/>
              <a:t>‹#›</a:t>
            </a:fld>
            <a:endParaRPr lang="zh-CN" altLang="en-US"/>
          </a:p>
        </p:txBody>
      </p:sp>
    </p:spTree>
    <p:extLst>
      <p:ext uri="{BB962C8B-B14F-4D97-AF65-F5344CB8AC3E}">
        <p14:creationId xmlns:p14="http://schemas.microsoft.com/office/powerpoint/2010/main" val="4171835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7BDFE392-7BC4-4761-A074-958DEEE8104D}" type="datetimeFigureOut">
              <a:rPr lang="zh-CN" altLang="en-US" smtClean="0"/>
              <a:t>2017/1/3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09FA352-A01A-405C-8354-83502C7D8608}" type="slidenum">
              <a:rPr lang="zh-CN" altLang="en-US" smtClean="0"/>
              <a:t>‹#›</a:t>
            </a:fld>
            <a:endParaRPr lang="zh-CN" altLang="en-US"/>
          </a:p>
        </p:txBody>
      </p:sp>
    </p:spTree>
    <p:extLst>
      <p:ext uri="{BB962C8B-B14F-4D97-AF65-F5344CB8AC3E}">
        <p14:creationId xmlns:p14="http://schemas.microsoft.com/office/powerpoint/2010/main" val="882503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7BDFE392-7BC4-4761-A074-958DEEE8104D}" type="datetimeFigureOut">
              <a:rPr lang="zh-CN" altLang="en-US" smtClean="0"/>
              <a:t>2017/1/3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09FA352-A01A-405C-8354-83502C7D8608}" type="slidenum">
              <a:rPr lang="zh-CN" altLang="en-US" smtClean="0"/>
              <a:t>‹#›</a:t>
            </a:fld>
            <a:endParaRPr lang="zh-CN" altLang="en-US"/>
          </a:p>
        </p:txBody>
      </p:sp>
    </p:spTree>
    <p:extLst>
      <p:ext uri="{BB962C8B-B14F-4D97-AF65-F5344CB8AC3E}">
        <p14:creationId xmlns:p14="http://schemas.microsoft.com/office/powerpoint/2010/main" val="2237446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BDFE392-7BC4-4761-A074-958DEEE8104D}" type="datetimeFigureOut">
              <a:rPr lang="zh-CN" altLang="en-US" smtClean="0"/>
              <a:t>2017/1/3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9FA352-A01A-405C-8354-83502C7D8608}" type="slidenum">
              <a:rPr lang="zh-CN" altLang="en-US" smtClean="0"/>
              <a:t>‹#›</a:t>
            </a:fld>
            <a:endParaRPr lang="zh-CN" altLang="en-US"/>
          </a:p>
        </p:txBody>
      </p:sp>
    </p:spTree>
    <p:extLst>
      <p:ext uri="{BB962C8B-B14F-4D97-AF65-F5344CB8AC3E}">
        <p14:creationId xmlns:p14="http://schemas.microsoft.com/office/powerpoint/2010/main" val="2364326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BDFE392-7BC4-4761-A074-958DEEE8104D}" type="datetimeFigureOut">
              <a:rPr lang="zh-CN" altLang="en-US" smtClean="0"/>
              <a:t>2017/1/3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9FA352-A01A-405C-8354-83502C7D8608}" type="slidenum">
              <a:rPr lang="zh-CN" altLang="en-US" smtClean="0"/>
              <a:t>‹#›</a:t>
            </a:fld>
            <a:endParaRPr lang="zh-CN" altLang="en-US"/>
          </a:p>
        </p:txBody>
      </p:sp>
    </p:spTree>
    <p:extLst>
      <p:ext uri="{BB962C8B-B14F-4D97-AF65-F5344CB8AC3E}">
        <p14:creationId xmlns:p14="http://schemas.microsoft.com/office/powerpoint/2010/main" val="1278853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BDFE392-7BC4-4761-A074-958DEEE8104D}" type="datetimeFigureOut">
              <a:rPr lang="zh-CN" altLang="en-US" smtClean="0"/>
              <a:t>2017/1/3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9FA352-A01A-405C-8354-83502C7D8608}" type="slidenum">
              <a:rPr lang="zh-CN" altLang="en-US" smtClean="0"/>
              <a:t>‹#›</a:t>
            </a:fld>
            <a:endParaRPr lang="zh-CN" altLang="en-US"/>
          </a:p>
        </p:txBody>
      </p:sp>
    </p:spTree>
    <p:extLst>
      <p:ext uri="{BB962C8B-B14F-4D97-AF65-F5344CB8AC3E}">
        <p14:creationId xmlns:p14="http://schemas.microsoft.com/office/powerpoint/2010/main" val="2461700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BDFE392-7BC4-4761-A074-958DEEE8104D}" type="datetimeFigureOut">
              <a:rPr lang="zh-CN" altLang="en-US" smtClean="0"/>
              <a:t>2017/1/3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9FA352-A01A-405C-8354-83502C7D8608}" type="slidenum">
              <a:rPr lang="zh-CN" altLang="en-US" smtClean="0"/>
              <a:t>‹#›</a:t>
            </a:fld>
            <a:endParaRPr lang="zh-CN" altLang="en-US"/>
          </a:p>
        </p:txBody>
      </p:sp>
    </p:spTree>
    <p:extLst>
      <p:ext uri="{BB962C8B-B14F-4D97-AF65-F5344CB8AC3E}">
        <p14:creationId xmlns:p14="http://schemas.microsoft.com/office/powerpoint/2010/main" val="164857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BDFE392-7BC4-4761-A074-958DEEE8104D}" type="datetimeFigureOut">
              <a:rPr lang="zh-CN" altLang="en-US" smtClean="0"/>
              <a:t>2017/1/3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09FA352-A01A-405C-8354-83502C7D8608}" type="slidenum">
              <a:rPr lang="zh-CN" altLang="en-US" smtClean="0"/>
              <a:t>‹#›</a:t>
            </a:fld>
            <a:endParaRPr lang="zh-CN" altLang="en-US"/>
          </a:p>
        </p:txBody>
      </p:sp>
    </p:spTree>
    <p:extLst>
      <p:ext uri="{BB962C8B-B14F-4D97-AF65-F5344CB8AC3E}">
        <p14:creationId xmlns:p14="http://schemas.microsoft.com/office/powerpoint/2010/main" val="1441715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BDFE392-7BC4-4761-A074-958DEEE8104D}" type="datetimeFigureOut">
              <a:rPr lang="zh-CN" altLang="en-US" smtClean="0"/>
              <a:t>2017/1/3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09FA352-A01A-405C-8354-83502C7D8608}" type="slidenum">
              <a:rPr lang="zh-CN" altLang="en-US" smtClean="0"/>
              <a:t>‹#›</a:t>
            </a:fld>
            <a:endParaRPr lang="zh-CN" altLang="en-US"/>
          </a:p>
        </p:txBody>
      </p:sp>
    </p:spTree>
    <p:extLst>
      <p:ext uri="{BB962C8B-B14F-4D97-AF65-F5344CB8AC3E}">
        <p14:creationId xmlns:p14="http://schemas.microsoft.com/office/powerpoint/2010/main" val="285765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BDFE392-7BC4-4761-A074-958DEEE8104D}" type="datetimeFigureOut">
              <a:rPr lang="zh-CN" altLang="en-US" smtClean="0"/>
              <a:t>2017/1/3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09FA352-A01A-405C-8354-83502C7D8608}" type="slidenum">
              <a:rPr lang="zh-CN" altLang="en-US" smtClean="0"/>
              <a:t>‹#›</a:t>
            </a:fld>
            <a:endParaRPr lang="zh-CN" altLang="en-US"/>
          </a:p>
        </p:txBody>
      </p:sp>
    </p:spTree>
    <p:extLst>
      <p:ext uri="{BB962C8B-B14F-4D97-AF65-F5344CB8AC3E}">
        <p14:creationId xmlns:p14="http://schemas.microsoft.com/office/powerpoint/2010/main" val="776371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BDFE392-7BC4-4761-A074-958DEEE8104D}" type="datetimeFigureOut">
              <a:rPr lang="zh-CN" altLang="en-US" smtClean="0"/>
              <a:t>2017/1/3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09FA352-A01A-405C-8354-83502C7D8608}" type="slidenum">
              <a:rPr lang="zh-CN" altLang="en-US" smtClean="0"/>
              <a:t>‹#›</a:t>
            </a:fld>
            <a:endParaRPr lang="zh-CN" altLang="en-US"/>
          </a:p>
        </p:txBody>
      </p:sp>
    </p:spTree>
    <p:extLst>
      <p:ext uri="{BB962C8B-B14F-4D97-AF65-F5344CB8AC3E}">
        <p14:creationId xmlns:p14="http://schemas.microsoft.com/office/powerpoint/2010/main" val="2761465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BDFE392-7BC4-4761-A074-958DEEE8104D}" type="datetimeFigureOut">
              <a:rPr lang="zh-CN" altLang="en-US" smtClean="0"/>
              <a:t>2017/1/3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09FA352-A01A-405C-8354-83502C7D8608}" type="slidenum">
              <a:rPr lang="zh-CN" altLang="en-US" smtClean="0"/>
              <a:t>‹#›</a:t>
            </a:fld>
            <a:endParaRPr lang="zh-CN" altLang="en-US"/>
          </a:p>
        </p:txBody>
      </p:sp>
    </p:spTree>
    <p:extLst>
      <p:ext uri="{BB962C8B-B14F-4D97-AF65-F5344CB8AC3E}">
        <p14:creationId xmlns:p14="http://schemas.microsoft.com/office/powerpoint/2010/main" val="1654761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BDFE392-7BC4-4761-A074-958DEEE8104D}" type="datetimeFigureOut">
              <a:rPr lang="zh-CN" altLang="en-US" smtClean="0"/>
              <a:t>2017/1/3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09FA352-A01A-405C-8354-83502C7D8608}" type="slidenum">
              <a:rPr lang="zh-CN" altLang="en-US" smtClean="0"/>
              <a:t>‹#›</a:t>
            </a:fld>
            <a:endParaRPr lang="zh-CN" altLang="en-US"/>
          </a:p>
        </p:txBody>
      </p:sp>
    </p:spTree>
    <p:extLst>
      <p:ext uri="{BB962C8B-B14F-4D97-AF65-F5344CB8AC3E}">
        <p14:creationId xmlns:p14="http://schemas.microsoft.com/office/powerpoint/2010/main" val="94327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BDFE392-7BC4-4761-A074-958DEEE8104D}" type="datetimeFigureOut">
              <a:rPr lang="zh-CN" altLang="en-US" smtClean="0"/>
              <a:t>2017/1/3</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09FA352-A01A-405C-8354-83502C7D8608}" type="slidenum">
              <a:rPr lang="zh-CN" altLang="en-US" smtClean="0"/>
              <a:t>‹#›</a:t>
            </a:fld>
            <a:endParaRPr lang="zh-CN" altLang="en-US"/>
          </a:p>
        </p:txBody>
      </p:sp>
    </p:spTree>
    <p:extLst>
      <p:ext uri="{BB962C8B-B14F-4D97-AF65-F5344CB8AC3E}">
        <p14:creationId xmlns:p14="http://schemas.microsoft.com/office/powerpoint/2010/main" val="1380530371"/>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 id="2147483928"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effectLst>
                  <a:glow rad="38100">
                    <a:schemeClr val="bg1">
                      <a:lumMod val="65000"/>
                      <a:lumOff val="35000"/>
                      <a:alpha val="50000"/>
                    </a:schemeClr>
                  </a:glow>
                </a:effectLst>
              </a:rPr>
              <a:t>虚拟现实在教育应用中的问题与研究 </a:t>
            </a:r>
            <a:endParaRPr lang="zh-CN" altLang="en-US" dirty="0">
              <a:effectLst>
                <a:glow rad="38100">
                  <a:schemeClr val="bg1">
                    <a:lumMod val="65000"/>
                    <a:lumOff val="35000"/>
                    <a:alpha val="50000"/>
                  </a:schemeClr>
                </a:glow>
              </a:effectLst>
            </a:endParaRPr>
          </a:p>
        </p:txBody>
      </p:sp>
      <p:sp>
        <p:nvSpPr>
          <p:cNvPr id="3" name="副标题 2"/>
          <p:cNvSpPr>
            <a:spLocks noGrp="1"/>
          </p:cNvSpPr>
          <p:nvPr>
            <p:ph type="subTitle" idx="1"/>
          </p:nvPr>
        </p:nvSpPr>
        <p:spPr/>
        <p:txBody>
          <a:bodyPr>
            <a:normAutofit fontScale="92500" lnSpcReduction="10000"/>
          </a:bodyPr>
          <a:lstStyle/>
          <a:p>
            <a:r>
              <a:rPr lang="zh-CN" altLang="en-US" dirty="0">
                <a:solidFill>
                  <a:schemeClr val="tx1"/>
                </a:solidFill>
              </a:rPr>
              <a:t>移</a:t>
            </a:r>
            <a:r>
              <a:rPr lang="zh-CN" altLang="en-US" dirty="0" smtClean="0">
                <a:solidFill>
                  <a:schemeClr val="tx1"/>
                </a:solidFill>
              </a:rPr>
              <a:t>游</a:t>
            </a:r>
            <a:r>
              <a:rPr lang="en-US" altLang="zh-CN" dirty="0" smtClean="0">
                <a:solidFill>
                  <a:schemeClr val="tx1"/>
                </a:solidFill>
              </a:rPr>
              <a:t>1607</a:t>
            </a:r>
            <a:r>
              <a:rPr lang="zh-CN" altLang="en-US" dirty="0" smtClean="0">
                <a:solidFill>
                  <a:schemeClr val="tx1"/>
                </a:solidFill>
              </a:rPr>
              <a:t>班</a:t>
            </a:r>
            <a:endParaRPr lang="en-US" altLang="zh-CN" dirty="0" smtClean="0">
              <a:solidFill>
                <a:schemeClr val="tx1"/>
              </a:solidFill>
            </a:endParaRPr>
          </a:p>
          <a:p>
            <a:r>
              <a:rPr lang="zh-CN" altLang="en-US" dirty="0">
                <a:solidFill>
                  <a:schemeClr val="tx1"/>
                </a:solidFill>
              </a:rPr>
              <a:t>李卓</a:t>
            </a:r>
            <a:r>
              <a:rPr lang="zh-CN" altLang="en-US" dirty="0" smtClean="0">
                <a:solidFill>
                  <a:schemeClr val="tx1"/>
                </a:solidFill>
              </a:rPr>
              <a:t>飞</a:t>
            </a:r>
            <a:endParaRPr lang="en-US" altLang="zh-CN" dirty="0" smtClean="0">
              <a:solidFill>
                <a:schemeClr val="tx1"/>
              </a:solidFill>
            </a:endParaRPr>
          </a:p>
          <a:p>
            <a:r>
              <a:rPr lang="en-US" altLang="zh-CN" dirty="0" smtClean="0">
                <a:solidFill>
                  <a:schemeClr val="tx1"/>
                </a:solidFill>
              </a:rPr>
              <a:t>21651087</a:t>
            </a:r>
            <a:endParaRPr lang="zh-CN" altLang="en-US" dirty="0">
              <a:solidFill>
                <a:schemeClr val="tx1"/>
              </a:solidFill>
            </a:endParaRPr>
          </a:p>
        </p:txBody>
      </p:sp>
    </p:spTree>
    <p:extLst>
      <p:ext uri="{BB962C8B-B14F-4D97-AF65-F5344CB8AC3E}">
        <p14:creationId xmlns:p14="http://schemas.microsoft.com/office/powerpoint/2010/main" val="4241526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smtClean="0"/>
              <a:t>、小结</a:t>
            </a:r>
            <a:endParaRPr lang="zh-CN" altLang="en-US" dirty="0"/>
          </a:p>
        </p:txBody>
      </p:sp>
      <p:sp>
        <p:nvSpPr>
          <p:cNvPr id="5" name="内容占位符 4"/>
          <p:cNvSpPr>
            <a:spLocks noGrp="1"/>
          </p:cNvSpPr>
          <p:nvPr>
            <p:ph sz="quarter" idx="13"/>
          </p:nvPr>
        </p:nvSpPr>
        <p:spPr/>
        <p:txBody>
          <a:bodyPr/>
          <a:lstStyle/>
          <a:p>
            <a:r>
              <a:rPr lang="zh-CN" altLang="zh-CN" dirty="0"/>
              <a:t>虚拟现实在过去的理论研究、技术创新、系统开发和应用推广方面都取得重要进展，现实出了巨大的发展潜力和广阔的应用前景。我国在这一科技领域也进入了发展的新阶段，</a:t>
            </a:r>
            <a:r>
              <a:rPr lang="en-US" altLang="zh-CN" dirty="0"/>
              <a:t>VR</a:t>
            </a:r>
            <a:r>
              <a:rPr lang="zh-CN" altLang="zh-CN" dirty="0"/>
              <a:t>技术已经成为我国信息科学技术发展的国家目标。同时</a:t>
            </a:r>
            <a:r>
              <a:rPr lang="en-US" altLang="zh-CN" dirty="0"/>
              <a:t>VR</a:t>
            </a:r>
            <a:r>
              <a:rPr lang="zh-CN" altLang="zh-CN" dirty="0"/>
              <a:t>研究领域仍然存在大量有待解决的问题和难题，而且还在不断产生新的理论和关键技术问题，这些问题的突破，将会使得</a:t>
            </a:r>
            <a:r>
              <a:rPr lang="en-US" altLang="zh-CN" dirty="0"/>
              <a:t>VR</a:t>
            </a:r>
            <a:r>
              <a:rPr lang="zh-CN" altLang="zh-CN" dirty="0"/>
              <a:t>技术有更大的发展。</a:t>
            </a:r>
          </a:p>
          <a:p>
            <a:r>
              <a:rPr lang="en-US" altLang="zh-CN" dirty="0"/>
              <a:t>VR</a:t>
            </a:r>
            <a:r>
              <a:rPr lang="zh-CN" altLang="zh-CN" dirty="0"/>
              <a:t>是一个充满活力和挑战的科学技术领域，希望越来越多的计算机科学工作者加人</a:t>
            </a:r>
            <a:r>
              <a:rPr lang="en-US" altLang="zh-CN" dirty="0"/>
              <a:t>VR</a:t>
            </a:r>
            <a:r>
              <a:rPr lang="zh-CN" altLang="zh-CN" dirty="0"/>
              <a:t>研究开发队伍，为我国在这一重要的科学技术领域达到国际领先水平作出贡献</a:t>
            </a:r>
            <a:r>
              <a:rPr lang="zh-CN" altLang="zh-CN" dirty="0" smtClean="0"/>
              <a:t>。</a:t>
            </a:r>
            <a:endParaRPr lang="zh-CN" altLang="zh-CN" dirty="0"/>
          </a:p>
        </p:txBody>
      </p:sp>
    </p:spTree>
    <p:extLst>
      <p:ext uri="{BB962C8B-B14F-4D97-AF65-F5344CB8AC3E}">
        <p14:creationId xmlns:p14="http://schemas.microsoft.com/office/powerpoint/2010/main" val="2348936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effectLst>
                  <a:glow rad="38100">
                    <a:schemeClr val="bg1">
                      <a:lumMod val="65000"/>
                      <a:lumOff val="35000"/>
                      <a:alpha val="50000"/>
                    </a:schemeClr>
                  </a:glow>
                </a:effectLst>
              </a:rPr>
              <a:t>THANKS</a:t>
            </a:r>
            <a:endParaRPr lang="zh-CN" altLang="en-US" dirty="0">
              <a:effectLst>
                <a:glow rad="38100">
                  <a:schemeClr val="bg1">
                    <a:lumMod val="65000"/>
                    <a:lumOff val="35000"/>
                    <a:alpha val="50000"/>
                  </a:schemeClr>
                </a:glow>
              </a:effectLst>
            </a:endParaRPr>
          </a:p>
        </p:txBody>
      </p:sp>
    </p:spTree>
    <p:extLst>
      <p:ext uri="{BB962C8B-B14F-4D97-AF65-F5344CB8AC3E}">
        <p14:creationId xmlns:p14="http://schemas.microsoft.com/office/powerpoint/2010/main" val="2900714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一、虚拟现实背景</a:t>
            </a:r>
            <a:endParaRPr lang="zh-CN" altLang="en-US" dirty="0"/>
          </a:p>
        </p:txBody>
      </p:sp>
      <p:sp>
        <p:nvSpPr>
          <p:cNvPr id="8" name="内容占位符 7"/>
          <p:cNvSpPr>
            <a:spLocks noGrp="1"/>
          </p:cNvSpPr>
          <p:nvPr>
            <p:ph sz="quarter" idx="13"/>
          </p:nvPr>
        </p:nvSpPr>
        <p:spPr>
          <a:xfrm>
            <a:off x="913774" y="2367093"/>
            <a:ext cx="4242842" cy="3598992"/>
          </a:xfrm>
        </p:spPr>
        <p:txBody>
          <a:bodyPr>
            <a:normAutofit/>
          </a:bodyPr>
          <a:lstStyle/>
          <a:p>
            <a:r>
              <a:rPr lang="zh-CN" altLang="zh-CN" dirty="0"/>
              <a:t>虚拟现实是指采用计算机为核心的现代高科技手段，结合相关科学技术，生成与一定范围真实环境在视觉、听觉、触觉等方面高度近似的数字化环境，用户借助特殊的输入输出设备与数字化环境中的对象进行交互作用，让用户如同身临其境一般。</a:t>
            </a:r>
            <a:endParaRPr lang="zh-CN" altLang="en-US" dirty="0"/>
          </a:p>
        </p:txBody>
      </p:sp>
      <p:graphicFrame>
        <p:nvGraphicFramePr>
          <p:cNvPr id="9" name="图示 8"/>
          <p:cNvGraphicFramePr/>
          <p:nvPr>
            <p:extLst>
              <p:ext uri="{D42A27DB-BD31-4B8C-83A1-F6EECF244321}">
                <p14:modId xmlns:p14="http://schemas.microsoft.com/office/powerpoint/2010/main" val="1529978769"/>
              </p:ext>
            </p:extLst>
          </p:nvPr>
        </p:nvGraphicFramePr>
        <p:xfrm>
          <a:off x="6160956" y="2053653"/>
          <a:ext cx="4373797" cy="4069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2667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二、虚拟现实问题及研究</a:t>
            </a:r>
            <a:endParaRPr lang="zh-CN" altLang="en-US" dirty="0"/>
          </a:p>
        </p:txBody>
      </p:sp>
      <p:graphicFrame>
        <p:nvGraphicFramePr>
          <p:cNvPr id="8" name="内容占位符 7"/>
          <p:cNvGraphicFramePr>
            <a:graphicFrameLocks noGrp="1"/>
          </p:cNvGraphicFramePr>
          <p:nvPr>
            <p:ph sz="quarter" idx="13"/>
            <p:extLst>
              <p:ext uri="{D42A27DB-BD31-4B8C-83A1-F6EECF244321}">
                <p14:modId xmlns:p14="http://schemas.microsoft.com/office/powerpoint/2010/main" val="234831946"/>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2934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虚拟现实发展历史及产业现状</a:t>
            </a:r>
          </a:p>
        </p:txBody>
      </p:sp>
      <p:sp>
        <p:nvSpPr>
          <p:cNvPr id="5" name="内容占位符 4"/>
          <p:cNvSpPr>
            <a:spLocks noGrp="1"/>
          </p:cNvSpPr>
          <p:nvPr>
            <p:ph sz="quarter" idx="13"/>
          </p:nvPr>
        </p:nvSpPr>
        <p:spPr>
          <a:xfrm>
            <a:off x="913774" y="2367093"/>
            <a:ext cx="2653885" cy="526010"/>
          </a:xfrm>
        </p:spPr>
        <p:txBody>
          <a:bodyPr/>
          <a:lstStyle/>
          <a:p>
            <a:r>
              <a:rPr lang="zh-CN" altLang="en-US" dirty="0" smtClean="0"/>
              <a:t>早期虚拟现实应用</a:t>
            </a:r>
            <a:endParaRPr lang="zh-CN" altLang="en-US" dirty="0"/>
          </a:p>
        </p:txBody>
      </p:sp>
      <p:graphicFrame>
        <p:nvGraphicFramePr>
          <p:cNvPr id="3" name="图示 2"/>
          <p:cNvGraphicFramePr/>
          <p:nvPr>
            <p:extLst>
              <p:ext uri="{D42A27DB-BD31-4B8C-83A1-F6EECF244321}">
                <p14:modId xmlns:p14="http://schemas.microsoft.com/office/powerpoint/2010/main" val="3563395360"/>
              </p:ext>
            </p:extLst>
          </p:nvPr>
        </p:nvGraphicFramePr>
        <p:xfrm>
          <a:off x="2833141" y="2214695"/>
          <a:ext cx="6490741" cy="40910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2421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虚拟现实发展历史及产业现状</a:t>
            </a:r>
          </a:p>
        </p:txBody>
      </p:sp>
      <p:sp>
        <p:nvSpPr>
          <p:cNvPr id="5" name="内容占位符 4"/>
          <p:cNvSpPr>
            <a:spLocks noGrp="1"/>
          </p:cNvSpPr>
          <p:nvPr>
            <p:ph sz="quarter" idx="13"/>
          </p:nvPr>
        </p:nvSpPr>
        <p:spPr>
          <a:xfrm>
            <a:off x="913774" y="2367093"/>
            <a:ext cx="6116613" cy="526010"/>
          </a:xfrm>
        </p:spPr>
        <p:txBody>
          <a:bodyPr>
            <a:normAutofit/>
          </a:bodyPr>
          <a:lstStyle/>
          <a:p>
            <a:r>
              <a:rPr lang="zh-CN" altLang="en-US" dirty="0" smtClean="0"/>
              <a:t>未来虚拟现实特点及对教育行业带来影响</a:t>
            </a:r>
            <a:endParaRPr lang="zh-CN" altLang="en-US" dirty="0"/>
          </a:p>
        </p:txBody>
      </p:sp>
      <p:graphicFrame>
        <p:nvGraphicFramePr>
          <p:cNvPr id="9" name="图示 8"/>
          <p:cNvGraphicFramePr/>
          <p:nvPr>
            <p:extLst>
              <p:ext uri="{D42A27DB-BD31-4B8C-83A1-F6EECF244321}">
                <p14:modId xmlns:p14="http://schemas.microsoft.com/office/powerpoint/2010/main" val="3505215054"/>
              </p:ext>
            </p:extLst>
          </p:nvPr>
        </p:nvGraphicFramePr>
        <p:xfrm>
          <a:off x="2316813" y="2666896"/>
          <a:ext cx="8041390" cy="3771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4376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虚拟现实发展历史及产业现状</a:t>
            </a:r>
          </a:p>
        </p:txBody>
      </p:sp>
      <p:sp>
        <p:nvSpPr>
          <p:cNvPr id="5" name="内容占位符 4"/>
          <p:cNvSpPr>
            <a:spLocks noGrp="1"/>
          </p:cNvSpPr>
          <p:nvPr>
            <p:ph sz="quarter" idx="13"/>
          </p:nvPr>
        </p:nvSpPr>
        <p:spPr>
          <a:xfrm>
            <a:off x="913774" y="2367093"/>
            <a:ext cx="4872429" cy="526010"/>
          </a:xfrm>
        </p:spPr>
        <p:txBody>
          <a:bodyPr>
            <a:normAutofit/>
          </a:bodyPr>
          <a:lstStyle/>
          <a:p>
            <a:r>
              <a:rPr lang="zh-CN" altLang="en-US" dirty="0" smtClean="0"/>
              <a:t>虚拟现实在产业中的不足之处</a:t>
            </a:r>
            <a:endParaRPr lang="zh-CN" altLang="en-US" dirty="0"/>
          </a:p>
        </p:txBody>
      </p:sp>
      <p:graphicFrame>
        <p:nvGraphicFramePr>
          <p:cNvPr id="3" name="图示 2"/>
          <p:cNvGraphicFramePr/>
          <p:nvPr>
            <p:extLst>
              <p:ext uri="{D42A27DB-BD31-4B8C-83A1-F6EECF244321}">
                <p14:modId xmlns:p14="http://schemas.microsoft.com/office/powerpoint/2010/main" val="1464402744"/>
              </p:ext>
            </p:extLst>
          </p:nvPr>
        </p:nvGraphicFramePr>
        <p:xfrm>
          <a:off x="2032000" y="3028013"/>
          <a:ext cx="8221272" cy="311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3553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0"/>
            <a:r>
              <a:rPr lang="zh-CN" altLang="en-US" dirty="0"/>
              <a:t>虚拟现实的教育应用分析</a:t>
            </a:r>
            <a:endParaRPr lang="zh-CN" altLang="en-US" dirty="0"/>
          </a:p>
        </p:txBody>
      </p:sp>
      <p:sp>
        <p:nvSpPr>
          <p:cNvPr id="5" name="内容占位符 4"/>
          <p:cNvSpPr>
            <a:spLocks noGrp="1"/>
          </p:cNvSpPr>
          <p:nvPr>
            <p:ph sz="quarter" idx="13"/>
          </p:nvPr>
        </p:nvSpPr>
        <p:spPr>
          <a:xfrm>
            <a:off x="913774" y="2367092"/>
            <a:ext cx="4932390" cy="481039"/>
          </a:xfrm>
        </p:spPr>
        <p:txBody>
          <a:bodyPr/>
          <a:lstStyle/>
          <a:p>
            <a:r>
              <a:rPr lang="zh-CN" altLang="zh-CN" dirty="0"/>
              <a:t>虚拟现实技术在教育领域中的</a:t>
            </a:r>
            <a:r>
              <a:rPr lang="zh-CN" altLang="zh-CN" dirty="0" smtClean="0"/>
              <a:t>应用形式</a:t>
            </a:r>
            <a:endParaRPr lang="zh-CN" altLang="en-US" dirty="0"/>
          </a:p>
        </p:txBody>
      </p:sp>
      <p:graphicFrame>
        <p:nvGraphicFramePr>
          <p:cNvPr id="2" name="图示 1"/>
          <p:cNvGraphicFramePr/>
          <p:nvPr>
            <p:extLst>
              <p:ext uri="{D42A27DB-BD31-4B8C-83A1-F6EECF244321}">
                <p14:modId xmlns:p14="http://schemas.microsoft.com/office/powerpoint/2010/main" val="4256766142"/>
              </p:ext>
            </p:extLst>
          </p:nvPr>
        </p:nvGraphicFramePr>
        <p:xfrm>
          <a:off x="2721547" y="3177914"/>
          <a:ext cx="6752236" cy="2930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7870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0"/>
            <a:r>
              <a:rPr lang="zh-CN" altLang="en-US" dirty="0"/>
              <a:t>虚拟现实的教育应用分析</a:t>
            </a:r>
            <a:endParaRPr lang="zh-CN" altLang="en-US" dirty="0"/>
          </a:p>
        </p:txBody>
      </p:sp>
      <p:sp>
        <p:nvSpPr>
          <p:cNvPr id="5" name="内容占位符 4"/>
          <p:cNvSpPr>
            <a:spLocks noGrp="1"/>
          </p:cNvSpPr>
          <p:nvPr>
            <p:ph sz="quarter" idx="13"/>
          </p:nvPr>
        </p:nvSpPr>
        <p:spPr>
          <a:xfrm>
            <a:off x="913775" y="2214694"/>
            <a:ext cx="5292154" cy="481039"/>
          </a:xfrm>
        </p:spPr>
        <p:txBody>
          <a:bodyPr>
            <a:normAutofit/>
          </a:bodyPr>
          <a:lstStyle/>
          <a:p>
            <a:r>
              <a:rPr lang="zh-CN" altLang="en-US" dirty="0" smtClean="0"/>
              <a:t>沉浸式虚拟现实</a:t>
            </a:r>
            <a:r>
              <a:rPr lang="en-US" altLang="zh-CN" dirty="0" smtClean="0"/>
              <a:t>——</a:t>
            </a:r>
            <a:r>
              <a:rPr lang="zh-CN" altLang="en-US" dirty="0" smtClean="0"/>
              <a:t>用户沉浸在虚拟环境中</a:t>
            </a:r>
            <a:endParaRPr lang="zh-CN" altLang="en-US" dirty="0"/>
          </a:p>
        </p:txBody>
      </p:sp>
      <p:graphicFrame>
        <p:nvGraphicFramePr>
          <p:cNvPr id="3" name="图示 2"/>
          <p:cNvGraphicFramePr/>
          <p:nvPr>
            <p:extLst>
              <p:ext uri="{D42A27DB-BD31-4B8C-83A1-F6EECF244321}">
                <p14:modId xmlns:p14="http://schemas.microsoft.com/office/powerpoint/2010/main" val="2618126661"/>
              </p:ext>
            </p:extLst>
          </p:nvPr>
        </p:nvGraphicFramePr>
        <p:xfrm>
          <a:off x="2292662" y="2695733"/>
          <a:ext cx="7826531" cy="4003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689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0"/>
            <a:r>
              <a:rPr lang="zh-CN" altLang="en-US" dirty="0"/>
              <a:t>虚拟现实教育存在的问题</a:t>
            </a:r>
            <a:endParaRPr lang="zh-CN" altLang="en-US" dirty="0"/>
          </a:p>
        </p:txBody>
      </p:sp>
      <p:sp>
        <p:nvSpPr>
          <p:cNvPr id="5" name="内容占位符 4"/>
          <p:cNvSpPr>
            <a:spLocks noGrp="1"/>
          </p:cNvSpPr>
          <p:nvPr>
            <p:ph sz="quarter" idx="13"/>
          </p:nvPr>
        </p:nvSpPr>
        <p:spPr>
          <a:xfrm>
            <a:off x="913775" y="2367093"/>
            <a:ext cx="2953688" cy="2429760"/>
          </a:xfrm>
        </p:spPr>
        <p:txBody>
          <a:bodyPr>
            <a:normAutofit/>
          </a:bodyPr>
          <a:lstStyle/>
          <a:p>
            <a:r>
              <a:rPr lang="zh-CN" altLang="en-US" dirty="0" smtClean="0"/>
              <a:t>虽然虚拟现实技术已经有很长一段时间的发展，然而</a:t>
            </a:r>
            <a:r>
              <a:rPr lang="zh-CN" altLang="zh-CN" dirty="0"/>
              <a:t>开发者如何为用户提供一个真正身临其境的游戏或应用体验还存在比较大的技术</a:t>
            </a:r>
            <a:r>
              <a:rPr lang="zh-CN" altLang="zh-CN" dirty="0" smtClean="0"/>
              <a:t>局限性</a:t>
            </a:r>
            <a:endParaRPr lang="zh-CN" altLang="en-US" dirty="0"/>
          </a:p>
        </p:txBody>
      </p:sp>
      <p:graphicFrame>
        <p:nvGraphicFramePr>
          <p:cNvPr id="2" name="图示 1"/>
          <p:cNvGraphicFramePr/>
          <p:nvPr>
            <p:extLst>
              <p:ext uri="{D42A27DB-BD31-4B8C-83A1-F6EECF244321}">
                <p14:modId xmlns:p14="http://schemas.microsoft.com/office/powerpoint/2010/main" val="1806321181"/>
              </p:ext>
            </p:extLst>
          </p:nvPr>
        </p:nvGraphicFramePr>
        <p:xfrm>
          <a:off x="4317166" y="1933731"/>
          <a:ext cx="6430782" cy="3882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6589294"/>
      </p:ext>
    </p:extLst>
  </p:cSld>
  <p:clrMapOvr>
    <a:masterClrMapping/>
  </p:clrMapOvr>
  <p:timing>
    <p:tnLst>
      <p:par>
        <p:cTn id="1" dur="indefinite" restart="never" nodeType="tmRoot"/>
      </p:par>
    </p:tnLst>
  </p:timing>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51</TotalTime>
  <Words>633</Words>
  <Application>Microsoft Office PowerPoint</Application>
  <PresentationFormat>宽屏</PresentationFormat>
  <Paragraphs>64</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宋体</vt:lpstr>
      <vt:lpstr>Arial</vt:lpstr>
      <vt:lpstr>Tw Cen MT</vt:lpstr>
      <vt:lpstr>水滴</vt:lpstr>
      <vt:lpstr>虚拟现实在教育应用中的问题与研究 </vt:lpstr>
      <vt:lpstr>一、虚拟现实背景</vt:lpstr>
      <vt:lpstr>二、虚拟现实问题及研究</vt:lpstr>
      <vt:lpstr>虚拟现实发展历史及产业现状</vt:lpstr>
      <vt:lpstr>虚拟现实发展历史及产业现状</vt:lpstr>
      <vt:lpstr>虚拟现实发展历史及产业现状</vt:lpstr>
      <vt:lpstr>虚拟现实的教育应用分析</vt:lpstr>
      <vt:lpstr>虚拟现实的教育应用分析</vt:lpstr>
      <vt:lpstr>虚拟现实教育存在的问题</vt:lpstr>
      <vt:lpstr>三、小结</vt:lpstr>
      <vt:lpstr>THANKS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虚拟现实在教育应用中的问题与研究 </dc:title>
  <dc:creator>LZF</dc:creator>
  <cp:lastModifiedBy>LZF</cp:lastModifiedBy>
  <cp:revision>7</cp:revision>
  <dcterms:created xsi:type="dcterms:W3CDTF">2017-01-03T12:24:53Z</dcterms:created>
  <dcterms:modified xsi:type="dcterms:W3CDTF">2017-01-03T13:16:13Z</dcterms:modified>
</cp:coreProperties>
</file>