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1"/>
    <p:sldMasterId id="2147484121" r:id="rId2"/>
  </p:sldMasterIdLst>
  <p:notesMasterIdLst>
    <p:notesMasterId r:id="rId32"/>
  </p:notesMasterIdLst>
  <p:handoutMasterIdLst>
    <p:handoutMasterId r:id="rId33"/>
  </p:handoutMasterIdLst>
  <p:sldIdLst>
    <p:sldId id="296" r:id="rId3"/>
    <p:sldId id="262" r:id="rId4"/>
    <p:sldId id="297" r:id="rId5"/>
    <p:sldId id="259" r:id="rId6"/>
    <p:sldId id="263" r:id="rId7"/>
    <p:sldId id="260" r:id="rId8"/>
    <p:sldId id="264" r:id="rId9"/>
    <p:sldId id="265" r:id="rId10"/>
    <p:sldId id="266" r:id="rId11"/>
    <p:sldId id="269" r:id="rId12"/>
    <p:sldId id="273" r:id="rId13"/>
    <p:sldId id="275" r:id="rId14"/>
    <p:sldId id="278" r:id="rId15"/>
    <p:sldId id="280" r:id="rId16"/>
    <p:sldId id="283" r:id="rId17"/>
    <p:sldId id="298" r:id="rId18"/>
    <p:sldId id="293" r:id="rId19"/>
    <p:sldId id="295" r:id="rId20"/>
    <p:sldId id="300" r:id="rId21"/>
    <p:sldId id="301" r:id="rId22"/>
    <p:sldId id="302" r:id="rId23"/>
    <p:sldId id="303" r:id="rId24"/>
    <p:sldId id="304" r:id="rId25"/>
    <p:sldId id="305" r:id="rId26"/>
    <p:sldId id="306" r:id="rId27"/>
    <p:sldId id="307" r:id="rId28"/>
    <p:sldId id="308" r:id="rId29"/>
    <p:sldId id="309" r:id="rId30"/>
    <p:sldId id="299" r:id="rId31"/>
  </p:sldIdLst>
  <p:sldSz cx="12188825" cy="6858000"/>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55613" indent="1588" algn="l" defTabSz="91281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12813" indent="1588" algn="l" defTabSz="91281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70013" indent="1588" algn="l" defTabSz="91281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27213" indent="1588" algn="l" defTabSz="912813" rtl="0" eaLnBrk="0" fontAlgn="base" hangingPunct="0">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739">
          <p15:clr>
            <a:srgbClr val="A4A3A4"/>
          </p15:clr>
        </p15:guide>
        <p15:guide id="4" pos="329">
          <p15:clr>
            <a:srgbClr val="A4A3A4"/>
          </p15:clr>
        </p15:guide>
        <p15:guide id="5" pos="7365">
          <p15:clr>
            <a:srgbClr val="A4A3A4"/>
          </p15:clr>
        </p15:guide>
        <p15:guide id="6" pos="3837">
          <p15:clr>
            <a:srgbClr val="A4A3A4"/>
          </p15:clr>
        </p15:guide>
        <p15:guide id="7" pos="14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7C7C7"/>
    <a:srgbClr val="FFFFFF"/>
    <a:srgbClr val="000000"/>
    <a:srgbClr val="CDE0E9"/>
    <a:srgbClr val="57B1FB"/>
    <a:srgbClr val="99C1D3"/>
    <a:srgbClr val="8DB9CD"/>
    <a:srgbClr val="427D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0" autoAdjust="0"/>
    <p:restoredTop sz="95811" autoAdjust="0"/>
  </p:normalViewPr>
  <p:slideViewPr>
    <p:cSldViewPr snapToGrid="0" snapToObjects="1">
      <p:cViewPr varScale="1">
        <p:scale>
          <a:sx n="89" d="100"/>
          <a:sy n="89" d="100"/>
        </p:scale>
        <p:origin x="509" y="82"/>
      </p:cViewPr>
      <p:guideLst>
        <p:guide orient="horz" pos="142"/>
        <p:guide orient="horz" pos="4176"/>
        <p:guide orient="horz" pos="739"/>
        <p:guide pos="329"/>
        <p:guide pos="7365"/>
        <p:guide pos="3837"/>
        <p:guide pos="1459"/>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napToObjects="1">
      <p:cViewPr varScale="1">
        <p:scale>
          <a:sx n="83" d="100"/>
          <a:sy n="83" d="100"/>
        </p:scale>
        <p:origin x="-38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83F837-B661-4A81-B82C-FC077CB5CFF1}" type="doc">
      <dgm:prSet loTypeId="urn:microsoft.com/office/officeart/2005/8/layout/arrow2" loCatId="process" qsTypeId="urn:microsoft.com/office/officeart/2005/8/quickstyle/simple1#1" qsCatId="simple" csTypeId="urn:microsoft.com/office/officeart/2005/8/colors/accent1_5" csCatId="accent1" phldr="1"/>
      <dgm:spPr/>
    </dgm:pt>
    <dgm:pt modelId="{F499EE5F-4AE0-41B0-85D0-E8B96033DACA}">
      <dgm:prSet phldrT="[文本]" custT="1"/>
      <dgm:spPr/>
      <dgm:t>
        <a:bodyPr/>
        <a:lstStyle/>
        <a:p>
          <a:r>
            <a:rPr lang="en-US" altLang="zh-CN" sz="1800" dirty="0" smtClean="0">
              <a:solidFill>
                <a:schemeClr val="bg1"/>
              </a:solidFill>
              <a:latin typeface="微软雅黑" pitchFamily="34" charset="-122"/>
              <a:ea typeface="微软雅黑" pitchFamily="34" charset="-122"/>
            </a:rPr>
            <a:t>2004</a:t>
          </a:r>
          <a:r>
            <a:rPr lang="zh-CN" altLang="en-US" sz="1800" dirty="0" smtClean="0">
              <a:solidFill>
                <a:schemeClr val="bg1"/>
              </a:solidFill>
              <a:latin typeface="微软雅黑" pitchFamily="34" charset="-122"/>
              <a:ea typeface="微软雅黑" pitchFamily="34" charset="-122"/>
            </a:rPr>
            <a:t>年</a:t>
          </a:r>
          <a:endParaRPr lang="en-US" altLang="zh-CN" sz="1800" dirty="0" smtClean="0">
            <a:solidFill>
              <a:schemeClr val="bg1"/>
            </a:solidFill>
            <a:latin typeface="微软雅黑" pitchFamily="34" charset="-122"/>
            <a:ea typeface="微软雅黑" pitchFamily="34" charset="-122"/>
          </a:endParaRPr>
        </a:p>
      </dgm:t>
    </dgm:pt>
    <dgm:pt modelId="{DC1641BD-C090-4801-B396-39FA18E6C233}" type="parTrans" cxnId="{6B49D0A7-0006-4D39-BF4D-19EAD0385DC7}">
      <dgm:prSet/>
      <dgm:spPr/>
      <dgm:t>
        <a:bodyPr/>
        <a:lstStyle/>
        <a:p>
          <a:endParaRPr lang="zh-CN" altLang="en-US">
            <a:solidFill>
              <a:schemeClr val="bg1"/>
            </a:solidFill>
          </a:endParaRPr>
        </a:p>
      </dgm:t>
    </dgm:pt>
    <dgm:pt modelId="{26DE7E05-C418-4369-A71B-48C945E2EC0A}" type="sibTrans" cxnId="{6B49D0A7-0006-4D39-BF4D-19EAD0385DC7}">
      <dgm:prSet/>
      <dgm:spPr/>
      <dgm:t>
        <a:bodyPr/>
        <a:lstStyle/>
        <a:p>
          <a:endParaRPr lang="zh-CN" altLang="en-US">
            <a:solidFill>
              <a:schemeClr val="bg1"/>
            </a:solidFill>
          </a:endParaRPr>
        </a:p>
      </dgm:t>
    </dgm:pt>
    <dgm:pt modelId="{A2C5FA54-487D-4FA4-ACBB-3A364BCDA8F8}">
      <dgm:prSet phldrT="[文本]" custT="1"/>
      <dgm:spPr/>
      <dgm:t>
        <a:bodyPr/>
        <a:lstStyle/>
        <a:p>
          <a:r>
            <a:rPr lang="en-US" altLang="zh-CN" sz="1800" dirty="0" smtClean="0">
              <a:solidFill>
                <a:schemeClr val="bg1"/>
              </a:solidFill>
              <a:latin typeface="微软雅黑" pitchFamily="34" charset="-122"/>
              <a:ea typeface="微软雅黑" pitchFamily="34" charset="-122"/>
            </a:rPr>
            <a:t>2008</a:t>
          </a:r>
          <a:r>
            <a:rPr lang="zh-CN" altLang="en-US" sz="1800" dirty="0" smtClean="0">
              <a:solidFill>
                <a:schemeClr val="bg1"/>
              </a:solidFill>
              <a:latin typeface="微软雅黑" pitchFamily="34" charset="-122"/>
              <a:ea typeface="微软雅黑" pitchFamily="34" charset="-122"/>
            </a:rPr>
            <a:t>年</a:t>
          </a:r>
          <a:endParaRPr lang="zh-CN" altLang="en-US" sz="1800" dirty="0">
            <a:solidFill>
              <a:schemeClr val="bg1"/>
            </a:solidFill>
            <a:latin typeface="微软雅黑" pitchFamily="34" charset="-122"/>
            <a:ea typeface="微软雅黑" pitchFamily="34" charset="-122"/>
          </a:endParaRPr>
        </a:p>
      </dgm:t>
    </dgm:pt>
    <dgm:pt modelId="{FF5C2553-F331-4888-BAB2-B6481EE25B88}" type="parTrans" cxnId="{9201662C-10B2-45A9-AF45-00F07600DECF}">
      <dgm:prSet/>
      <dgm:spPr/>
      <dgm:t>
        <a:bodyPr/>
        <a:lstStyle/>
        <a:p>
          <a:endParaRPr lang="zh-CN" altLang="en-US">
            <a:solidFill>
              <a:schemeClr val="bg1"/>
            </a:solidFill>
          </a:endParaRPr>
        </a:p>
      </dgm:t>
    </dgm:pt>
    <dgm:pt modelId="{DA145F4E-EDDC-43A5-8AA5-56DA9285C922}" type="sibTrans" cxnId="{9201662C-10B2-45A9-AF45-00F07600DECF}">
      <dgm:prSet/>
      <dgm:spPr/>
      <dgm:t>
        <a:bodyPr/>
        <a:lstStyle/>
        <a:p>
          <a:endParaRPr lang="zh-CN" altLang="en-US">
            <a:solidFill>
              <a:schemeClr val="bg1"/>
            </a:solidFill>
          </a:endParaRPr>
        </a:p>
      </dgm:t>
    </dgm:pt>
    <dgm:pt modelId="{77636403-BBDB-4DDB-BE89-8C6994D2B88A}">
      <dgm:prSet phldrT="[文本]" custT="1"/>
      <dgm:spPr/>
      <dgm:t>
        <a:bodyPr/>
        <a:lstStyle/>
        <a:p>
          <a:r>
            <a:rPr lang="en-US" altLang="zh-CN" sz="1800" dirty="0" smtClean="0">
              <a:solidFill>
                <a:schemeClr val="bg1"/>
              </a:solidFill>
              <a:latin typeface="微软雅黑" pitchFamily="34" charset="-122"/>
              <a:ea typeface="微软雅黑" pitchFamily="34" charset="-122"/>
            </a:rPr>
            <a:t>2012</a:t>
          </a:r>
          <a:r>
            <a:rPr lang="zh-CN" altLang="en-US" sz="1800" dirty="0" smtClean="0">
              <a:solidFill>
                <a:schemeClr val="bg1"/>
              </a:solidFill>
              <a:latin typeface="微软雅黑" pitchFamily="34" charset="-122"/>
              <a:ea typeface="微软雅黑" pitchFamily="34" charset="-122"/>
            </a:rPr>
            <a:t>年</a:t>
          </a:r>
          <a:endParaRPr lang="zh-CN" altLang="en-US" sz="1800" dirty="0">
            <a:solidFill>
              <a:schemeClr val="bg1"/>
            </a:solidFill>
            <a:latin typeface="微软雅黑" pitchFamily="34" charset="-122"/>
            <a:ea typeface="微软雅黑" pitchFamily="34" charset="-122"/>
          </a:endParaRPr>
        </a:p>
      </dgm:t>
    </dgm:pt>
    <dgm:pt modelId="{A4CBE375-6C5C-49EE-BAC6-05CA3D9C9B92}" type="parTrans" cxnId="{54596119-3A3D-4522-BB96-EDA85A22DAC9}">
      <dgm:prSet/>
      <dgm:spPr/>
      <dgm:t>
        <a:bodyPr/>
        <a:lstStyle/>
        <a:p>
          <a:endParaRPr lang="zh-CN" altLang="en-US">
            <a:solidFill>
              <a:schemeClr val="bg1"/>
            </a:solidFill>
          </a:endParaRPr>
        </a:p>
      </dgm:t>
    </dgm:pt>
    <dgm:pt modelId="{83093A0F-015C-4202-9215-B970F13E11E6}" type="sibTrans" cxnId="{54596119-3A3D-4522-BB96-EDA85A22DAC9}">
      <dgm:prSet/>
      <dgm:spPr/>
      <dgm:t>
        <a:bodyPr/>
        <a:lstStyle/>
        <a:p>
          <a:endParaRPr lang="zh-CN" altLang="en-US">
            <a:solidFill>
              <a:schemeClr val="bg1"/>
            </a:solidFill>
          </a:endParaRPr>
        </a:p>
      </dgm:t>
    </dgm:pt>
    <dgm:pt modelId="{9F364ECC-F80A-4F28-8667-A99DF463750A}">
      <dgm:prSet phldrT="[文本]" custT="1"/>
      <dgm:spPr/>
      <dgm:t>
        <a:bodyPr/>
        <a:lstStyle/>
        <a:p>
          <a:r>
            <a:rPr lang="zh-CN" altLang="en-US" sz="1800" dirty="0" smtClean="0">
              <a:solidFill>
                <a:schemeClr val="bg1"/>
              </a:solidFill>
              <a:latin typeface="微软雅黑" pitchFamily="34" charset="-122"/>
              <a:ea typeface="微软雅黑" pitchFamily="34" charset="-122"/>
            </a:rPr>
            <a:t>提出构想</a:t>
          </a:r>
          <a:endParaRPr lang="en-US" altLang="zh-CN" sz="1800" dirty="0" smtClean="0">
            <a:solidFill>
              <a:schemeClr val="bg1"/>
            </a:solidFill>
            <a:latin typeface="微软雅黑" pitchFamily="34" charset="-122"/>
            <a:ea typeface="微软雅黑" pitchFamily="34" charset="-122"/>
          </a:endParaRPr>
        </a:p>
      </dgm:t>
    </dgm:pt>
    <dgm:pt modelId="{5D518DBB-6CB7-44B8-AB30-49B0CCE08FB8}" type="parTrans" cxnId="{9F3E1643-13C8-4715-93BD-D4F600D648E9}">
      <dgm:prSet/>
      <dgm:spPr/>
      <dgm:t>
        <a:bodyPr/>
        <a:lstStyle/>
        <a:p>
          <a:endParaRPr lang="zh-CN" altLang="en-US">
            <a:solidFill>
              <a:schemeClr val="bg1"/>
            </a:solidFill>
          </a:endParaRPr>
        </a:p>
      </dgm:t>
    </dgm:pt>
    <dgm:pt modelId="{1F4DDA79-19AB-4F04-93A3-323F81A2955F}" type="sibTrans" cxnId="{9F3E1643-13C8-4715-93BD-D4F600D648E9}">
      <dgm:prSet/>
      <dgm:spPr/>
      <dgm:t>
        <a:bodyPr/>
        <a:lstStyle/>
        <a:p>
          <a:endParaRPr lang="zh-CN" altLang="en-US">
            <a:solidFill>
              <a:schemeClr val="bg1"/>
            </a:solidFill>
          </a:endParaRPr>
        </a:p>
      </dgm:t>
    </dgm:pt>
    <dgm:pt modelId="{E0938A6B-5BC7-4F13-89CB-22D27A869C58}">
      <dgm:prSet phldrT="[文本]" custT="1"/>
      <dgm:spPr/>
      <dgm:t>
        <a:bodyPr/>
        <a:lstStyle/>
        <a:p>
          <a:r>
            <a:rPr lang="zh-CN" altLang="en-US" sz="1800" dirty="0" smtClean="0">
              <a:solidFill>
                <a:schemeClr val="bg1"/>
              </a:solidFill>
              <a:latin typeface="微软雅黑" pitchFamily="34" charset="-122"/>
              <a:ea typeface="微软雅黑" pitchFamily="34" charset="-122"/>
            </a:rPr>
            <a:t>发布第一份草案</a:t>
          </a:r>
          <a:endParaRPr lang="zh-CN" altLang="en-US" sz="1800" dirty="0">
            <a:solidFill>
              <a:schemeClr val="bg1"/>
            </a:solidFill>
            <a:latin typeface="微软雅黑" pitchFamily="34" charset="-122"/>
            <a:ea typeface="微软雅黑" pitchFamily="34" charset="-122"/>
          </a:endParaRPr>
        </a:p>
      </dgm:t>
    </dgm:pt>
    <dgm:pt modelId="{5F5486AC-D959-41A5-A9D4-D700B63ED324}" type="parTrans" cxnId="{186CC5F0-012F-412A-B841-645FCD350FDC}">
      <dgm:prSet/>
      <dgm:spPr/>
      <dgm:t>
        <a:bodyPr/>
        <a:lstStyle/>
        <a:p>
          <a:endParaRPr lang="zh-CN" altLang="en-US">
            <a:solidFill>
              <a:schemeClr val="bg1"/>
            </a:solidFill>
          </a:endParaRPr>
        </a:p>
      </dgm:t>
    </dgm:pt>
    <dgm:pt modelId="{F617D277-04C4-4A07-B109-D0DA0D85EE1A}" type="sibTrans" cxnId="{186CC5F0-012F-412A-B841-645FCD350FDC}">
      <dgm:prSet/>
      <dgm:spPr/>
      <dgm:t>
        <a:bodyPr/>
        <a:lstStyle/>
        <a:p>
          <a:endParaRPr lang="zh-CN" altLang="en-US">
            <a:solidFill>
              <a:schemeClr val="bg1"/>
            </a:solidFill>
          </a:endParaRPr>
        </a:p>
      </dgm:t>
    </dgm:pt>
    <dgm:pt modelId="{F3CA875B-E9B5-41C6-82A1-E2BA25CBE49F}">
      <dgm:prSet phldrT="[文本]" custT="1"/>
      <dgm:spPr/>
      <dgm:t>
        <a:bodyPr/>
        <a:lstStyle/>
        <a:p>
          <a:r>
            <a:rPr lang="zh-CN" altLang="en-US" sz="1800" dirty="0" smtClean="0">
              <a:solidFill>
                <a:schemeClr val="bg1"/>
              </a:solidFill>
              <a:latin typeface="微软雅黑" pitchFamily="34" charset="-122"/>
              <a:ea typeface="微软雅黑" pitchFamily="34" charset="-122"/>
            </a:rPr>
            <a:t>推广阶段</a:t>
          </a:r>
          <a:endParaRPr lang="zh-CN" altLang="en-US" sz="1800" dirty="0">
            <a:solidFill>
              <a:schemeClr val="bg1"/>
            </a:solidFill>
            <a:latin typeface="微软雅黑" pitchFamily="34" charset="-122"/>
            <a:ea typeface="微软雅黑" pitchFamily="34" charset="-122"/>
          </a:endParaRPr>
        </a:p>
      </dgm:t>
    </dgm:pt>
    <dgm:pt modelId="{2C312BB8-46FC-4C55-BA1C-61F1A4417A7A}" type="parTrans" cxnId="{F572D2F3-CB4B-42F5-8DFD-A7CCB6359FAF}">
      <dgm:prSet/>
      <dgm:spPr/>
      <dgm:t>
        <a:bodyPr/>
        <a:lstStyle/>
        <a:p>
          <a:endParaRPr lang="zh-CN" altLang="en-US">
            <a:solidFill>
              <a:schemeClr val="bg1"/>
            </a:solidFill>
          </a:endParaRPr>
        </a:p>
      </dgm:t>
    </dgm:pt>
    <dgm:pt modelId="{43605756-19A4-4916-894B-A9EA8300F399}" type="sibTrans" cxnId="{F572D2F3-CB4B-42F5-8DFD-A7CCB6359FAF}">
      <dgm:prSet/>
      <dgm:spPr/>
      <dgm:t>
        <a:bodyPr/>
        <a:lstStyle/>
        <a:p>
          <a:endParaRPr lang="zh-CN" altLang="en-US">
            <a:solidFill>
              <a:schemeClr val="bg1"/>
            </a:solidFill>
          </a:endParaRPr>
        </a:p>
      </dgm:t>
    </dgm:pt>
    <dgm:pt modelId="{EBC1654C-2B50-4C35-9F49-018E8512F799}">
      <dgm:prSet phldrT="[文本]" custT="1"/>
      <dgm:spPr/>
      <dgm:t>
        <a:bodyPr/>
        <a:lstStyle/>
        <a:p>
          <a:r>
            <a:rPr lang="en-US" altLang="zh-CN" sz="1800" dirty="0" smtClean="0">
              <a:solidFill>
                <a:schemeClr val="bg1"/>
              </a:solidFill>
              <a:latin typeface="微软雅黑" pitchFamily="34" charset="-122"/>
              <a:ea typeface="微软雅黑" pitchFamily="34" charset="-122"/>
            </a:rPr>
            <a:t>2020</a:t>
          </a:r>
          <a:r>
            <a:rPr lang="zh-CN" altLang="en-US" sz="1800" dirty="0" smtClean="0">
              <a:solidFill>
                <a:schemeClr val="bg1"/>
              </a:solidFill>
              <a:latin typeface="微软雅黑" pitchFamily="34" charset="-122"/>
              <a:ea typeface="微软雅黑" pitchFamily="34" charset="-122"/>
            </a:rPr>
            <a:t>年</a:t>
          </a:r>
          <a:endParaRPr lang="zh-CN" altLang="en-US" sz="1800" dirty="0">
            <a:solidFill>
              <a:schemeClr val="bg1"/>
            </a:solidFill>
            <a:latin typeface="微软雅黑" pitchFamily="34" charset="-122"/>
            <a:ea typeface="微软雅黑" pitchFamily="34" charset="-122"/>
          </a:endParaRPr>
        </a:p>
      </dgm:t>
    </dgm:pt>
    <dgm:pt modelId="{4A29CFC2-821B-41FC-BD03-1E22195550E0}" type="parTrans" cxnId="{74412418-6E34-45CA-99E6-3D2D9EBCB1AA}">
      <dgm:prSet/>
      <dgm:spPr/>
      <dgm:t>
        <a:bodyPr/>
        <a:lstStyle/>
        <a:p>
          <a:endParaRPr lang="zh-CN" altLang="en-US">
            <a:solidFill>
              <a:schemeClr val="bg1"/>
            </a:solidFill>
          </a:endParaRPr>
        </a:p>
      </dgm:t>
    </dgm:pt>
    <dgm:pt modelId="{02EA9125-8C50-4C28-A75A-0CAC13F15D8E}" type="sibTrans" cxnId="{74412418-6E34-45CA-99E6-3D2D9EBCB1AA}">
      <dgm:prSet/>
      <dgm:spPr/>
      <dgm:t>
        <a:bodyPr/>
        <a:lstStyle/>
        <a:p>
          <a:endParaRPr lang="zh-CN" altLang="en-US">
            <a:solidFill>
              <a:schemeClr val="bg1"/>
            </a:solidFill>
          </a:endParaRPr>
        </a:p>
      </dgm:t>
    </dgm:pt>
    <dgm:pt modelId="{389C74A3-5133-4AC5-A546-1D5D6506B61F}">
      <dgm:prSet phldrT="[文本]" custT="1"/>
      <dgm:spPr/>
      <dgm:t>
        <a:bodyPr/>
        <a:lstStyle/>
        <a:p>
          <a:r>
            <a:rPr lang="zh-CN" altLang="en-US" sz="1800" dirty="0" smtClean="0">
              <a:solidFill>
                <a:schemeClr val="bg1"/>
              </a:solidFill>
              <a:latin typeface="微软雅黑" pitchFamily="34" charset="-122"/>
              <a:ea typeface="微软雅黑" pitchFamily="34" charset="-122"/>
            </a:rPr>
            <a:t>最终测试</a:t>
          </a:r>
          <a:endParaRPr lang="zh-CN" altLang="en-US" sz="1800" dirty="0">
            <a:solidFill>
              <a:schemeClr val="bg1"/>
            </a:solidFill>
            <a:latin typeface="微软雅黑" pitchFamily="34" charset="-122"/>
            <a:ea typeface="微软雅黑" pitchFamily="34" charset="-122"/>
          </a:endParaRPr>
        </a:p>
      </dgm:t>
    </dgm:pt>
    <dgm:pt modelId="{032A1E00-3E87-4E5E-83F8-A5E28D932378}" type="parTrans" cxnId="{072E8390-723E-4C16-AF44-613765E9FC96}">
      <dgm:prSet/>
      <dgm:spPr/>
      <dgm:t>
        <a:bodyPr/>
        <a:lstStyle/>
        <a:p>
          <a:endParaRPr lang="zh-CN" altLang="en-US">
            <a:solidFill>
              <a:schemeClr val="bg1"/>
            </a:solidFill>
          </a:endParaRPr>
        </a:p>
      </dgm:t>
    </dgm:pt>
    <dgm:pt modelId="{4BFA7014-3690-4F32-B82E-452C130FA07F}" type="sibTrans" cxnId="{072E8390-723E-4C16-AF44-613765E9FC96}">
      <dgm:prSet/>
      <dgm:spPr/>
      <dgm:t>
        <a:bodyPr/>
        <a:lstStyle/>
        <a:p>
          <a:endParaRPr lang="zh-CN" altLang="en-US">
            <a:solidFill>
              <a:schemeClr val="bg1"/>
            </a:solidFill>
          </a:endParaRPr>
        </a:p>
      </dgm:t>
    </dgm:pt>
    <dgm:pt modelId="{4928122B-F2D4-4896-870E-14BC9CD3A198}">
      <dgm:prSet phldrT="[文本]" custT="1"/>
      <dgm:spPr/>
      <dgm:t>
        <a:bodyPr/>
        <a:lstStyle/>
        <a:p>
          <a:r>
            <a:rPr lang="en-US" altLang="zh-CN" sz="1800" dirty="0" smtClean="0">
              <a:solidFill>
                <a:schemeClr val="bg1"/>
              </a:solidFill>
              <a:latin typeface="微软雅黑" pitchFamily="34" charset="-122"/>
              <a:ea typeface="微软雅黑" pitchFamily="34" charset="-122"/>
            </a:rPr>
            <a:t>2022</a:t>
          </a:r>
          <a:r>
            <a:rPr lang="zh-CN" altLang="en-US" sz="1800" dirty="0" smtClean="0">
              <a:solidFill>
                <a:schemeClr val="bg1"/>
              </a:solidFill>
              <a:latin typeface="微软雅黑" pitchFamily="34" charset="-122"/>
              <a:ea typeface="微软雅黑" pitchFamily="34" charset="-122"/>
            </a:rPr>
            <a:t>年</a:t>
          </a:r>
          <a:endParaRPr lang="en-US" altLang="zh-CN" sz="1800" dirty="0" smtClean="0">
            <a:solidFill>
              <a:schemeClr val="bg1"/>
            </a:solidFill>
            <a:latin typeface="微软雅黑" pitchFamily="34" charset="-122"/>
            <a:ea typeface="微软雅黑" pitchFamily="34" charset="-122"/>
          </a:endParaRPr>
        </a:p>
      </dgm:t>
    </dgm:pt>
    <dgm:pt modelId="{1F9A5BDB-BF14-486E-9B82-A13CE85D99BA}" type="parTrans" cxnId="{59053FCD-0C62-44E5-81A0-EE4A701BD22C}">
      <dgm:prSet/>
      <dgm:spPr/>
      <dgm:t>
        <a:bodyPr/>
        <a:lstStyle/>
        <a:p>
          <a:endParaRPr lang="zh-CN" altLang="en-US">
            <a:solidFill>
              <a:schemeClr val="bg1"/>
            </a:solidFill>
          </a:endParaRPr>
        </a:p>
      </dgm:t>
    </dgm:pt>
    <dgm:pt modelId="{9689B483-DF18-44C7-87A1-8C570A79771C}" type="sibTrans" cxnId="{59053FCD-0C62-44E5-81A0-EE4A701BD22C}">
      <dgm:prSet/>
      <dgm:spPr/>
      <dgm:t>
        <a:bodyPr/>
        <a:lstStyle/>
        <a:p>
          <a:endParaRPr lang="zh-CN" altLang="en-US">
            <a:solidFill>
              <a:schemeClr val="bg1"/>
            </a:solidFill>
          </a:endParaRPr>
        </a:p>
      </dgm:t>
    </dgm:pt>
    <dgm:pt modelId="{307BA144-7452-4FA4-A347-C730EC506B05}">
      <dgm:prSet phldrT="[文本]" custT="1"/>
      <dgm:spPr/>
      <dgm:t>
        <a:bodyPr/>
        <a:lstStyle/>
        <a:p>
          <a:r>
            <a:rPr lang="zh-CN" altLang="en-US" sz="1800" dirty="0" smtClean="0">
              <a:solidFill>
                <a:schemeClr val="bg1"/>
              </a:solidFill>
              <a:latin typeface="微软雅黑" pitchFamily="34" charset="-122"/>
              <a:ea typeface="微软雅黑" pitchFamily="34" charset="-122"/>
            </a:rPr>
            <a:t>正式发布</a:t>
          </a:r>
          <a:endParaRPr lang="en-US" altLang="zh-CN" sz="1800" dirty="0" smtClean="0">
            <a:solidFill>
              <a:schemeClr val="bg1"/>
            </a:solidFill>
            <a:latin typeface="微软雅黑" pitchFamily="34" charset="-122"/>
            <a:ea typeface="微软雅黑" pitchFamily="34" charset="-122"/>
          </a:endParaRPr>
        </a:p>
      </dgm:t>
    </dgm:pt>
    <dgm:pt modelId="{9685D952-987A-47DB-B719-20B756EC7DC6}" type="parTrans" cxnId="{F09EEEAE-079A-4525-84AA-25C3D36C3EA4}">
      <dgm:prSet/>
      <dgm:spPr/>
      <dgm:t>
        <a:bodyPr/>
        <a:lstStyle/>
        <a:p>
          <a:endParaRPr lang="zh-CN" altLang="en-US">
            <a:solidFill>
              <a:schemeClr val="bg1"/>
            </a:solidFill>
          </a:endParaRPr>
        </a:p>
      </dgm:t>
    </dgm:pt>
    <dgm:pt modelId="{960598AA-6EBD-4A54-8C4C-68D3FBD20E11}" type="sibTrans" cxnId="{F09EEEAE-079A-4525-84AA-25C3D36C3EA4}">
      <dgm:prSet/>
      <dgm:spPr/>
      <dgm:t>
        <a:bodyPr/>
        <a:lstStyle/>
        <a:p>
          <a:endParaRPr lang="zh-CN" altLang="en-US">
            <a:solidFill>
              <a:schemeClr val="bg1"/>
            </a:solidFill>
          </a:endParaRPr>
        </a:p>
      </dgm:t>
    </dgm:pt>
    <dgm:pt modelId="{4EDB2E95-9B26-4328-92A7-B66ED3EEB51F}" type="pres">
      <dgm:prSet presAssocID="{5783F837-B661-4A81-B82C-FC077CB5CFF1}" presName="arrowDiagram" presStyleCnt="0">
        <dgm:presLayoutVars>
          <dgm:chMax val="5"/>
          <dgm:dir/>
          <dgm:resizeHandles val="exact"/>
        </dgm:presLayoutVars>
      </dgm:prSet>
      <dgm:spPr/>
    </dgm:pt>
    <dgm:pt modelId="{8F1D347B-C654-4CF2-903F-D6E04C73CB74}" type="pres">
      <dgm:prSet presAssocID="{5783F837-B661-4A81-B82C-FC077CB5CFF1}" presName="arrow" presStyleLbl="bgShp" presStyleIdx="0" presStyleCnt="1"/>
      <dgm:spPr/>
    </dgm:pt>
    <dgm:pt modelId="{68846AF8-6756-4D7A-A897-3E28C998EBE3}" type="pres">
      <dgm:prSet presAssocID="{5783F837-B661-4A81-B82C-FC077CB5CFF1}" presName="arrowDiagram5" presStyleCnt="0"/>
      <dgm:spPr/>
    </dgm:pt>
    <dgm:pt modelId="{4257517D-1EC6-4C3D-BEE5-A0AE862EDE65}" type="pres">
      <dgm:prSet presAssocID="{F499EE5F-4AE0-41B0-85D0-E8B96033DACA}" presName="bullet5a" presStyleLbl="node1" presStyleIdx="0" presStyleCnt="5"/>
      <dgm:spPr/>
    </dgm:pt>
    <dgm:pt modelId="{47B5F838-EEF8-4183-9CC6-0142EAF74683}" type="pres">
      <dgm:prSet presAssocID="{F499EE5F-4AE0-41B0-85D0-E8B96033DACA}" presName="textBox5a" presStyleLbl="revTx" presStyleIdx="0" presStyleCnt="5" custScaleX="176613" custLinFactNeighborX="39981" custLinFactNeighborY="3361">
        <dgm:presLayoutVars>
          <dgm:bulletEnabled val="1"/>
        </dgm:presLayoutVars>
      </dgm:prSet>
      <dgm:spPr/>
      <dgm:t>
        <a:bodyPr/>
        <a:lstStyle/>
        <a:p>
          <a:endParaRPr lang="zh-CN" altLang="en-US"/>
        </a:p>
      </dgm:t>
    </dgm:pt>
    <dgm:pt modelId="{26108A8F-E31E-4D14-85E0-0D80B245140C}" type="pres">
      <dgm:prSet presAssocID="{A2C5FA54-487D-4FA4-ACBB-3A364BCDA8F8}" presName="bullet5b" presStyleLbl="node1" presStyleIdx="1" presStyleCnt="5"/>
      <dgm:spPr/>
    </dgm:pt>
    <dgm:pt modelId="{478B1F86-5956-4D56-9E24-BC76F0CB808A}" type="pres">
      <dgm:prSet presAssocID="{A2C5FA54-487D-4FA4-ACBB-3A364BCDA8F8}" presName="textBox5b" presStyleLbl="revTx" presStyleIdx="1" presStyleCnt="5" custScaleX="164127" custLinFactNeighborX="38333" custLinFactNeighborY="3339">
        <dgm:presLayoutVars>
          <dgm:bulletEnabled val="1"/>
        </dgm:presLayoutVars>
      </dgm:prSet>
      <dgm:spPr/>
      <dgm:t>
        <a:bodyPr/>
        <a:lstStyle/>
        <a:p>
          <a:endParaRPr lang="zh-CN" altLang="en-US"/>
        </a:p>
      </dgm:t>
    </dgm:pt>
    <dgm:pt modelId="{781ADD63-9F56-496F-9201-1979D0329858}" type="pres">
      <dgm:prSet presAssocID="{77636403-BBDB-4DDB-BE89-8C6994D2B88A}" presName="bullet5c" presStyleLbl="node1" presStyleIdx="2" presStyleCnt="5"/>
      <dgm:spPr/>
    </dgm:pt>
    <dgm:pt modelId="{8D718BE9-27B9-43AC-A0E5-C86A60BF4D2D}" type="pres">
      <dgm:prSet presAssocID="{77636403-BBDB-4DDB-BE89-8C6994D2B88A}" presName="textBox5c" presStyleLbl="revTx" presStyleIdx="2" presStyleCnt="5" custScaleX="120026" custLinFactNeighborX="16982" custLinFactNeighborY="2455">
        <dgm:presLayoutVars>
          <dgm:bulletEnabled val="1"/>
        </dgm:presLayoutVars>
      </dgm:prSet>
      <dgm:spPr/>
      <dgm:t>
        <a:bodyPr/>
        <a:lstStyle/>
        <a:p>
          <a:endParaRPr lang="zh-CN" altLang="en-US"/>
        </a:p>
      </dgm:t>
    </dgm:pt>
    <dgm:pt modelId="{51601B69-2A5B-42B6-BEA3-06CF4F26CB55}" type="pres">
      <dgm:prSet presAssocID="{EBC1654C-2B50-4C35-9F49-018E8512F799}" presName="bullet5d" presStyleLbl="node1" presStyleIdx="3" presStyleCnt="5"/>
      <dgm:spPr/>
    </dgm:pt>
    <dgm:pt modelId="{F2DB21A2-0992-41C6-9988-B661751350A1}" type="pres">
      <dgm:prSet presAssocID="{EBC1654C-2B50-4C35-9F49-018E8512F799}" presName="textBox5d" presStyleLbl="revTx" presStyleIdx="3" presStyleCnt="5" custLinFactNeighborX="4691" custLinFactNeighborY="-818">
        <dgm:presLayoutVars>
          <dgm:bulletEnabled val="1"/>
        </dgm:presLayoutVars>
      </dgm:prSet>
      <dgm:spPr/>
      <dgm:t>
        <a:bodyPr/>
        <a:lstStyle/>
        <a:p>
          <a:endParaRPr lang="zh-CN" altLang="en-US"/>
        </a:p>
      </dgm:t>
    </dgm:pt>
    <dgm:pt modelId="{FD6B8692-6A18-4B93-A3D3-8E60D7B18F2A}" type="pres">
      <dgm:prSet presAssocID="{4928122B-F2D4-4896-870E-14BC9CD3A198}" presName="bullet5e" presStyleLbl="node1" presStyleIdx="4" presStyleCnt="5"/>
      <dgm:spPr/>
    </dgm:pt>
    <dgm:pt modelId="{DD659AAC-4B9A-42E0-87B1-D12C78CC18D9}" type="pres">
      <dgm:prSet presAssocID="{4928122B-F2D4-4896-870E-14BC9CD3A198}" presName="textBox5e" presStyleLbl="revTx" presStyleIdx="4" presStyleCnt="5" custLinFactNeighborX="4128" custLinFactNeighborY="1738">
        <dgm:presLayoutVars>
          <dgm:bulletEnabled val="1"/>
        </dgm:presLayoutVars>
      </dgm:prSet>
      <dgm:spPr/>
      <dgm:t>
        <a:bodyPr/>
        <a:lstStyle/>
        <a:p>
          <a:endParaRPr lang="zh-CN" altLang="en-US"/>
        </a:p>
      </dgm:t>
    </dgm:pt>
  </dgm:ptLst>
  <dgm:cxnLst>
    <dgm:cxn modelId="{7A6031D9-3B9A-4859-BEF1-6EA9FCBF7D62}" type="presOf" srcId="{EBC1654C-2B50-4C35-9F49-018E8512F799}" destId="{F2DB21A2-0992-41C6-9988-B661751350A1}" srcOrd="0" destOrd="0" presId="urn:microsoft.com/office/officeart/2005/8/layout/arrow2"/>
    <dgm:cxn modelId="{186CC5F0-012F-412A-B841-645FCD350FDC}" srcId="{A2C5FA54-487D-4FA4-ACBB-3A364BCDA8F8}" destId="{E0938A6B-5BC7-4F13-89CB-22D27A869C58}" srcOrd="0" destOrd="0" parTransId="{5F5486AC-D959-41A5-A9D4-D700B63ED324}" sibTransId="{F617D277-04C4-4A07-B109-D0DA0D85EE1A}"/>
    <dgm:cxn modelId="{F09EEEAE-079A-4525-84AA-25C3D36C3EA4}" srcId="{4928122B-F2D4-4896-870E-14BC9CD3A198}" destId="{307BA144-7452-4FA4-A347-C730EC506B05}" srcOrd="0" destOrd="0" parTransId="{9685D952-987A-47DB-B719-20B756EC7DC6}" sibTransId="{960598AA-6EBD-4A54-8C4C-68D3FBD20E11}"/>
    <dgm:cxn modelId="{6B49D0A7-0006-4D39-BF4D-19EAD0385DC7}" srcId="{5783F837-B661-4A81-B82C-FC077CB5CFF1}" destId="{F499EE5F-4AE0-41B0-85D0-E8B96033DACA}" srcOrd="0" destOrd="0" parTransId="{DC1641BD-C090-4801-B396-39FA18E6C233}" sibTransId="{26DE7E05-C418-4369-A71B-48C945E2EC0A}"/>
    <dgm:cxn modelId="{60F724F6-8207-4D3E-A99F-955FE5F6ED5E}" type="presOf" srcId="{F3CA875B-E9B5-41C6-82A1-E2BA25CBE49F}" destId="{8D718BE9-27B9-43AC-A0E5-C86A60BF4D2D}" srcOrd="0" destOrd="1" presId="urn:microsoft.com/office/officeart/2005/8/layout/arrow2"/>
    <dgm:cxn modelId="{4FF77439-5951-4239-9A39-9F4E8C1A2D93}" type="presOf" srcId="{307BA144-7452-4FA4-A347-C730EC506B05}" destId="{DD659AAC-4B9A-42E0-87B1-D12C78CC18D9}" srcOrd="0" destOrd="1" presId="urn:microsoft.com/office/officeart/2005/8/layout/arrow2"/>
    <dgm:cxn modelId="{9201662C-10B2-45A9-AF45-00F07600DECF}" srcId="{5783F837-B661-4A81-B82C-FC077CB5CFF1}" destId="{A2C5FA54-487D-4FA4-ACBB-3A364BCDA8F8}" srcOrd="1" destOrd="0" parTransId="{FF5C2553-F331-4888-BAB2-B6481EE25B88}" sibTransId="{DA145F4E-EDDC-43A5-8AA5-56DA9285C922}"/>
    <dgm:cxn modelId="{072E8390-723E-4C16-AF44-613765E9FC96}" srcId="{EBC1654C-2B50-4C35-9F49-018E8512F799}" destId="{389C74A3-5133-4AC5-A546-1D5D6506B61F}" srcOrd="0" destOrd="0" parTransId="{032A1E00-3E87-4E5E-83F8-A5E28D932378}" sibTransId="{4BFA7014-3690-4F32-B82E-452C130FA07F}"/>
    <dgm:cxn modelId="{72996554-7780-417B-9B6C-49448837D8B0}" type="presOf" srcId="{E0938A6B-5BC7-4F13-89CB-22D27A869C58}" destId="{478B1F86-5956-4D56-9E24-BC76F0CB808A}" srcOrd="0" destOrd="1" presId="urn:microsoft.com/office/officeart/2005/8/layout/arrow2"/>
    <dgm:cxn modelId="{EA1E381C-75BF-4339-9359-3B4A9571194C}" type="presOf" srcId="{389C74A3-5133-4AC5-A546-1D5D6506B61F}" destId="{F2DB21A2-0992-41C6-9988-B661751350A1}" srcOrd="0" destOrd="1" presId="urn:microsoft.com/office/officeart/2005/8/layout/arrow2"/>
    <dgm:cxn modelId="{74412418-6E34-45CA-99E6-3D2D9EBCB1AA}" srcId="{5783F837-B661-4A81-B82C-FC077CB5CFF1}" destId="{EBC1654C-2B50-4C35-9F49-018E8512F799}" srcOrd="3" destOrd="0" parTransId="{4A29CFC2-821B-41FC-BD03-1E22195550E0}" sibTransId="{02EA9125-8C50-4C28-A75A-0CAC13F15D8E}"/>
    <dgm:cxn modelId="{9262DD21-F633-4B2B-94E7-4D32EDA1A427}" type="presOf" srcId="{77636403-BBDB-4DDB-BE89-8C6994D2B88A}" destId="{8D718BE9-27B9-43AC-A0E5-C86A60BF4D2D}" srcOrd="0" destOrd="0" presId="urn:microsoft.com/office/officeart/2005/8/layout/arrow2"/>
    <dgm:cxn modelId="{CF534F55-B667-4FE2-8BD0-9C56BA9E31B3}" type="presOf" srcId="{A2C5FA54-487D-4FA4-ACBB-3A364BCDA8F8}" destId="{478B1F86-5956-4D56-9E24-BC76F0CB808A}" srcOrd="0" destOrd="0" presId="urn:microsoft.com/office/officeart/2005/8/layout/arrow2"/>
    <dgm:cxn modelId="{9F3E1643-13C8-4715-93BD-D4F600D648E9}" srcId="{F499EE5F-4AE0-41B0-85D0-E8B96033DACA}" destId="{9F364ECC-F80A-4F28-8667-A99DF463750A}" srcOrd="0" destOrd="0" parTransId="{5D518DBB-6CB7-44B8-AB30-49B0CCE08FB8}" sibTransId="{1F4DDA79-19AB-4F04-93A3-323F81A2955F}"/>
    <dgm:cxn modelId="{0204F836-074B-4B6D-930C-987402C069B8}" type="presOf" srcId="{5783F837-B661-4A81-B82C-FC077CB5CFF1}" destId="{4EDB2E95-9B26-4328-92A7-B66ED3EEB51F}" srcOrd="0" destOrd="0" presId="urn:microsoft.com/office/officeart/2005/8/layout/arrow2"/>
    <dgm:cxn modelId="{54596119-3A3D-4522-BB96-EDA85A22DAC9}" srcId="{5783F837-B661-4A81-B82C-FC077CB5CFF1}" destId="{77636403-BBDB-4DDB-BE89-8C6994D2B88A}" srcOrd="2" destOrd="0" parTransId="{A4CBE375-6C5C-49EE-BAC6-05CA3D9C9B92}" sibTransId="{83093A0F-015C-4202-9215-B970F13E11E6}"/>
    <dgm:cxn modelId="{59053FCD-0C62-44E5-81A0-EE4A701BD22C}" srcId="{5783F837-B661-4A81-B82C-FC077CB5CFF1}" destId="{4928122B-F2D4-4896-870E-14BC9CD3A198}" srcOrd="4" destOrd="0" parTransId="{1F9A5BDB-BF14-486E-9B82-A13CE85D99BA}" sibTransId="{9689B483-DF18-44C7-87A1-8C570A79771C}"/>
    <dgm:cxn modelId="{FEFBCB87-6D7F-43B0-81A9-9E7E0C8E9966}" type="presOf" srcId="{4928122B-F2D4-4896-870E-14BC9CD3A198}" destId="{DD659AAC-4B9A-42E0-87B1-D12C78CC18D9}" srcOrd="0" destOrd="0" presId="urn:microsoft.com/office/officeart/2005/8/layout/arrow2"/>
    <dgm:cxn modelId="{7F19E829-7AEB-45ED-AB87-17B03243A2A8}" type="presOf" srcId="{9F364ECC-F80A-4F28-8667-A99DF463750A}" destId="{47B5F838-EEF8-4183-9CC6-0142EAF74683}" srcOrd="0" destOrd="1" presId="urn:microsoft.com/office/officeart/2005/8/layout/arrow2"/>
    <dgm:cxn modelId="{36B363FC-EEEE-4285-8851-16D01518A048}" type="presOf" srcId="{F499EE5F-4AE0-41B0-85D0-E8B96033DACA}" destId="{47B5F838-EEF8-4183-9CC6-0142EAF74683}" srcOrd="0" destOrd="0" presId="urn:microsoft.com/office/officeart/2005/8/layout/arrow2"/>
    <dgm:cxn modelId="{F572D2F3-CB4B-42F5-8DFD-A7CCB6359FAF}" srcId="{77636403-BBDB-4DDB-BE89-8C6994D2B88A}" destId="{F3CA875B-E9B5-41C6-82A1-E2BA25CBE49F}" srcOrd="0" destOrd="0" parTransId="{2C312BB8-46FC-4C55-BA1C-61F1A4417A7A}" sibTransId="{43605756-19A4-4916-894B-A9EA8300F399}"/>
    <dgm:cxn modelId="{297CB026-87B9-4A19-B218-F6E474CBBF28}" type="presParOf" srcId="{4EDB2E95-9B26-4328-92A7-B66ED3EEB51F}" destId="{8F1D347B-C654-4CF2-903F-D6E04C73CB74}" srcOrd="0" destOrd="0" presId="urn:microsoft.com/office/officeart/2005/8/layout/arrow2"/>
    <dgm:cxn modelId="{CFAF19C9-009B-4F56-9AB0-8DFA3C24E359}" type="presParOf" srcId="{4EDB2E95-9B26-4328-92A7-B66ED3EEB51F}" destId="{68846AF8-6756-4D7A-A897-3E28C998EBE3}" srcOrd="1" destOrd="0" presId="urn:microsoft.com/office/officeart/2005/8/layout/arrow2"/>
    <dgm:cxn modelId="{859BAD50-BBC7-43EA-AC34-C57C48A1C0B9}" type="presParOf" srcId="{68846AF8-6756-4D7A-A897-3E28C998EBE3}" destId="{4257517D-1EC6-4C3D-BEE5-A0AE862EDE65}" srcOrd="0" destOrd="0" presId="urn:microsoft.com/office/officeart/2005/8/layout/arrow2"/>
    <dgm:cxn modelId="{53B5BE47-8BF7-42DA-973E-9264B3C8741B}" type="presParOf" srcId="{68846AF8-6756-4D7A-A897-3E28C998EBE3}" destId="{47B5F838-EEF8-4183-9CC6-0142EAF74683}" srcOrd="1" destOrd="0" presId="urn:microsoft.com/office/officeart/2005/8/layout/arrow2"/>
    <dgm:cxn modelId="{99CAC441-8F9C-4DEE-9754-5C5C3AD415D8}" type="presParOf" srcId="{68846AF8-6756-4D7A-A897-3E28C998EBE3}" destId="{26108A8F-E31E-4D14-85E0-0D80B245140C}" srcOrd="2" destOrd="0" presId="urn:microsoft.com/office/officeart/2005/8/layout/arrow2"/>
    <dgm:cxn modelId="{A70D448B-67C9-477A-9743-D3EDB4F04F31}" type="presParOf" srcId="{68846AF8-6756-4D7A-A897-3E28C998EBE3}" destId="{478B1F86-5956-4D56-9E24-BC76F0CB808A}" srcOrd="3" destOrd="0" presId="urn:microsoft.com/office/officeart/2005/8/layout/arrow2"/>
    <dgm:cxn modelId="{8335666E-2911-41C6-B799-A50C46A7D041}" type="presParOf" srcId="{68846AF8-6756-4D7A-A897-3E28C998EBE3}" destId="{781ADD63-9F56-496F-9201-1979D0329858}" srcOrd="4" destOrd="0" presId="urn:microsoft.com/office/officeart/2005/8/layout/arrow2"/>
    <dgm:cxn modelId="{DD32D74A-589C-4722-B646-11AB9CAA5936}" type="presParOf" srcId="{68846AF8-6756-4D7A-A897-3E28C998EBE3}" destId="{8D718BE9-27B9-43AC-A0E5-C86A60BF4D2D}" srcOrd="5" destOrd="0" presId="urn:microsoft.com/office/officeart/2005/8/layout/arrow2"/>
    <dgm:cxn modelId="{C6799E2B-B855-496C-9C7D-7B1E071019E3}" type="presParOf" srcId="{68846AF8-6756-4D7A-A897-3E28C998EBE3}" destId="{51601B69-2A5B-42B6-BEA3-06CF4F26CB55}" srcOrd="6" destOrd="0" presId="urn:microsoft.com/office/officeart/2005/8/layout/arrow2"/>
    <dgm:cxn modelId="{2DC2DA23-3D8E-4CBC-A0FB-F0F32C7DF19B}" type="presParOf" srcId="{68846AF8-6756-4D7A-A897-3E28C998EBE3}" destId="{F2DB21A2-0992-41C6-9988-B661751350A1}" srcOrd="7" destOrd="0" presId="urn:microsoft.com/office/officeart/2005/8/layout/arrow2"/>
    <dgm:cxn modelId="{249D6B20-FF5B-4387-B263-605D79D3FC68}" type="presParOf" srcId="{68846AF8-6756-4D7A-A897-3E28C998EBE3}" destId="{FD6B8692-6A18-4B93-A3D3-8E60D7B18F2A}" srcOrd="8" destOrd="0" presId="urn:microsoft.com/office/officeart/2005/8/layout/arrow2"/>
    <dgm:cxn modelId="{4FF2F2CB-1A47-4E9C-B78C-8173E9E08350}" type="presParOf" srcId="{68846AF8-6756-4D7A-A897-3E28C998EBE3}" destId="{DD659AAC-4B9A-42E0-87B1-D12C78CC18D9}"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D347B-C654-4CF2-903F-D6E04C73CB74}">
      <dsp:nvSpPr>
        <dsp:cNvPr id="0" name=""/>
        <dsp:cNvSpPr/>
      </dsp:nvSpPr>
      <dsp:spPr>
        <a:xfrm>
          <a:off x="1864042" y="0"/>
          <a:ext cx="7241540" cy="4525963"/>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57517D-1EC6-4C3D-BEE5-A0AE862EDE65}">
      <dsp:nvSpPr>
        <dsp:cNvPr id="0" name=""/>
        <dsp:cNvSpPr/>
      </dsp:nvSpPr>
      <dsp:spPr>
        <a:xfrm>
          <a:off x="2577333" y="3365506"/>
          <a:ext cx="166555" cy="166555"/>
        </a:xfrm>
        <a:prstGeom prst="ellipse">
          <a:avLst/>
        </a:prstGeom>
        <a:solidFill>
          <a:schemeClr val="accent1">
            <a:alpha val="9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B5F838-EEF8-4183-9CC6-0142EAF74683}">
      <dsp:nvSpPr>
        <dsp:cNvPr id="0" name=""/>
        <dsp:cNvSpPr/>
      </dsp:nvSpPr>
      <dsp:spPr>
        <a:xfrm>
          <a:off x="2676496" y="3448783"/>
          <a:ext cx="1675424" cy="1077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54"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rPr>
            <a:t>2004</a:t>
          </a:r>
          <a:r>
            <a:rPr lang="zh-CN" altLang="en-US" sz="1800" kern="1200" dirty="0" smtClean="0">
              <a:solidFill>
                <a:schemeClr val="bg1"/>
              </a:solidFill>
              <a:latin typeface="微软雅黑" pitchFamily="34" charset="-122"/>
              <a:ea typeface="微软雅黑" pitchFamily="34" charset="-122"/>
            </a:rPr>
            <a:t>年</a:t>
          </a:r>
          <a:endParaRPr lang="en-US" altLang="zh-CN" sz="1800" kern="1200" dirty="0" smtClean="0">
            <a:solidFill>
              <a:schemeClr val="bg1"/>
            </a:solidFill>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bg1"/>
              </a:solidFill>
              <a:latin typeface="微软雅黑" pitchFamily="34" charset="-122"/>
              <a:ea typeface="微软雅黑" pitchFamily="34" charset="-122"/>
            </a:rPr>
            <a:t>提出构想</a:t>
          </a:r>
          <a:endParaRPr lang="en-US" altLang="zh-CN" sz="1800" kern="1200" dirty="0" smtClean="0">
            <a:solidFill>
              <a:schemeClr val="bg1"/>
            </a:solidFill>
            <a:latin typeface="微软雅黑" pitchFamily="34" charset="-122"/>
            <a:ea typeface="微软雅黑" pitchFamily="34" charset="-122"/>
          </a:endParaRPr>
        </a:p>
      </dsp:txBody>
      <dsp:txXfrm>
        <a:off x="2676496" y="3448783"/>
        <a:ext cx="1675424" cy="1077179"/>
      </dsp:txXfrm>
    </dsp:sp>
    <dsp:sp modelId="{26108A8F-E31E-4D14-85E0-0D80B245140C}">
      <dsp:nvSpPr>
        <dsp:cNvPr id="0" name=""/>
        <dsp:cNvSpPr/>
      </dsp:nvSpPr>
      <dsp:spPr>
        <a:xfrm>
          <a:off x="3478905" y="2499236"/>
          <a:ext cx="260695" cy="260695"/>
        </a:xfrm>
        <a:prstGeom prst="ellipse">
          <a:avLst/>
        </a:prstGeom>
        <a:solidFill>
          <a:schemeClr val="accent1">
            <a:alpha val="90000"/>
            <a:hueOff val="0"/>
            <a:satOff val="0"/>
            <a:lumOff val="0"/>
            <a:alphaOff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8B1F86-5956-4D56-9E24-BC76F0CB808A}">
      <dsp:nvSpPr>
        <dsp:cNvPr id="0" name=""/>
        <dsp:cNvSpPr/>
      </dsp:nvSpPr>
      <dsp:spPr>
        <a:xfrm>
          <a:off x="3684618" y="2629584"/>
          <a:ext cx="1972963" cy="1896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37"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rPr>
            <a:t>2008</a:t>
          </a:r>
          <a:r>
            <a:rPr lang="zh-CN" altLang="en-US" sz="1800" kern="1200" dirty="0" smtClean="0">
              <a:solidFill>
                <a:schemeClr val="bg1"/>
              </a:solidFill>
              <a:latin typeface="微软雅黑" pitchFamily="34" charset="-122"/>
              <a:ea typeface="微软雅黑" pitchFamily="34" charset="-122"/>
            </a:rPr>
            <a:t>年</a:t>
          </a:r>
          <a:endParaRPr lang="zh-CN" altLang="en-US" sz="1800" kern="1200" dirty="0">
            <a:solidFill>
              <a:schemeClr val="bg1"/>
            </a:solidFill>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bg1"/>
              </a:solidFill>
              <a:latin typeface="微软雅黑" pitchFamily="34" charset="-122"/>
              <a:ea typeface="微软雅黑" pitchFamily="34" charset="-122"/>
            </a:rPr>
            <a:t>发布第一份草案</a:t>
          </a:r>
          <a:endParaRPr lang="zh-CN" altLang="en-US" sz="1800" kern="1200" dirty="0">
            <a:solidFill>
              <a:schemeClr val="bg1"/>
            </a:solidFill>
            <a:latin typeface="微软雅黑" pitchFamily="34" charset="-122"/>
            <a:ea typeface="微软雅黑" pitchFamily="34" charset="-122"/>
          </a:endParaRPr>
        </a:p>
      </dsp:txBody>
      <dsp:txXfrm>
        <a:off x="3684618" y="2629584"/>
        <a:ext cx="1972963" cy="1896378"/>
      </dsp:txXfrm>
    </dsp:sp>
    <dsp:sp modelId="{781ADD63-9F56-496F-9201-1979D0329858}">
      <dsp:nvSpPr>
        <dsp:cNvPr id="0" name=""/>
        <dsp:cNvSpPr/>
      </dsp:nvSpPr>
      <dsp:spPr>
        <a:xfrm>
          <a:off x="4637552" y="1808574"/>
          <a:ext cx="347593" cy="347593"/>
        </a:xfrm>
        <a:prstGeom prst="ellipse">
          <a:avLst/>
        </a:prstGeom>
        <a:solidFill>
          <a:schemeClr val="accent1">
            <a:alpha val="90000"/>
            <a:hueOff val="0"/>
            <a:satOff val="0"/>
            <a:lumOff val="0"/>
            <a:alphaOff val="-2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718BE9-27B9-43AC-A0E5-C86A60BF4D2D}">
      <dsp:nvSpPr>
        <dsp:cNvPr id="0" name=""/>
        <dsp:cNvSpPr/>
      </dsp:nvSpPr>
      <dsp:spPr>
        <a:xfrm>
          <a:off x="4908749" y="1982371"/>
          <a:ext cx="1677504" cy="2543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183"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rPr>
            <a:t>2012</a:t>
          </a:r>
          <a:r>
            <a:rPr lang="zh-CN" altLang="en-US" sz="1800" kern="1200" dirty="0" smtClean="0">
              <a:solidFill>
                <a:schemeClr val="bg1"/>
              </a:solidFill>
              <a:latin typeface="微软雅黑" pitchFamily="34" charset="-122"/>
              <a:ea typeface="微软雅黑" pitchFamily="34" charset="-122"/>
            </a:rPr>
            <a:t>年</a:t>
          </a:r>
          <a:endParaRPr lang="zh-CN" altLang="en-US" sz="1800" kern="1200" dirty="0">
            <a:solidFill>
              <a:schemeClr val="bg1"/>
            </a:solidFill>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bg1"/>
              </a:solidFill>
              <a:latin typeface="微软雅黑" pitchFamily="34" charset="-122"/>
              <a:ea typeface="微软雅黑" pitchFamily="34" charset="-122"/>
            </a:rPr>
            <a:t>推广阶段</a:t>
          </a:r>
          <a:endParaRPr lang="zh-CN" altLang="en-US" sz="1800" kern="1200" dirty="0">
            <a:solidFill>
              <a:schemeClr val="bg1"/>
            </a:solidFill>
            <a:latin typeface="微软雅黑" pitchFamily="34" charset="-122"/>
            <a:ea typeface="微软雅黑" pitchFamily="34" charset="-122"/>
          </a:endParaRPr>
        </a:p>
      </dsp:txBody>
      <dsp:txXfrm>
        <a:off x="4908749" y="1982371"/>
        <a:ext cx="1677504" cy="2543591"/>
      </dsp:txXfrm>
    </dsp:sp>
    <dsp:sp modelId="{51601B69-2A5B-42B6-BEA3-06CF4F26CB55}">
      <dsp:nvSpPr>
        <dsp:cNvPr id="0" name=""/>
        <dsp:cNvSpPr/>
      </dsp:nvSpPr>
      <dsp:spPr>
        <a:xfrm>
          <a:off x="5984478" y="1269080"/>
          <a:ext cx="448975" cy="448975"/>
        </a:xfrm>
        <a:prstGeom prst="ellipse">
          <a:avLst/>
        </a:prstGeom>
        <a:solidFill>
          <a:schemeClr val="accent1">
            <a:alpha val="90000"/>
            <a:hueOff val="0"/>
            <a:satOff val="0"/>
            <a:lumOff val="0"/>
            <a:alphaOff val="-3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DB21A2-0992-41C6-9988-B661751350A1}">
      <dsp:nvSpPr>
        <dsp:cNvPr id="0" name=""/>
        <dsp:cNvSpPr/>
      </dsp:nvSpPr>
      <dsp:spPr>
        <a:xfrm>
          <a:off x="6276906" y="1468762"/>
          <a:ext cx="1448308" cy="303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903"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rPr>
            <a:t>2020</a:t>
          </a:r>
          <a:r>
            <a:rPr lang="zh-CN" altLang="en-US" sz="1800" kern="1200" dirty="0" smtClean="0">
              <a:solidFill>
                <a:schemeClr val="bg1"/>
              </a:solidFill>
              <a:latin typeface="微软雅黑" pitchFamily="34" charset="-122"/>
              <a:ea typeface="微软雅黑" pitchFamily="34" charset="-122"/>
            </a:rPr>
            <a:t>年</a:t>
          </a:r>
          <a:endParaRPr lang="zh-CN" altLang="en-US" sz="1800" kern="1200" dirty="0">
            <a:solidFill>
              <a:schemeClr val="bg1"/>
            </a:solidFill>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bg1"/>
              </a:solidFill>
              <a:latin typeface="微软雅黑" pitchFamily="34" charset="-122"/>
              <a:ea typeface="微软雅黑" pitchFamily="34" charset="-122"/>
            </a:rPr>
            <a:t>最终测试</a:t>
          </a:r>
          <a:endParaRPr lang="zh-CN" altLang="en-US" sz="1800" kern="1200" dirty="0">
            <a:solidFill>
              <a:schemeClr val="bg1"/>
            </a:solidFill>
            <a:latin typeface="微软雅黑" pitchFamily="34" charset="-122"/>
            <a:ea typeface="微软雅黑" pitchFamily="34" charset="-122"/>
          </a:endParaRPr>
        </a:p>
      </dsp:txBody>
      <dsp:txXfrm>
        <a:off x="6276906" y="1468762"/>
        <a:ext cx="1448308" cy="3032395"/>
      </dsp:txXfrm>
    </dsp:sp>
    <dsp:sp modelId="{FD6B8692-6A18-4B93-A3D3-8E60D7B18F2A}">
      <dsp:nvSpPr>
        <dsp:cNvPr id="0" name=""/>
        <dsp:cNvSpPr/>
      </dsp:nvSpPr>
      <dsp:spPr>
        <a:xfrm>
          <a:off x="7371233" y="908813"/>
          <a:ext cx="572081" cy="572081"/>
        </a:xfrm>
        <a:prstGeom prst="ellipse">
          <a:avLst/>
        </a:prstGeom>
        <a:solidFill>
          <a:schemeClr val="accent1">
            <a:alpha val="90000"/>
            <a:hueOff val="0"/>
            <a:satOff val="0"/>
            <a:lumOff val="0"/>
            <a:alpha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659AAC-4B9A-42E0-87B1-D12C78CC18D9}">
      <dsp:nvSpPr>
        <dsp:cNvPr id="0" name=""/>
        <dsp:cNvSpPr/>
      </dsp:nvSpPr>
      <dsp:spPr>
        <a:xfrm>
          <a:off x="7717060" y="1194854"/>
          <a:ext cx="1448308" cy="333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34"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rPr>
            <a:t>2022</a:t>
          </a:r>
          <a:r>
            <a:rPr lang="zh-CN" altLang="en-US" sz="1800" kern="1200" dirty="0" smtClean="0">
              <a:solidFill>
                <a:schemeClr val="bg1"/>
              </a:solidFill>
              <a:latin typeface="微软雅黑" pitchFamily="34" charset="-122"/>
              <a:ea typeface="微软雅黑" pitchFamily="34" charset="-122"/>
            </a:rPr>
            <a:t>年</a:t>
          </a:r>
          <a:endParaRPr lang="en-US" altLang="zh-CN" sz="1800" kern="1200" dirty="0" smtClean="0">
            <a:solidFill>
              <a:schemeClr val="bg1"/>
            </a:solidFill>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bg1"/>
              </a:solidFill>
              <a:latin typeface="微软雅黑" pitchFamily="34" charset="-122"/>
              <a:ea typeface="微软雅黑" pitchFamily="34" charset="-122"/>
            </a:rPr>
            <a:t>正式发布</a:t>
          </a:r>
          <a:endParaRPr lang="en-US" altLang="zh-CN" sz="1800" kern="1200" dirty="0" smtClean="0">
            <a:solidFill>
              <a:schemeClr val="bg1"/>
            </a:solidFill>
            <a:latin typeface="微软雅黑" pitchFamily="34" charset="-122"/>
            <a:ea typeface="微软雅黑" pitchFamily="34" charset="-122"/>
          </a:endParaRPr>
        </a:p>
      </dsp:txBody>
      <dsp:txXfrm>
        <a:off x="7717060" y="1194854"/>
        <a:ext cx="1448308" cy="333110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ja-JP"/>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C474201F-2059-47CF-98E8-2F1ABD887E8E}" type="datetimeFigureOut">
              <a:rPr lang="en-US" altLang="ja-JP"/>
              <a:pPr>
                <a:defRPr/>
              </a:pPr>
              <a:t>1/3/2017</a:t>
            </a:fld>
            <a:endParaRPr lang="en-US" altLang="ja-JP"/>
          </a:p>
        </p:txBody>
      </p:sp>
      <p:sp>
        <p:nvSpPr>
          <p:cNvPr id="8" name="Footer Placeholder 7"/>
          <p:cNvSpPr>
            <a:spLocks noGrp="1"/>
          </p:cNvSpPr>
          <p:nvPr>
            <p:ph type="ftr" sz="quarter" idx="2"/>
          </p:nvPr>
        </p:nvSpPr>
        <p:spPr>
          <a:xfrm>
            <a:off x="0" y="8685213"/>
            <a:ext cx="5794375" cy="331787"/>
          </a:xfrm>
          <a:prstGeom prst="rect">
            <a:avLst/>
          </a:prstGeom>
        </p:spPr>
        <p:txBody>
          <a:bodyPr vert="horz" lIns="91440" tIns="45720" rIns="91440" bIns="45720" rtlCol="0" anchor="b"/>
          <a:lstStyle>
            <a:lvl1pPr marL="398463" algn="l" defTabSz="914099" eaLnBrk="0" fontAlgn="auto" hangingPunct="0">
              <a:spcBef>
                <a:spcPts val="0"/>
              </a:spcBef>
              <a:spcAft>
                <a:spcPts val="0"/>
              </a:spcAft>
              <a:defRPr sz="400">
                <a:gradFill>
                  <a:gsLst>
                    <a:gs pos="0">
                      <a:schemeClr val="tx1"/>
                    </a:gs>
                    <a:gs pos="100000">
                      <a:schemeClr val="tx1"/>
                    </a:gs>
                  </a:gsLst>
                  <a:lin ang="5400000" scaled="0"/>
                </a:gradFill>
                <a:ea typeface="Segoe UI" pitchFamily="34" charset="0"/>
                <a:cs typeface="Segoe UI" pitchFamily="34" charset="0"/>
              </a:defRPr>
            </a:lvl1pPr>
          </a:lstStyle>
          <a:p>
            <a:pPr>
              <a:defRPr/>
            </a:pPr>
            <a:r>
              <a:rPr lang="en-US"/>
              <a:t>© 2012 Microsoft Corporation. All rights reserved. Microsoft, Windows,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mtClean="0"/>
              <a:t>part </a:t>
            </a:r>
            <a:r>
              <a:rPr lang="en-US"/>
              <a:t>of Microsoft, and Microsoft cannot guarantee the accuracy of any information provided after the date of this presentation.  MICROSOFT MAKES NO WARRANTIES, EXPRESS, IMPLIED OR STATUTORY, AS TO THE INFORMATION IN THIS PRESENTATION</a:t>
            </a:r>
            <a:r>
              <a:rPr lang="en-US" smtClean="0"/>
              <a:t>.</a:t>
            </a:r>
            <a:endParaRPr lang="en-US"/>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5ABEF307-9465-423C-A05B-72994E88D32D}"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ja-JP"/>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0" name="Footer Placeholder 9"/>
          <p:cNvSpPr>
            <a:spLocks noGrp="1"/>
          </p:cNvSpPr>
          <p:nvPr>
            <p:ph type="ftr" sz="quarter" idx="4"/>
          </p:nvPr>
        </p:nvSpPr>
        <p:spPr>
          <a:xfrm>
            <a:off x="0" y="8686800"/>
            <a:ext cx="5921375" cy="355600"/>
          </a:xfrm>
          <a:prstGeom prst="rect">
            <a:avLst/>
          </a:prstGeom>
        </p:spPr>
        <p:txBody>
          <a:bodyPr vert="horz" lIns="91440" tIns="45720" rIns="91440" bIns="45720" rtlCol="0" anchor="b"/>
          <a:lstStyle>
            <a:lvl1pPr marL="571500" indent="0" algn="l" defTabSz="914099" eaLnBrk="0" fontAlgn="auto" hangingPunct="0">
              <a:spcBef>
                <a:spcPts val="0"/>
              </a:spcBef>
              <a:spcAft>
                <a:spcPts val="0"/>
              </a:spcAft>
              <a:defRPr sz="400">
                <a:gradFill>
                  <a:gsLst>
                    <a:gs pos="0">
                      <a:prstClr val="black"/>
                    </a:gs>
                    <a:gs pos="100000">
                      <a:prstClr val="black"/>
                    </a:gs>
                  </a:gsLst>
                  <a:lin ang="5400000" scaled="0"/>
                </a:gradFill>
                <a:ea typeface="Segoe UI" pitchFamily="34" charset="0"/>
                <a:cs typeface="Segoe UI" pitchFamily="34" charset="0"/>
              </a:defRPr>
            </a:lvl1pPr>
          </a:lstStyle>
          <a:p>
            <a:pPr>
              <a:defRPr/>
            </a:pPr>
            <a:r>
              <a:rPr lang="en-US"/>
              <a:t>© 2012 Microsoft Corporation. All rights reserved. Microsoft, Windows,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FC259F7-CAAF-4370-A677-EFE745729A1A}" type="datetimeFigureOut">
              <a:rPr lang="en-US" altLang="ja-JP"/>
              <a:pPr>
                <a:defRPr/>
              </a:pPr>
              <a:t>1/3/2017</a:t>
            </a:fld>
            <a:endParaRPr lang="en-US" altLang="ja-JP"/>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12A957B1-F936-4BEB-8726-9F89247080CD}"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hf/>
  <p:notesStyle>
    <a:lvl1pPr algn="l" defTabSz="912813" rtl="0" eaLnBrk="0" fontAlgn="base" hangingPunct="0">
      <a:lnSpc>
        <a:spcPct val="90000"/>
      </a:lnSpc>
      <a:spcBef>
        <a:spcPct val="30000"/>
      </a:spcBef>
      <a:spcAft>
        <a:spcPts val="338"/>
      </a:spcAft>
      <a:defRPr sz="900" kern="1200">
        <a:solidFill>
          <a:schemeClr val="tx1"/>
        </a:solidFill>
        <a:latin typeface="Segoe UI Light"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support.google.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4" name="Rectangle 451"/>
          <p:cNvSpPr/>
          <p:nvPr userDrawn="1"/>
        </p:nvSpPr>
        <p:spPr bwMode="auto">
          <a:xfrm>
            <a:off x="9847263" y="-160338"/>
            <a:ext cx="1828800" cy="1828801"/>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6" name="Rectangle 452"/>
          <p:cNvSpPr/>
          <p:nvPr userDrawn="1"/>
        </p:nvSpPr>
        <p:spPr bwMode="auto">
          <a:xfrm>
            <a:off x="9263063" y="1298575"/>
            <a:ext cx="1169987" cy="1171575"/>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7" name="Rectangle 453"/>
          <p:cNvSpPr/>
          <p:nvPr userDrawn="1"/>
        </p:nvSpPr>
        <p:spPr bwMode="auto">
          <a:xfrm>
            <a:off x="9263063" y="-160338"/>
            <a:ext cx="874712" cy="874713"/>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8" name="Rectangle 454"/>
          <p:cNvSpPr/>
          <p:nvPr userDrawn="1"/>
        </p:nvSpPr>
        <p:spPr bwMode="auto">
          <a:xfrm>
            <a:off x="8218488" y="1422400"/>
            <a:ext cx="666750" cy="666750"/>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9" name="Rectangle 455"/>
          <p:cNvSpPr/>
          <p:nvPr userDrawn="1"/>
        </p:nvSpPr>
        <p:spPr bwMode="auto">
          <a:xfrm>
            <a:off x="9263063" y="5753100"/>
            <a:ext cx="1169987" cy="1171575"/>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0" name="Rectangle 456"/>
          <p:cNvSpPr/>
          <p:nvPr userDrawn="1"/>
        </p:nvSpPr>
        <p:spPr bwMode="auto">
          <a:xfrm>
            <a:off x="10528300" y="5081588"/>
            <a:ext cx="773113" cy="7731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1" name="Rectangle 457"/>
          <p:cNvSpPr/>
          <p:nvPr userDrawn="1"/>
        </p:nvSpPr>
        <p:spPr bwMode="auto">
          <a:xfrm>
            <a:off x="11215688" y="5610225"/>
            <a:ext cx="317500" cy="31750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2" name="Rectangle 458"/>
          <p:cNvSpPr/>
          <p:nvPr userDrawn="1"/>
        </p:nvSpPr>
        <p:spPr bwMode="auto">
          <a:xfrm>
            <a:off x="10623550" y="6338888"/>
            <a:ext cx="2360613" cy="2362200"/>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3" name="Rectangle 459"/>
          <p:cNvSpPr/>
          <p:nvPr userDrawn="1"/>
        </p:nvSpPr>
        <p:spPr bwMode="auto">
          <a:xfrm>
            <a:off x="682625" y="441325"/>
            <a:ext cx="1254125" cy="1255713"/>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4" name="Rectangle 460"/>
          <p:cNvSpPr/>
          <p:nvPr userDrawn="1"/>
        </p:nvSpPr>
        <p:spPr bwMode="auto">
          <a:xfrm>
            <a:off x="1866900" y="-160338"/>
            <a:ext cx="512763" cy="512763"/>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5" name="Rectangle 461"/>
          <p:cNvSpPr/>
          <p:nvPr userDrawn="1"/>
        </p:nvSpPr>
        <p:spPr bwMode="auto">
          <a:xfrm>
            <a:off x="11749088" y="1235075"/>
            <a:ext cx="244475"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6" name="Rectangle 462"/>
          <p:cNvSpPr/>
          <p:nvPr userDrawn="1"/>
        </p:nvSpPr>
        <p:spPr bwMode="auto">
          <a:xfrm>
            <a:off x="5824538" y="1917700"/>
            <a:ext cx="874712" cy="87630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7" name="Rectangle 463"/>
          <p:cNvSpPr/>
          <p:nvPr userDrawn="1"/>
        </p:nvSpPr>
        <p:spPr bwMode="auto">
          <a:xfrm>
            <a:off x="4973638" y="5410200"/>
            <a:ext cx="603250" cy="603250"/>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8" name="Rectangle 464"/>
          <p:cNvSpPr/>
          <p:nvPr userDrawn="1"/>
        </p:nvSpPr>
        <p:spPr bwMode="auto">
          <a:xfrm>
            <a:off x="5629275" y="4681538"/>
            <a:ext cx="1030288" cy="1030287"/>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2" name="Title 1"/>
          <p:cNvSpPr>
            <a:spLocks noGrp="1"/>
          </p:cNvSpPr>
          <p:nvPr>
            <p:ph type="title"/>
          </p:nvPr>
        </p:nvSpPr>
        <p:spPr>
          <a:xfrm>
            <a:off x="978694" y="2192642"/>
            <a:ext cx="10237787" cy="914096"/>
          </a:xfrm>
        </p:spPr>
        <p:txBody>
          <a:bodyPr anchor="b" anchorCtr="0"/>
          <a:lstStyle>
            <a:lvl1pPr>
              <a:defRPr sz="6600" spc="-150" baseline="0">
                <a:solidFill>
                  <a:schemeClr val="tx1">
                    <a:alpha val="99000"/>
                  </a:schemeClr>
                </a:solidFill>
                <a:latin typeface="微软雅黑" pitchFamily="34" charset="-122"/>
                <a:ea typeface="微软雅黑" pitchFamily="34" charset="-122"/>
              </a:defRPr>
            </a:lvl1pPr>
          </a:lstStyle>
          <a:p>
            <a:r>
              <a:rPr lang="ja-JP" altLang="en-US" dirty="0" smtClean="0"/>
              <a:t>单击此处编辑母版标题样式</a:t>
            </a:r>
            <a:endParaRPr lang="en-US" dirty="0"/>
          </a:p>
        </p:txBody>
      </p:sp>
      <p:sp>
        <p:nvSpPr>
          <p:cNvPr id="5" name="Text Placeholder 4"/>
          <p:cNvSpPr>
            <a:spLocks noGrp="1"/>
          </p:cNvSpPr>
          <p:nvPr>
            <p:ph type="body" sz="quarter" idx="12"/>
          </p:nvPr>
        </p:nvSpPr>
        <p:spPr>
          <a:xfrm>
            <a:off x="978694" y="3425825"/>
            <a:ext cx="10237787" cy="498598"/>
          </a:xfrm>
        </p:spPr>
        <p:txBody>
          <a:bodyPr/>
          <a:lstStyle>
            <a:lvl1pPr marL="0" indent="0">
              <a:spcBef>
                <a:spcPts val="0"/>
              </a:spcBef>
              <a:buNone/>
              <a:defRPr spc="-70" baseline="0">
                <a:solidFill>
                  <a:schemeClr val="tx2">
                    <a:lumMod val="40000"/>
                    <a:lumOff val="60000"/>
                    <a:alpha val="99000"/>
                  </a:schemeClr>
                </a:solidFill>
                <a:latin typeface="微软雅黑" pitchFamily="34" charset="-122"/>
                <a:ea typeface="微软雅黑" pitchFamily="34" charset="-122"/>
              </a:defRPr>
            </a:lvl1pPr>
          </a:lstStyle>
          <a:p>
            <a:pPr lvl="0"/>
            <a:r>
              <a:rPr lang="ja-JP" altLang="en-US" dirty="0" smtClean="0"/>
              <a:t>单击此处编辑母版文本样式</a:t>
            </a:r>
          </a:p>
        </p:txBody>
      </p:sp>
    </p:spTree>
    <p:extLst>
      <p:ext uri="{BB962C8B-B14F-4D97-AF65-F5344CB8AC3E}">
        <p14:creationId xmlns:p14="http://schemas.microsoft.com/office/powerpoint/2010/main" val="17767740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2399971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latin typeface="微软雅黑" pitchFamily="34" charset="-122"/>
                <a:ea typeface="微软雅黑" pitchFamily="34" charset="-122"/>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lvl="0"/>
            <a:r>
              <a:rPr lang="en-US" dirty="0" smtClean="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lvl="0"/>
            <a:r>
              <a:rPr lang="en-US" dirty="0" smtClean="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lvl="0"/>
            <a:r>
              <a:rPr lang="en-US" dirty="0" smtClean="0"/>
              <a:t>Click to edit Master text styles</a:t>
            </a:r>
          </a:p>
        </p:txBody>
      </p:sp>
    </p:spTree>
    <p:extLst>
      <p:ext uri="{BB962C8B-B14F-4D97-AF65-F5344CB8AC3E}">
        <p14:creationId xmlns:p14="http://schemas.microsoft.com/office/powerpoint/2010/main" val="312554464"/>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latin typeface="微软雅黑" pitchFamily="34" charset="-122"/>
                <a:ea typeface="微软雅黑" pitchFamily="34" charset="-122"/>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lvl="0"/>
            <a:r>
              <a:rPr lang="en-US" dirty="0" smtClean="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lvl="0"/>
            <a:r>
              <a:rPr lang="en-US" dirty="0" smtClean="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lvl="0"/>
            <a:r>
              <a:rPr lang="en-US" dirty="0" smtClean="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lvl="0"/>
            <a:r>
              <a:rPr lang="en-US" dirty="0" smtClean="0"/>
              <a:t>Click to edit Master text styles</a:t>
            </a:r>
          </a:p>
        </p:txBody>
      </p:sp>
    </p:spTree>
    <p:extLst>
      <p:ext uri="{BB962C8B-B14F-4D97-AF65-F5344CB8AC3E}">
        <p14:creationId xmlns:p14="http://schemas.microsoft.com/office/powerpoint/2010/main" val="70718682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latin typeface="微软雅黑" pitchFamily="34" charset="-122"/>
                <a:ea typeface="微软雅黑" pitchFamily="34" charset="-122"/>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lvl="0"/>
            <a:r>
              <a:rPr lang="en-US" dirty="0" smtClean="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lvl="0"/>
            <a:r>
              <a:rPr lang="en-US" dirty="0" smtClean="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lvl="0"/>
            <a:r>
              <a:rPr lang="en-US" dirty="0" smtClean="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lvl="0"/>
            <a:r>
              <a:rPr lang="en-US" dirty="0" smtClean="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lvl="0"/>
            <a:r>
              <a:rPr lang="en-US" dirty="0" smtClean="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45720" rIns="45720" bIns="91440" numCol="1" spc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lvl="0"/>
            <a:r>
              <a:rPr lang="en-US" dirty="0" smtClean="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wrap="square" lIns="91440" tIns="91440" rIns="45720" bIns="91440" numCol="1" spc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lvl="0"/>
            <a:r>
              <a:rPr lang="en-US" dirty="0" smtClean="0"/>
              <a:t>Click to edit Master text styles</a:t>
            </a:r>
          </a:p>
        </p:txBody>
      </p:sp>
    </p:spTree>
    <p:extLst>
      <p:ext uri="{BB962C8B-B14F-4D97-AF65-F5344CB8AC3E}">
        <p14:creationId xmlns:p14="http://schemas.microsoft.com/office/powerpoint/2010/main" val="103131328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139697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2"/>
          <p:cNvSpPr/>
          <p:nvPr userDrawn="1"/>
        </p:nvSpPr>
        <p:spPr bwMode="hidden">
          <a:xfrm flipV="1">
            <a:off x="0" y="0"/>
            <a:ext cx="12188825" cy="11557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solidFill>
                <a:schemeClr val="tx1">
                  <a:alpha val="99000"/>
                </a:schemeClr>
              </a:solidFill>
              <a:latin typeface="微软雅黑" pitchFamily="34" charset="-122"/>
              <a:ea typeface="微软雅黑" pitchFamily="34" charset="-122"/>
              <a:cs typeface="Segoe UI" pitchFamily="34" charset="0"/>
            </a:endParaRPr>
          </a:p>
        </p:txBody>
      </p:sp>
      <p:sp>
        <p:nvSpPr>
          <p:cNvPr id="2" name="Title 1"/>
          <p:cNvSpPr>
            <a:spLocks noGrp="1"/>
          </p:cNvSpPr>
          <p:nvPr>
            <p:ph type="title"/>
          </p:nvPr>
        </p:nvSpPr>
        <p:spPr/>
        <p:txBody>
          <a:bodyPr>
            <a:normAutofit/>
          </a:bodyPr>
          <a:lstStyle>
            <a:lvl1pPr>
              <a:defRPr>
                <a:solidFill>
                  <a:schemeClr val="tx1">
                    <a:alpha val="99000"/>
                  </a:schemeClr>
                </a:solidFill>
                <a:latin typeface="微软雅黑" pitchFamily="34" charset="-122"/>
                <a:ea typeface="微软雅黑" pitchFamily="34" charset="-122"/>
              </a:defRPr>
            </a:lvl1pPr>
          </a:lstStyle>
          <a:p>
            <a:r>
              <a:rPr lang="ja-JP" altLang="en-US" dirty="0" smtClean="0"/>
              <a:t>单击此处编辑母版标题样式</a:t>
            </a:r>
            <a:endParaRPr lang="en-US" dirty="0"/>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微软雅黑" pitchFamily="34" charset="-122"/>
                <a:ea typeface="微软雅黑" pitchFamily="34" charset="-122"/>
                <a:cs typeface="Consolas" pitchFamily="49" charset="0"/>
              </a:defRPr>
            </a:lvl1pPr>
            <a:lvl2pPr marL="339725" indent="0">
              <a:buNone/>
              <a:defRPr>
                <a:gradFill>
                  <a:gsLst>
                    <a:gs pos="1250">
                      <a:srgbClr val="000000"/>
                    </a:gs>
                    <a:gs pos="100000">
                      <a:srgbClr val="000000"/>
                    </a:gs>
                  </a:gsLst>
                  <a:lin ang="5400000" scaled="0"/>
                </a:gradFill>
                <a:latin typeface="微软雅黑" pitchFamily="34" charset="-122"/>
                <a:ea typeface="微软雅黑" pitchFamily="34" charset="-122"/>
                <a:cs typeface="Consolas" pitchFamily="49" charset="0"/>
              </a:defRPr>
            </a:lvl2pPr>
            <a:lvl3pPr marL="573088" indent="0">
              <a:buNone/>
              <a:defRPr>
                <a:gradFill>
                  <a:gsLst>
                    <a:gs pos="1250">
                      <a:srgbClr val="000000"/>
                    </a:gs>
                    <a:gs pos="100000">
                      <a:srgbClr val="000000"/>
                    </a:gs>
                  </a:gsLst>
                  <a:lin ang="5400000" scaled="0"/>
                </a:gradFill>
                <a:latin typeface="微软雅黑" pitchFamily="34" charset="-122"/>
                <a:ea typeface="微软雅黑" pitchFamily="34" charset="-122"/>
                <a:cs typeface="Consolas" pitchFamily="49" charset="0"/>
              </a:defRPr>
            </a:lvl3pPr>
            <a:lvl4pPr marL="798513" indent="0">
              <a:buNone/>
              <a:defRPr>
                <a:gradFill>
                  <a:gsLst>
                    <a:gs pos="1250">
                      <a:srgbClr val="000000"/>
                    </a:gs>
                    <a:gs pos="100000">
                      <a:srgbClr val="000000"/>
                    </a:gs>
                  </a:gsLst>
                  <a:lin ang="5400000" scaled="0"/>
                </a:gradFill>
                <a:latin typeface="微软雅黑" pitchFamily="34" charset="-122"/>
                <a:ea typeface="微软雅黑" pitchFamily="34" charset="-122"/>
                <a:cs typeface="Consolas" pitchFamily="49" charset="0"/>
              </a:defRPr>
            </a:lvl4pPr>
            <a:lvl5pPr marL="1030288" indent="0">
              <a:buNone/>
              <a:defRPr>
                <a:gradFill>
                  <a:gsLst>
                    <a:gs pos="1250">
                      <a:srgbClr val="000000"/>
                    </a:gs>
                    <a:gs pos="100000">
                      <a:srgbClr val="000000"/>
                    </a:gs>
                  </a:gsLst>
                  <a:lin ang="5400000" scaled="0"/>
                </a:gradFill>
                <a:latin typeface="微软雅黑" pitchFamily="34" charset="-122"/>
                <a:ea typeface="微软雅黑" pitchFamily="34" charset="-122"/>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56787919"/>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45934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微软雅黑" pitchFamily="34" charset="-122"/>
                <a:ea typeface="微软雅黑" pitchFamily="34" charset="-122"/>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微软雅黑" pitchFamily="34" charset="-122"/>
                <a:ea typeface="微软雅黑" pitchFamily="34" charset="-122"/>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微软雅黑" pitchFamily="34" charset="-122"/>
                <a:ea typeface="微软雅黑" pitchFamily="34" charset="-122"/>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微软雅黑" pitchFamily="34" charset="-122"/>
                <a:ea typeface="微软雅黑" pitchFamily="34" charset="-122"/>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微软雅黑" pitchFamily="34" charset="-122"/>
                <a:ea typeface="微软雅黑" pitchFamily="34" charset="-122"/>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微软雅黑" pitchFamily="34" charset="-122"/>
                <a:ea typeface="微软雅黑" pitchFamily="34" charset="-122"/>
                <a:cs typeface="Segoe UI" pitchFamily="34" charset="0"/>
              </a:defRPr>
            </a:lvl5pPr>
          </a:lstStyle>
          <a:p>
            <a:pPr lvl="0"/>
            <a:r>
              <a:rPr lang="ja-JP" altLang="en-US" dirty="0" smtClean="0"/>
              <a:t>单击此处编辑母版文本样式</a:t>
            </a:r>
          </a:p>
          <a:p>
            <a:pPr lvl="1"/>
            <a:r>
              <a:rPr lang="ja-JP" altLang="en-US" dirty="0" smtClean="0"/>
              <a:t>第二级</a:t>
            </a:r>
          </a:p>
          <a:p>
            <a:pPr lvl="2"/>
            <a:r>
              <a:rPr lang="ja-JP" altLang="en-US" dirty="0" smtClean="0"/>
              <a:t>第三级</a:t>
            </a:r>
          </a:p>
          <a:p>
            <a:pPr lvl="3"/>
            <a:r>
              <a:rPr lang="ja-JP" altLang="en-US" dirty="0" smtClean="0"/>
              <a:t>第四级</a:t>
            </a:r>
          </a:p>
          <a:p>
            <a:pPr lvl="4"/>
            <a:r>
              <a:rPr lang="ja-JP" altLang="en-US" dirty="0" smtClean="0"/>
              <a:t>第五级</a:t>
            </a:r>
            <a:endParaRPr lang="en-US" dirty="0"/>
          </a:p>
        </p:txBody>
      </p:sp>
      <p:sp>
        <p:nvSpPr>
          <p:cNvPr id="4" name="Text Placeholder 6"/>
          <p:cNvSpPr>
            <a:spLocks noGrp="1"/>
          </p:cNvSpPr>
          <p:nvPr>
            <p:ph type="body" sz="quarter" idx="11"/>
          </p:nvPr>
        </p:nvSpPr>
        <p:spPr>
          <a:xfrm>
            <a:off x="1" y="6238876"/>
            <a:ext cx="12188826" cy="619125"/>
          </a:xfrm>
          <a:prstGeom prst="rect">
            <a:avLst/>
          </a:prstGeom>
          <a:solidFill>
            <a:srgbClr val="FFFF99"/>
          </a:solidFill>
        </p:spPr>
        <p:txBody>
          <a:bodyPr wrap="square" lIns="152394" tIns="76197" rIns="152394" bIns="76197" anchor="b" anchorCtr="0"/>
          <a:lstStyle>
            <a:lvl1pPr algn="r">
              <a:buFont typeface="Arial" pitchFamily="34" charset="0"/>
              <a:buNone/>
              <a:defRPr sz="3600" spc="-50" baseline="0">
                <a:gradFill>
                  <a:gsLst>
                    <a:gs pos="0">
                      <a:srgbClr val="000000"/>
                    </a:gs>
                    <a:gs pos="100000">
                      <a:srgbClr val="000000"/>
                    </a:gs>
                  </a:gsLst>
                  <a:lin ang="5400000" scaled="0"/>
                </a:gradFill>
                <a:effectLst/>
                <a:latin typeface="微软雅黑" pitchFamily="34" charset="-122"/>
                <a:ea typeface="微软雅黑" pitchFamily="34" charset="-122"/>
                <a:cs typeface="Segoe UI" pitchFamily="34" charset="0"/>
              </a:defRPr>
            </a:lvl1pPr>
          </a:lstStyle>
          <a:p>
            <a:pPr lvl="0"/>
            <a:r>
              <a:rPr lang="ja-JP" altLang="en-US" dirty="0" smtClean="0"/>
              <a:t>单击此处编辑母版文本样式</a:t>
            </a:r>
          </a:p>
        </p:txBody>
      </p:sp>
    </p:spTree>
    <p:extLst>
      <p:ext uri="{BB962C8B-B14F-4D97-AF65-F5344CB8AC3E}">
        <p14:creationId xmlns:p14="http://schemas.microsoft.com/office/powerpoint/2010/main" val="65353140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5" name="矩形 6"/>
          <p:cNvSpPr/>
          <p:nvPr userDrawn="1"/>
        </p:nvSpPr>
        <p:spPr>
          <a:xfrm>
            <a:off x="-49213" y="260350"/>
            <a:ext cx="144463" cy="1152525"/>
          </a:xfrm>
          <a:prstGeom prst="rect">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algn="ctr" eaLnBrk="1" hangingPunct="1">
              <a:defRPr/>
            </a:pPr>
            <a:endParaRPr kumimoji="0" lang="zh-CN" altLang="en-US" smtClean="0">
              <a:solidFill>
                <a:srgbClr val="FFFFFF"/>
              </a:solidFill>
            </a:endParaRPr>
          </a:p>
        </p:txBody>
      </p:sp>
      <p:sp>
        <p:nvSpPr>
          <p:cNvPr id="2" name="标题 1"/>
          <p:cNvSpPr>
            <a:spLocks noGrp="1"/>
          </p:cNvSpPr>
          <p:nvPr>
            <p:ph type="title"/>
          </p:nvPr>
        </p:nvSpPr>
        <p:spPr>
          <a:effectLst>
            <a:outerShdw dist="12700" dir="2700000" algn="tl" rotWithShape="0">
              <a:schemeClr val="bg1">
                <a:alpha val="0"/>
              </a:schemeClr>
            </a:outerShdw>
          </a:effectLst>
        </p:spPr>
        <p:txBody>
          <a:bodyPr/>
          <a:lstStyle>
            <a:lvl1pPr algn="l">
              <a:defRPr>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18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文本占位符 9"/>
          <p:cNvSpPr>
            <a:spLocks noGrp="1"/>
          </p:cNvSpPr>
          <p:nvPr>
            <p:ph type="body" sz="quarter" idx="13"/>
          </p:nvPr>
        </p:nvSpPr>
        <p:spPr>
          <a:xfrm>
            <a:off x="624255" y="6309320"/>
            <a:ext cx="10941341" cy="288032"/>
          </a:xfrm>
        </p:spPr>
        <p:txBody>
          <a:bodyPr/>
          <a:lstStyle>
            <a:lvl1pPr marL="0" indent="0">
              <a:buNone/>
              <a:defRPr sz="3200"/>
            </a:lvl1pPr>
          </a:lstStyle>
          <a:p>
            <a:pPr lvl="0"/>
            <a:r>
              <a:rPr lang="ja-JP" altLang="en-US" dirty="0" smtClean="0">
                <a:hlinkClick r:id="rId2"/>
              </a:rPr>
              <a:t>单击此处编辑母版文本样式</a:t>
            </a:r>
          </a:p>
        </p:txBody>
      </p:sp>
      <p:sp>
        <p:nvSpPr>
          <p:cNvPr id="6" name="日期占位符 3"/>
          <p:cNvSpPr>
            <a:spLocks noGrp="1"/>
          </p:cNvSpPr>
          <p:nvPr>
            <p:ph type="dt" sz="half" idx="14"/>
          </p:nvPr>
        </p:nvSpPr>
        <p:spPr>
          <a:xfrm>
            <a:off x="609600" y="6356350"/>
            <a:ext cx="2843213"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9BDCA1C-29DF-4F36-838A-77F2CD136E4E}" type="datetimeFigureOut">
              <a:rPr lang="zh-CN" altLang="en-US"/>
              <a:pPr>
                <a:defRPr/>
              </a:pPr>
              <a:t>2017/1/3</a:t>
            </a:fld>
            <a:endParaRPr lang="en-US" altLang="zh-CN"/>
          </a:p>
        </p:txBody>
      </p:sp>
      <p:sp>
        <p:nvSpPr>
          <p:cNvPr id="7" name="页脚占位符 4"/>
          <p:cNvSpPr>
            <a:spLocks noGrp="1"/>
          </p:cNvSpPr>
          <p:nvPr>
            <p:ph type="ftr" sz="quarter" idx="15"/>
          </p:nvPr>
        </p:nvSpPr>
        <p:spPr>
          <a:xfrm>
            <a:off x="4164013" y="6356350"/>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zh-CN" altLang="en-US"/>
          </a:p>
        </p:txBody>
      </p:sp>
      <p:sp>
        <p:nvSpPr>
          <p:cNvPr id="8" name="灯片编号占位符 5"/>
          <p:cNvSpPr>
            <a:spLocks noGrp="1"/>
          </p:cNvSpPr>
          <p:nvPr>
            <p:ph type="sldNum" sz="quarter" idx="16"/>
          </p:nvPr>
        </p:nvSpPr>
        <p:spPr>
          <a:xfrm>
            <a:off x="8736013" y="6356350"/>
            <a:ext cx="2843212"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6963697-F78B-442A-961F-55CF38EDEE42}" type="slidenum">
              <a:rPr lang="zh-CN" altLang="en-US"/>
              <a:pPr>
                <a:defRPr/>
              </a:pPr>
              <a:t>‹#›</a:t>
            </a:fld>
            <a:endParaRPr lang="en-US" altLang="zh-CN"/>
          </a:p>
        </p:txBody>
      </p:sp>
    </p:spTree>
    <p:extLst>
      <p:ext uri="{BB962C8B-B14F-4D97-AF65-F5344CB8AC3E}">
        <p14:creationId xmlns:p14="http://schemas.microsoft.com/office/powerpoint/2010/main" val="3276914137"/>
      </p:ext>
    </p:extLst>
  </p:cSld>
  <p:clrMapOvr>
    <a:masterClrMapping/>
  </p:clrMapOvr>
  <p:transition spd="slow">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3" y="4406901"/>
            <a:ext cx="10360501" cy="553998"/>
          </a:xfrm>
        </p:spPr>
        <p:txBody>
          <a:bodyPr/>
          <a:lstStyle>
            <a:lvl1pPr algn="ctr">
              <a:defRPr sz="4000" b="0" cap="a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a:xfrm>
            <a:off x="609600" y="6356350"/>
            <a:ext cx="2843213"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C5B5B60-9748-4354-91CB-2F9076BE5F24}" type="datetimeFigureOut">
              <a:rPr lang="zh-CN" altLang="en-US"/>
              <a:pPr>
                <a:defRPr/>
              </a:pPr>
              <a:t>2017/1/3</a:t>
            </a:fld>
            <a:endParaRPr lang="en-US" altLang="zh-CN"/>
          </a:p>
        </p:txBody>
      </p:sp>
      <p:sp>
        <p:nvSpPr>
          <p:cNvPr id="4" name="页脚占位符 4"/>
          <p:cNvSpPr>
            <a:spLocks noGrp="1"/>
          </p:cNvSpPr>
          <p:nvPr>
            <p:ph type="ftr" sz="quarter" idx="11"/>
          </p:nvPr>
        </p:nvSpPr>
        <p:spPr>
          <a:xfrm>
            <a:off x="4164013" y="6356350"/>
            <a:ext cx="3860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zh-CN" altLang="en-US"/>
          </a:p>
        </p:txBody>
      </p:sp>
      <p:sp>
        <p:nvSpPr>
          <p:cNvPr id="5" name="灯片编号占位符 5"/>
          <p:cNvSpPr>
            <a:spLocks noGrp="1"/>
          </p:cNvSpPr>
          <p:nvPr>
            <p:ph type="sldNum" sz="quarter" idx="12"/>
          </p:nvPr>
        </p:nvSpPr>
        <p:spPr>
          <a:xfrm>
            <a:off x="8736013" y="6356350"/>
            <a:ext cx="2843212"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4392022-7C01-4491-A072-D9B6BE7525E0}" type="slidenum">
              <a:rPr lang="zh-CN" altLang="en-US"/>
              <a:pPr>
                <a:defRPr/>
              </a:pPr>
              <a:t>‹#›</a:t>
            </a:fld>
            <a:endParaRPr lang="en-US" altLang="zh-CN"/>
          </a:p>
        </p:txBody>
      </p:sp>
    </p:spTree>
    <p:extLst>
      <p:ext uri="{BB962C8B-B14F-4D97-AF65-F5344CB8AC3E}">
        <p14:creationId xmlns:p14="http://schemas.microsoft.com/office/powerpoint/2010/main" val="2773819933"/>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3" name="Oval 2"/>
          <p:cNvSpPr/>
          <p:nvPr userDrawn="1"/>
        </p:nvSpPr>
        <p:spPr bwMode="auto">
          <a:xfrm>
            <a:off x="10202863" y="-384175"/>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 name="Oval 3"/>
          <p:cNvSpPr/>
          <p:nvPr userDrawn="1"/>
        </p:nvSpPr>
        <p:spPr bwMode="auto">
          <a:xfrm>
            <a:off x="9617075" y="1076325"/>
            <a:ext cx="1171575" cy="116998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5" name="Oval 4"/>
          <p:cNvSpPr/>
          <p:nvPr userDrawn="1"/>
        </p:nvSpPr>
        <p:spPr bwMode="auto">
          <a:xfrm>
            <a:off x="9617075" y="-384175"/>
            <a:ext cx="874713" cy="87630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6" name="Oval 5"/>
          <p:cNvSpPr/>
          <p:nvPr userDrawn="1"/>
        </p:nvSpPr>
        <p:spPr bwMode="auto">
          <a:xfrm>
            <a:off x="8574088" y="1200150"/>
            <a:ext cx="665162" cy="665163"/>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7" name="Oval 6"/>
          <p:cNvSpPr/>
          <p:nvPr userDrawn="1"/>
        </p:nvSpPr>
        <p:spPr bwMode="auto">
          <a:xfrm>
            <a:off x="9490075" y="5500688"/>
            <a:ext cx="1171575" cy="1169987"/>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8" name="Oval 7"/>
          <p:cNvSpPr/>
          <p:nvPr userDrawn="1"/>
        </p:nvSpPr>
        <p:spPr bwMode="auto">
          <a:xfrm>
            <a:off x="10755313" y="4827588"/>
            <a:ext cx="774700" cy="774700"/>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9" name="Oval 8"/>
          <p:cNvSpPr/>
          <p:nvPr userDrawn="1"/>
        </p:nvSpPr>
        <p:spPr bwMode="auto">
          <a:xfrm>
            <a:off x="11444288" y="5356225"/>
            <a:ext cx="315912" cy="31750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0" name="Oval 9"/>
          <p:cNvSpPr/>
          <p:nvPr userDrawn="1"/>
        </p:nvSpPr>
        <p:spPr bwMode="auto">
          <a:xfrm>
            <a:off x="10850563" y="6084888"/>
            <a:ext cx="2360612" cy="2362200"/>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1" name="Oval 10"/>
          <p:cNvSpPr/>
          <p:nvPr userDrawn="1"/>
        </p:nvSpPr>
        <p:spPr bwMode="auto">
          <a:xfrm>
            <a:off x="1503363" y="1116013"/>
            <a:ext cx="1255712" cy="1255712"/>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2" name="Oval 11"/>
          <p:cNvSpPr/>
          <p:nvPr userDrawn="1"/>
        </p:nvSpPr>
        <p:spPr bwMode="auto">
          <a:xfrm>
            <a:off x="2687638" y="512763"/>
            <a:ext cx="512762" cy="51276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3" name="Oval 12"/>
          <p:cNvSpPr/>
          <p:nvPr userDrawn="1"/>
        </p:nvSpPr>
        <p:spPr bwMode="auto">
          <a:xfrm>
            <a:off x="12104688" y="1011238"/>
            <a:ext cx="244475"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4" name="Oval 13"/>
          <p:cNvSpPr/>
          <p:nvPr userDrawn="1"/>
        </p:nvSpPr>
        <p:spPr bwMode="auto">
          <a:xfrm>
            <a:off x="11156950" y="1879600"/>
            <a:ext cx="874713" cy="874713"/>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5" name="Oval 14"/>
          <p:cNvSpPr/>
          <p:nvPr userDrawn="1"/>
        </p:nvSpPr>
        <p:spPr bwMode="auto">
          <a:xfrm>
            <a:off x="4973638" y="5410200"/>
            <a:ext cx="603250" cy="603250"/>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6" name="Oval 15"/>
          <p:cNvSpPr/>
          <p:nvPr userDrawn="1"/>
        </p:nvSpPr>
        <p:spPr bwMode="auto">
          <a:xfrm>
            <a:off x="5629275" y="4681538"/>
            <a:ext cx="1030288" cy="1030287"/>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2" name="Title 1"/>
          <p:cNvSpPr>
            <a:spLocks noGrp="1"/>
          </p:cNvSpPr>
          <p:nvPr>
            <p:ph type="title"/>
          </p:nvPr>
        </p:nvSpPr>
        <p:spPr>
          <a:xfrm>
            <a:off x="519112" y="2971952"/>
            <a:ext cx="11149013" cy="914096"/>
          </a:xfrm>
        </p:spPr>
        <p:txBody>
          <a:bodyPr anchor="ctr" anchorCtr="0"/>
          <a:lstStyle>
            <a:lvl1pPr>
              <a:defRPr sz="6600" spc="-300" baseline="0">
                <a:solidFill>
                  <a:schemeClr val="tx1">
                    <a:alpha val="99000"/>
                  </a:schemeClr>
                </a:solidFill>
                <a:latin typeface="微软雅黑" pitchFamily="34" charset="-122"/>
                <a:ea typeface="微软雅黑" pitchFamily="34" charset="-122"/>
              </a:defRPr>
            </a:lvl1pPr>
          </a:lstStyle>
          <a:p>
            <a:r>
              <a:rPr lang="ja-JP" altLang="en-US" dirty="0" smtClean="0"/>
              <a:t>单击此处编辑母版标题样式</a:t>
            </a:r>
            <a:endParaRPr lang="en-US" dirty="0"/>
          </a:p>
        </p:txBody>
      </p:sp>
    </p:spTree>
    <p:extLst>
      <p:ext uri="{BB962C8B-B14F-4D97-AF65-F5344CB8AC3E}">
        <p14:creationId xmlns:p14="http://schemas.microsoft.com/office/powerpoint/2010/main" val="67629374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7982" y="365126"/>
            <a:ext cx="10512862" cy="747897"/>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xfrm>
            <a:off x="0" y="0"/>
            <a:ext cx="0" cy="0"/>
          </a:xfrm>
        </p:spPr>
        <p:txBody>
          <a:bodyPr/>
          <a:lstStyle>
            <a:lvl1pPr eaLnBrk="1" hangingPunct="1">
              <a:defRPr/>
            </a:lvl1pPr>
          </a:lstStyle>
          <a:p>
            <a:pPr>
              <a:defRPr/>
            </a:pPr>
            <a:fld id="{2DA8823C-12B1-47E1-9060-7689313D5E84}" type="datetime1">
              <a:rPr lang="zh-CN" altLang="en-US"/>
              <a:pPr>
                <a:defRPr/>
              </a:pPr>
              <a:t>2017/1/3</a:t>
            </a:fld>
            <a:endParaRPr lang="zh-CN" altLang="en-US" sz="1799"/>
          </a:p>
        </p:txBody>
      </p:sp>
      <p:sp>
        <p:nvSpPr>
          <p:cNvPr id="4" name="页脚占位符 4"/>
          <p:cNvSpPr>
            <a:spLocks noGrp="1" noChangeArrowheads="1"/>
          </p:cNvSpPr>
          <p:nvPr>
            <p:ph type="ftr" sz="quarter" idx="11"/>
          </p:nvPr>
        </p:nvSpPr>
        <p:spPr>
          <a:xfrm>
            <a:off x="0" y="0"/>
            <a:ext cx="0" cy="0"/>
          </a:xfrm>
        </p:spPr>
        <p:txBody>
          <a:bodyPr/>
          <a:lstStyle>
            <a:lvl1pPr eaLnBrk="1" hangingPunct="1">
              <a:defRPr/>
            </a:lvl1pPr>
          </a:lstStyle>
          <a:p>
            <a:pPr>
              <a:defRPr/>
            </a:pPr>
            <a:endParaRPr lang="zh-CN" altLang="zh-CN"/>
          </a:p>
        </p:txBody>
      </p:sp>
      <p:sp>
        <p:nvSpPr>
          <p:cNvPr id="5" name="灯片编号占位符 5"/>
          <p:cNvSpPr>
            <a:spLocks noGrp="1" noChangeArrowheads="1"/>
          </p:cNvSpPr>
          <p:nvPr>
            <p:ph type="sldNum" sz="quarter" idx="12"/>
          </p:nvPr>
        </p:nvSpPr>
        <p:spPr>
          <a:xfrm>
            <a:off x="0" y="0"/>
            <a:ext cx="0" cy="0"/>
          </a:xfrm>
        </p:spPr>
        <p:txBody>
          <a:bodyPr/>
          <a:lstStyle>
            <a:lvl1pPr eaLnBrk="1" hangingPunct="1">
              <a:defRPr/>
            </a:lvl1pPr>
          </a:lstStyle>
          <a:p>
            <a:pPr>
              <a:defRPr/>
            </a:pPr>
            <a:fld id="{8680DE01-54BA-4B52-AE3E-087514E342BC}" type="slidenum">
              <a:rPr lang="zh-CN" altLang="en-US"/>
              <a:pPr>
                <a:defRPr/>
              </a:pPr>
              <a:t>‹#›</a:t>
            </a:fld>
            <a:endParaRPr lang="zh-CN" altLang="en-US" sz="1799"/>
          </a:p>
        </p:txBody>
      </p:sp>
    </p:spTree>
    <p:extLst>
      <p:ext uri="{BB962C8B-B14F-4D97-AF65-F5344CB8AC3E}">
        <p14:creationId xmlns:p14="http://schemas.microsoft.com/office/powerpoint/2010/main" val="8892264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2" y="2130426"/>
            <a:ext cx="10360501"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324" y="3886200"/>
            <a:ext cx="8532178" cy="1752600"/>
          </a:xfrm>
        </p:spPr>
        <p:txBody>
          <a:bodyPr/>
          <a:lstStyle>
            <a:lvl1pPr marL="0" indent="0" algn="ctr">
              <a:buNone/>
              <a:defRPr/>
            </a:lvl1pPr>
            <a:lvl2pPr marL="457063" indent="0" algn="ctr">
              <a:buNone/>
              <a:defRPr/>
            </a:lvl2pPr>
            <a:lvl3pPr marL="914126" indent="0" algn="ctr">
              <a:buNone/>
              <a:defRPr/>
            </a:lvl3pPr>
            <a:lvl4pPr marL="1371189" indent="0" algn="ctr">
              <a:buNone/>
              <a:defRPr/>
            </a:lvl4pPr>
            <a:lvl5pPr marL="1828251" indent="0" algn="ctr">
              <a:buNone/>
              <a:defRPr/>
            </a:lvl5pPr>
            <a:lvl6pPr marL="2285314" indent="0" algn="ctr">
              <a:buNone/>
              <a:defRPr/>
            </a:lvl6pPr>
            <a:lvl7pPr marL="2742377" indent="0" algn="ctr">
              <a:buNone/>
              <a:defRPr/>
            </a:lvl7pPr>
            <a:lvl8pPr marL="3199440" indent="0" algn="ctr">
              <a:buNone/>
              <a:defRPr/>
            </a:lvl8pPr>
            <a:lvl9pPr marL="3656503"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D02C3A-5FC0-4E06-9E10-EDE8D39C0641}" type="datetime1">
              <a:rPr lang="zh-CN" altLang="en-US"/>
              <a:pPr>
                <a:defRPr/>
              </a:pPr>
              <a:t>2017/1/3</a:t>
            </a:fld>
            <a:endParaRPr lang="zh-CN" altLang="en-US" sz="1799">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461B2FD2-F48A-4918-9AE7-0A30CCF6A227}" type="slidenum">
              <a:rPr lang="zh-CN" altLang="en-US"/>
              <a:pPr>
                <a:defRPr/>
              </a:pPr>
              <a:t>‹#›</a:t>
            </a:fld>
            <a:endParaRPr lang="zh-CN" altLang="en-US" sz="1799">
              <a:solidFill>
                <a:srgbClr val="000000"/>
              </a:solidFill>
            </a:endParaRPr>
          </a:p>
        </p:txBody>
      </p:sp>
    </p:spTree>
    <p:extLst>
      <p:ext uri="{BB962C8B-B14F-4D97-AF65-F5344CB8AC3E}">
        <p14:creationId xmlns:p14="http://schemas.microsoft.com/office/powerpoint/2010/main" val="28614550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5094E5D-6C18-4025-8E7F-4905E885EB64}" type="datetime1">
              <a:rPr lang="zh-CN" altLang="en-US"/>
              <a:pPr>
                <a:defRPr/>
              </a:pPr>
              <a:t>2017/1/3</a:t>
            </a:fld>
            <a:endParaRPr lang="zh-CN" altLang="en-US" sz="1799">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515A39B6-D1F1-454C-AA93-0C6FA389974D}" type="slidenum">
              <a:rPr lang="zh-CN" altLang="en-US"/>
              <a:pPr>
                <a:defRPr/>
              </a:pPr>
              <a:t>‹#›</a:t>
            </a:fld>
            <a:endParaRPr lang="zh-CN" altLang="en-US" sz="1799">
              <a:solidFill>
                <a:srgbClr val="000000"/>
              </a:solidFill>
            </a:endParaRPr>
          </a:p>
        </p:txBody>
      </p:sp>
    </p:spTree>
    <p:extLst>
      <p:ext uri="{BB962C8B-B14F-4D97-AF65-F5344CB8AC3E}">
        <p14:creationId xmlns:p14="http://schemas.microsoft.com/office/powerpoint/2010/main" val="3643067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62" y="4406901"/>
            <a:ext cx="10360501" cy="1362075"/>
          </a:xfrm>
        </p:spPr>
        <p:txBody>
          <a:bodyPr anchor="t"/>
          <a:lstStyle>
            <a:lvl1pPr algn="l">
              <a:defRPr sz="3999"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62" y="2906713"/>
            <a:ext cx="10360501" cy="1500187"/>
          </a:xfrm>
        </p:spPr>
        <p:txBody>
          <a:bodyPr anchor="b"/>
          <a:lstStyle>
            <a:lvl1pPr marL="0" indent="0">
              <a:buNone/>
              <a:defRPr sz="1999"/>
            </a:lvl1pPr>
            <a:lvl2pPr marL="457063" indent="0">
              <a:buNone/>
              <a:defRPr sz="1799"/>
            </a:lvl2pPr>
            <a:lvl3pPr marL="914126" indent="0">
              <a:buNone/>
              <a:defRPr sz="1600"/>
            </a:lvl3pPr>
            <a:lvl4pPr marL="1371189" indent="0">
              <a:buNone/>
              <a:defRPr sz="1400"/>
            </a:lvl4pPr>
            <a:lvl5pPr marL="1828251" indent="0">
              <a:buNone/>
              <a:defRPr sz="1400"/>
            </a:lvl5pPr>
            <a:lvl6pPr marL="2285314" indent="0">
              <a:buNone/>
              <a:defRPr sz="1400"/>
            </a:lvl6pPr>
            <a:lvl7pPr marL="2742377" indent="0">
              <a:buNone/>
              <a:defRPr sz="1400"/>
            </a:lvl7pPr>
            <a:lvl8pPr marL="3199440" indent="0">
              <a:buNone/>
              <a:defRPr sz="1400"/>
            </a:lvl8pPr>
            <a:lvl9pPr marL="3656503"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D4169563-3FE5-4F1B-AA14-45219525D395}" type="datetime1">
              <a:rPr lang="zh-CN" altLang="en-US"/>
              <a:pPr>
                <a:defRPr/>
              </a:pPr>
              <a:t>2017/1/3</a:t>
            </a:fld>
            <a:endParaRPr lang="zh-CN" altLang="en-US" sz="1799">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88A3F7EE-E9E6-482F-9DB8-BB89127C262F}" type="slidenum">
              <a:rPr lang="zh-CN" altLang="en-US"/>
              <a:pPr>
                <a:defRPr/>
              </a:pPr>
              <a:t>‹#›</a:t>
            </a:fld>
            <a:endParaRPr lang="zh-CN" altLang="en-US" sz="1799">
              <a:solidFill>
                <a:srgbClr val="000000"/>
              </a:solidFill>
            </a:endParaRPr>
          </a:p>
        </p:txBody>
      </p:sp>
    </p:spTree>
    <p:extLst>
      <p:ext uri="{BB962C8B-B14F-4D97-AF65-F5344CB8AC3E}">
        <p14:creationId xmlns:p14="http://schemas.microsoft.com/office/powerpoint/2010/main" val="1427811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7982" y="1825625"/>
            <a:ext cx="5180251" cy="4351338"/>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0592" y="1825625"/>
            <a:ext cx="5180251" cy="4351338"/>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65C33F42-03A3-49D5-A211-A802A364E2B7}" type="datetime1">
              <a:rPr lang="zh-CN" altLang="en-US"/>
              <a:pPr>
                <a:defRPr/>
              </a:pPr>
              <a:t>2017/1/3</a:t>
            </a:fld>
            <a:endParaRPr lang="zh-CN" altLang="en-US" sz="1799">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79842245-5CBD-4BDC-9FA1-7701DC3D2366}" type="slidenum">
              <a:rPr lang="zh-CN" altLang="en-US"/>
              <a:pPr>
                <a:defRPr/>
              </a:pPr>
              <a:t>‹#›</a:t>
            </a:fld>
            <a:endParaRPr lang="zh-CN" altLang="en-US" sz="1799">
              <a:solidFill>
                <a:srgbClr val="000000"/>
              </a:solidFill>
            </a:endParaRPr>
          </a:p>
        </p:txBody>
      </p:sp>
    </p:spTree>
    <p:extLst>
      <p:ext uri="{BB962C8B-B14F-4D97-AF65-F5344CB8AC3E}">
        <p14:creationId xmlns:p14="http://schemas.microsoft.com/office/powerpoint/2010/main" val="35287579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441" y="274638"/>
            <a:ext cx="1096994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1" y="1535113"/>
            <a:ext cx="5384985" cy="63976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441" y="2174875"/>
            <a:ext cx="5384985" cy="3951288"/>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1226" y="1535113"/>
            <a:ext cx="5388158" cy="63976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1226" y="2174875"/>
            <a:ext cx="5388158" cy="3951288"/>
          </a:xfrm>
        </p:spPr>
        <p:txBody>
          <a:bodyPr/>
          <a:lstStyle>
            <a:lvl1pPr>
              <a:defRPr sz="2399"/>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B3912C7-B434-432C-85DD-68C01EDB990A}" type="datetime1">
              <a:rPr lang="zh-CN" altLang="en-US"/>
              <a:pPr>
                <a:defRPr/>
              </a:pPr>
              <a:t>2017/1/3</a:t>
            </a:fld>
            <a:endParaRPr lang="zh-CN" altLang="en-US" sz="1799">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4E70F007-1F5F-4847-A124-21469BA29EDC}" type="slidenum">
              <a:rPr lang="zh-CN" altLang="en-US"/>
              <a:pPr>
                <a:defRPr/>
              </a:pPr>
              <a:t>‹#›</a:t>
            </a:fld>
            <a:endParaRPr lang="zh-CN" altLang="en-US" sz="1799">
              <a:solidFill>
                <a:srgbClr val="000000"/>
              </a:solidFill>
            </a:endParaRPr>
          </a:p>
        </p:txBody>
      </p:sp>
    </p:spTree>
    <p:extLst>
      <p:ext uri="{BB962C8B-B14F-4D97-AF65-F5344CB8AC3E}">
        <p14:creationId xmlns:p14="http://schemas.microsoft.com/office/powerpoint/2010/main" val="15840266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B33C0C40-768A-48A0-9097-BDA89EA36BD2}" type="datetime1">
              <a:rPr lang="zh-CN" altLang="en-US"/>
              <a:pPr>
                <a:defRPr/>
              </a:pPr>
              <a:t>2017/1/3</a:t>
            </a:fld>
            <a:endParaRPr lang="zh-CN" altLang="en-US" sz="1799">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465019E6-F5B0-4097-9385-7F9E3D1ECFAB}" type="slidenum">
              <a:rPr lang="zh-CN" altLang="en-US"/>
              <a:pPr>
                <a:defRPr/>
              </a:pPr>
              <a:t>‹#›</a:t>
            </a:fld>
            <a:endParaRPr lang="zh-CN" altLang="en-US" sz="1799">
              <a:solidFill>
                <a:srgbClr val="000000"/>
              </a:solidFill>
            </a:endParaRPr>
          </a:p>
        </p:txBody>
      </p:sp>
    </p:spTree>
    <p:extLst>
      <p:ext uri="{BB962C8B-B14F-4D97-AF65-F5344CB8AC3E}">
        <p14:creationId xmlns:p14="http://schemas.microsoft.com/office/powerpoint/2010/main" val="27537473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09BCD0BD-6A4F-4306-8B53-7A7F6475619D}" type="datetime1">
              <a:rPr lang="zh-CN" altLang="en-US"/>
              <a:pPr>
                <a:defRPr/>
              </a:pPr>
              <a:t>2017/1/3</a:t>
            </a:fld>
            <a:endParaRPr lang="zh-CN" altLang="en-US" sz="1799">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497C45EC-9A6B-4FDD-94CE-3B91452ADB7C}" type="slidenum">
              <a:rPr lang="zh-CN" altLang="en-US"/>
              <a:pPr>
                <a:defRPr/>
              </a:pPr>
              <a:t>‹#›</a:t>
            </a:fld>
            <a:endParaRPr lang="zh-CN" altLang="en-US" sz="1799">
              <a:solidFill>
                <a:srgbClr val="000000"/>
              </a:solidFill>
            </a:endParaRPr>
          </a:p>
        </p:txBody>
      </p:sp>
    </p:spTree>
    <p:extLst>
      <p:ext uri="{BB962C8B-B14F-4D97-AF65-F5344CB8AC3E}">
        <p14:creationId xmlns:p14="http://schemas.microsoft.com/office/powerpoint/2010/main" val="2344087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3050"/>
            <a:ext cx="4010568" cy="1162050"/>
          </a:xfrm>
        </p:spPr>
        <p:txBody>
          <a:bodyPr anchor="b"/>
          <a:lstStyle>
            <a:lvl1pPr algn="l">
              <a:defRPr sz="1999"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022" y="273051"/>
            <a:ext cx="6813362" cy="5853113"/>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442" y="1435101"/>
            <a:ext cx="4010568" cy="4691063"/>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C9914B5-B068-4D69-B60B-8D5A671E3889}" type="datetime1">
              <a:rPr lang="zh-CN" altLang="en-US"/>
              <a:pPr>
                <a:defRPr/>
              </a:pPr>
              <a:t>2017/1/3</a:t>
            </a:fld>
            <a:endParaRPr lang="zh-CN" altLang="en-US" sz="1799">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C34F3B8C-FD2C-4F8A-AA91-7B44C9B6D34E}" type="slidenum">
              <a:rPr lang="zh-CN" altLang="en-US"/>
              <a:pPr>
                <a:defRPr/>
              </a:pPr>
              <a:t>‹#›</a:t>
            </a:fld>
            <a:endParaRPr lang="zh-CN" altLang="en-US" sz="1799">
              <a:solidFill>
                <a:srgbClr val="000000"/>
              </a:solidFill>
            </a:endParaRPr>
          </a:p>
        </p:txBody>
      </p:sp>
    </p:spTree>
    <p:extLst>
      <p:ext uri="{BB962C8B-B14F-4D97-AF65-F5344CB8AC3E}">
        <p14:creationId xmlns:p14="http://schemas.microsoft.com/office/powerpoint/2010/main" val="281352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8566" y="4800600"/>
            <a:ext cx="7313295" cy="566738"/>
          </a:xfrm>
        </p:spPr>
        <p:txBody>
          <a:bodyPr anchor="b"/>
          <a:lstStyle>
            <a:lvl1pPr algn="l">
              <a:defRPr sz="1999"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8566" y="612775"/>
            <a:ext cx="7313295" cy="4114800"/>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8566" y="5367338"/>
            <a:ext cx="7313295" cy="804862"/>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B9D6319-B8CD-4EA0-8B4C-4FF4F30C21D7}" type="datetime1">
              <a:rPr lang="zh-CN" altLang="en-US"/>
              <a:pPr>
                <a:defRPr/>
              </a:pPr>
              <a:t>2017/1/3</a:t>
            </a:fld>
            <a:endParaRPr lang="zh-CN" altLang="en-US" sz="1799">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75F25F10-F7A7-48DC-9E04-4839C25772B3}" type="slidenum">
              <a:rPr lang="zh-CN" altLang="en-US"/>
              <a:pPr>
                <a:defRPr/>
              </a:pPr>
              <a:t>‹#›</a:t>
            </a:fld>
            <a:endParaRPr lang="zh-CN" altLang="en-US" sz="1799">
              <a:solidFill>
                <a:srgbClr val="000000"/>
              </a:solidFill>
            </a:endParaRPr>
          </a:p>
        </p:txBody>
      </p:sp>
    </p:spTree>
    <p:extLst>
      <p:ext uri="{BB962C8B-B14F-4D97-AF65-F5344CB8AC3E}">
        <p14:creationId xmlns:p14="http://schemas.microsoft.com/office/powerpoint/2010/main" val="176317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ja-JP" altLang="en-US" dirty="0" smtClean="0"/>
              <a:t>单击此处编辑母版标题样式</a:t>
            </a:r>
            <a:endParaRPr lang="en-US" dirty="0"/>
          </a:p>
        </p:txBody>
      </p:sp>
    </p:spTree>
    <p:extLst>
      <p:ext uri="{BB962C8B-B14F-4D97-AF65-F5344CB8AC3E}">
        <p14:creationId xmlns:p14="http://schemas.microsoft.com/office/powerpoint/2010/main" val="242129092"/>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9307380-5874-4450-8308-FFF0B0EAA086}" type="datetime1">
              <a:rPr lang="zh-CN" altLang="en-US"/>
              <a:pPr>
                <a:defRPr/>
              </a:pPr>
              <a:t>2017/1/3</a:t>
            </a:fld>
            <a:endParaRPr lang="zh-CN" altLang="en-US" sz="1799">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A28C52A6-4D17-46F0-9184-E60F49E78D6E}" type="slidenum">
              <a:rPr lang="zh-CN" altLang="en-US"/>
              <a:pPr>
                <a:defRPr/>
              </a:pPr>
              <a:t>‹#›</a:t>
            </a:fld>
            <a:endParaRPr lang="zh-CN" altLang="en-US" sz="1799">
              <a:solidFill>
                <a:srgbClr val="000000"/>
              </a:solidFill>
            </a:endParaRPr>
          </a:p>
        </p:txBody>
      </p:sp>
    </p:spTree>
    <p:extLst>
      <p:ext uri="{BB962C8B-B14F-4D97-AF65-F5344CB8AC3E}">
        <p14:creationId xmlns:p14="http://schemas.microsoft.com/office/powerpoint/2010/main" val="8123269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628" y="365125"/>
            <a:ext cx="262821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7982" y="365125"/>
            <a:ext cx="7732286"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FC5A864-747C-45C1-ACE7-83A4D3A6F145}" type="datetime1">
              <a:rPr lang="zh-CN" altLang="en-US"/>
              <a:pPr>
                <a:defRPr/>
              </a:pPr>
              <a:t>2017/1/3</a:t>
            </a:fld>
            <a:endParaRPr lang="zh-CN" altLang="en-US" sz="1799">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F96792BD-3410-41D2-94DF-771CA909E13D}" type="slidenum">
              <a:rPr lang="zh-CN" altLang="en-US"/>
              <a:pPr>
                <a:defRPr/>
              </a:pPr>
              <a:t>‹#›</a:t>
            </a:fld>
            <a:endParaRPr lang="zh-CN" altLang="en-US" sz="1799">
              <a:solidFill>
                <a:srgbClr val="000000"/>
              </a:solidFill>
            </a:endParaRPr>
          </a:p>
        </p:txBody>
      </p:sp>
    </p:spTree>
    <p:extLst>
      <p:ext uri="{BB962C8B-B14F-4D97-AF65-F5344CB8AC3E}">
        <p14:creationId xmlns:p14="http://schemas.microsoft.com/office/powerpoint/2010/main" val="39581982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7982" y="365126"/>
            <a:ext cx="10512862" cy="1325563"/>
          </a:xfr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624766D1-2470-45CB-910A-8DBBED843979}" type="datetime1">
              <a:rPr lang="zh-CN" altLang="en-US"/>
              <a:pPr>
                <a:defRPr/>
              </a:pPr>
              <a:t>2017/1/3</a:t>
            </a:fld>
            <a:endParaRPr lang="zh-CN" altLang="en-US" sz="1799">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EF382D70-1B32-4287-91F5-9A7AAE2811A9}" type="slidenum">
              <a:rPr lang="zh-CN" altLang="en-US"/>
              <a:pPr>
                <a:defRPr/>
              </a:pPr>
              <a:t>‹#›</a:t>
            </a:fld>
            <a:endParaRPr lang="zh-CN" altLang="en-US" sz="1799">
              <a:solidFill>
                <a:srgbClr val="000000"/>
              </a:solidFill>
            </a:endParaRPr>
          </a:p>
        </p:txBody>
      </p:sp>
    </p:spTree>
    <p:extLst>
      <p:ext uri="{BB962C8B-B14F-4D97-AF65-F5344CB8AC3E}">
        <p14:creationId xmlns:p14="http://schemas.microsoft.com/office/powerpoint/2010/main" val="165765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rgbClr val="FF8C00"/>
        </a:solidFill>
        <a:effectLst/>
      </p:bgPr>
    </p:bg>
    <p:spTree>
      <p:nvGrpSpPr>
        <p:cNvPr id="1" name=""/>
        <p:cNvGrpSpPr/>
        <p:nvPr/>
      </p:nvGrpSpPr>
      <p:grpSpPr>
        <a:xfrm>
          <a:off x="0" y="0"/>
          <a:ext cx="0" cy="0"/>
          <a:chOff x="0" y="0"/>
          <a:chExt cx="0" cy="0"/>
        </a:xfrm>
      </p:grpSpPr>
      <p:sp>
        <p:nvSpPr>
          <p:cNvPr id="6" name="Teardrop 7"/>
          <p:cNvSpPr/>
          <p:nvPr userDrawn="1"/>
        </p:nvSpPr>
        <p:spPr bwMode="auto">
          <a:xfrm>
            <a:off x="9847263" y="-160338"/>
            <a:ext cx="1828800" cy="1828801"/>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8" name="Teardrop 8"/>
          <p:cNvSpPr/>
          <p:nvPr userDrawn="1"/>
        </p:nvSpPr>
        <p:spPr bwMode="auto">
          <a:xfrm>
            <a:off x="9263063" y="1298575"/>
            <a:ext cx="1169987" cy="1171575"/>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9" name="Teardrop 9"/>
          <p:cNvSpPr/>
          <p:nvPr userDrawn="1"/>
        </p:nvSpPr>
        <p:spPr bwMode="auto">
          <a:xfrm>
            <a:off x="9263063" y="-160338"/>
            <a:ext cx="874712" cy="874713"/>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0" name="Teardrop 10"/>
          <p:cNvSpPr/>
          <p:nvPr userDrawn="1"/>
        </p:nvSpPr>
        <p:spPr bwMode="auto">
          <a:xfrm>
            <a:off x="8218488" y="1422400"/>
            <a:ext cx="666750" cy="666750"/>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1" name="Teardrop 11"/>
          <p:cNvSpPr/>
          <p:nvPr userDrawn="1"/>
        </p:nvSpPr>
        <p:spPr bwMode="auto">
          <a:xfrm>
            <a:off x="9263063" y="5753100"/>
            <a:ext cx="1169987" cy="1171575"/>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2" name="Teardrop 12"/>
          <p:cNvSpPr/>
          <p:nvPr userDrawn="1"/>
        </p:nvSpPr>
        <p:spPr bwMode="auto">
          <a:xfrm>
            <a:off x="10528300" y="5081588"/>
            <a:ext cx="773113" cy="7731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3" name="Teardrop 13"/>
          <p:cNvSpPr/>
          <p:nvPr userDrawn="1"/>
        </p:nvSpPr>
        <p:spPr bwMode="auto">
          <a:xfrm>
            <a:off x="11215688" y="5610225"/>
            <a:ext cx="317500" cy="31750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4" name="Teardrop 14"/>
          <p:cNvSpPr/>
          <p:nvPr userDrawn="1"/>
        </p:nvSpPr>
        <p:spPr bwMode="auto">
          <a:xfrm>
            <a:off x="10623550" y="6338888"/>
            <a:ext cx="2360613" cy="2362200"/>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5" name="Teardrop 15"/>
          <p:cNvSpPr/>
          <p:nvPr userDrawn="1"/>
        </p:nvSpPr>
        <p:spPr bwMode="auto">
          <a:xfrm>
            <a:off x="682625" y="441325"/>
            <a:ext cx="1254125" cy="1255713"/>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6" name="Teardrop 16"/>
          <p:cNvSpPr/>
          <p:nvPr userDrawn="1"/>
        </p:nvSpPr>
        <p:spPr bwMode="auto">
          <a:xfrm>
            <a:off x="1866900" y="-160338"/>
            <a:ext cx="512763" cy="512763"/>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7" name="Teardrop 17"/>
          <p:cNvSpPr/>
          <p:nvPr userDrawn="1"/>
        </p:nvSpPr>
        <p:spPr bwMode="auto">
          <a:xfrm>
            <a:off x="11749088" y="1235075"/>
            <a:ext cx="244475"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8" name="Teardrop 18"/>
          <p:cNvSpPr/>
          <p:nvPr userDrawn="1"/>
        </p:nvSpPr>
        <p:spPr bwMode="auto">
          <a:xfrm>
            <a:off x="5824538" y="1917700"/>
            <a:ext cx="874712" cy="87630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9" name="Teardrop 19"/>
          <p:cNvSpPr/>
          <p:nvPr userDrawn="1"/>
        </p:nvSpPr>
        <p:spPr bwMode="auto">
          <a:xfrm>
            <a:off x="4973638" y="5410200"/>
            <a:ext cx="603250" cy="603250"/>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20" name="Teardrop 20"/>
          <p:cNvSpPr/>
          <p:nvPr userDrawn="1"/>
        </p:nvSpPr>
        <p:spPr bwMode="auto">
          <a:xfrm>
            <a:off x="5629275" y="4681538"/>
            <a:ext cx="1030288" cy="1030287"/>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20" rIns="45720" anchor="ctr"/>
          <a:lstStyle/>
          <a:p>
            <a:pPr algn="ctr" defTabSz="914099" eaLnBrk="1" hangingPunct="1">
              <a:defRPr/>
            </a:pPr>
            <a:endParaRPr lang="en-US" dirty="0" err="1">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3" name="Subtitle 2"/>
          <p:cNvSpPr>
            <a:spLocks noGrp="1"/>
          </p:cNvSpPr>
          <p:nvPr>
            <p:ph type="subTitle" idx="1"/>
          </p:nvPr>
        </p:nvSpPr>
        <p:spPr>
          <a:xfrm>
            <a:off x="973139" y="4343400"/>
            <a:ext cx="10237786" cy="461665"/>
          </a:xfrm>
        </p:spPr>
        <p:txBody>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微软雅黑" pitchFamily="34" charset="-122"/>
                <a:ea typeface="微软雅黑" pitchFamily="34" charset="-122"/>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lvl="0"/>
            <a:r>
              <a:rPr lang="en-US" smtClean="0"/>
              <a:t>Click to edit Master subtitle style</a:t>
            </a:r>
            <a:endParaRPr lang="en-US" dirty="0"/>
          </a:p>
        </p:txBody>
      </p:sp>
      <p:sp>
        <p:nvSpPr>
          <p:cNvPr id="7" name="Text Placeholder 6"/>
          <p:cNvSpPr>
            <a:spLocks noGrp="1"/>
          </p:cNvSpPr>
          <p:nvPr>
            <p:ph type="body" sz="quarter" idx="10"/>
          </p:nvPr>
        </p:nvSpPr>
        <p:spPr>
          <a:xfrm>
            <a:off x="976313" y="2739678"/>
            <a:ext cx="10242550" cy="1378644"/>
          </a:xfrm>
        </p:spPr>
        <p:txBody>
          <a:bodyPr anchor="ctr" anchorCtr="0">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微软雅黑" pitchFamily="34" charset="-122"/>
                <a:ea typeface="微软雅黑" pitchFamily="34" charset="-122"/>
                <a:cs typeface="Arial" charset="0"/>
              </a:defRPr>
            </a:lvl1pPr>
          </a:lstStyle>
          <a:p>
            <a:pPr lvl="0"/>
            <a:r>
              <a:rPr lang="ja-JP" altLang="en-US" dirty="0" smtClean="0"/>
              <a:t>单击此处编辑母版文本样式</a:t>
            </a:r>
          </a:p>
        </p:txBody>
      </p:sp>
      <p:sp>
        <p:nvSpPr>
          <p:cNvPr id="5" name="Text Placeholder 4"/>
          <p:cNvSpPr>
            <a:spLocks noGrp="1"/>
          </p:cNvSpPr>
          <p:nvPr>
            <p:ph type="body" sz="quarter" idx="11"/>
          </p:nvPr>
        </p:nvSpPr>
        <p:spPr>
          <a:xfrm>
            <a:off x="972344" y="1447800"/>
            <a:ext cx="10237787" cy="914096"/>
          </a:xfrm>
        </p:spPr>
        <p:txBody>
          <a:bodyPr wrap="square" anchor="ctr"/>
          <a:lstStyle>
            <a:lvl1pPr marL="0" indent="0">
              <a:buNone/>
              <a:defRPr sz="6600" spc="-150">
                <a:solidFill>
                  <a:schemeClr val="tx1">
                    <a:alpha val="99000"/>
                  </a:schemeClr>
                </a:solidFill>
                <a:latin typeface="微软雅黑" pitchFamily="34" charset="-122"/>
                <a:ea typeface="微软雅黑" pitchFamily="34" charset="-122"/>
              </a:defRPr>
            </a:lvl1pPr>
          </a:lstStyle>
          <a:p>
            <a:pPr lvl="0"/>
            <a:r>
              <a:rPr lang="en-US" smtClean="0"/>
              <a:t>Click to edit Master text styles</a:t>
            </a:r>
          </a:p>
        </p:txBody>
      </p:sp>
    </p:spTree>
    <p:extLst>
      <p:ext uri="{BB962C8B-B14F-4D97-AF65-F5344CB8AC3E}">
        <p14:creationId xmlns:p14="http://schemas.microsoft.com/office/powerpoint/2010/main" val="310381519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latin typeface="微软雅黑" pitchFamily="34" charset="-122"/>
                <a:ea typeface="微软雅黑" pitchFamily="34" charset="-122"/>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微软雅黑" pitchFamily="34" charset="-122"/>
                <a:ea typeface="微软雅黑" pitchFamily="34" charset="-122"/>
              </a:defRPr>
            </a:lvl1pPr>
            <a:lvl2pPr marL="517525" indent="-233363">
              <a:buFont typeface="Wingdings" pitchFamily="2" charset="2"/>
              <a:buChar char=""/>
              <a:defRPr>
                <a:latin typeface="微软雅黑" pitchFamily="34" charset="-122"/>
                <a:ea typeface="微软雅黑" pitchFamily="34" charset="-122"/>
              </a:defRPr>
            </a:lvl2pPr>
            <a:lvl3pPr marL="741363" indent="-223838">
              <a:buFont typeface="Wingdings" pitchFamily="2" charset="2"/>
              <a:buChar char=""/>
              <a:tabLst/>
              <a:defRPr>
                <a:latin typeface="微软雅黑" pitchFamily="34" charset="-122"/>
                <a:ea typeface="微软雅黑" pitchFamily="34" charset="-122"/>
              </a:defRPr>
            </a:lvl3pPr>
            <a:lvl4pPr marL="914400" indent="-173038">
              <a:buFont typeface="Wingdings" pitchFamily="2" charset="2"/>
              <a:buChar char=""/>
              <a:defRPr>
                <a:latin typeface="微软雅黑" pitchFamily="34" charset="-122"/>
                <a:ea typeface="微软雅黑" pitchFamily="34" charset="-122"/>
              </a:defRPr>
            </a:lvl4pPr>
            <a:lvl5pPr marL="1087438" indent="-173038">
              <a:buFont typeface="Wingdings" pitchFamily="2" charset="2"/>
              <a:buChar char=""/>
              <a:tabLst/>
              <a:defRPr>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1355105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微软雅黑" pitchFamily="34" charset="-122"/>
                <a:ea typeface="微软雅黑" pitchFamily="34" charset="-122"/>
              </a:defRPr>
            </a:lvl1pPr>
            <a:lvl2pPr marL="0" indent="0">
              <a:buNone/>
              <a:defRPr sz="2000">
                <a:solidFill>
                  <a:schemeClr val="bg1">
                    <a:lumMod val="75000"/>
                    <a:lumOff val="25000"/>
                  </a:schemeClr>
                </a:solidFill>
                <a:latin typeface="微软雅黑" pitchFamily="34" charset="-122"/>
                <a:ea typeface="微软雅黑" pitchFamily="34" charset="-122"/>
              </a:defRPr>
            </a:lvl2pPr>
            <a:lvl3pPr marL="231775" indent="0">
              <a:buNone/>
              <a:defRPr sz="2000">
                <a:solidFill>
                  <a:schemeClr val="bg1">
                    <a:lumMod val="75000"/>
                    <a:lumOff val="25000"/>
                  </a:schemeClr>
                </a:solidFill>
                <a:latin typeface="微软雅黑" pitchFamily="34" charset="-122"/>
                <a:ea typeface="微软雅黑" pitchFamily="34" charset="-122"/>
              </a:defRPr>
            </a:lvl3pPr>
            <a:lvl4pPr marL="457200" indent="0">
              <a:buNone/>
              <a:defRPr sz="2000">
                <a:solidFill>
                  <a:schemeClr val="bg1">
                    <a:lumMod val="75000"/>
                    <a:lumOff val="25000"/>
                  </a:schemeClr>
                </a:solidFill>
                <a:latin typeface="微软雅黑" pitchFamily="34" charset="-122"/>
                <a:ea typeface="微软雅黑" pitchFamily="34" charset="-122"/>
              </a:defRPr>
            </a:lvl4pPr>
            <a:lvl5pPr marL="693738" indent="0">
              <a:buNone/>
              <a:defRPr sz="2000">
                <a:solidFill>
                  <a:schemeClr val="bg1">
                    <a:lumMod val="75000"/>
                    <a:lumOff val="25000"/>
                  </a:schemeClr>
                </a:solidFill>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latin typeface="微软雅黑" pitchFamily="34" charset="-122"/>
                <a:ea typeface="微软雅黑" pitchFamily="34" charset="-122"/>
              </a:defRPr>
            </a:lvl1pPr>
          </a:lstStyle>
          <a:p>
            <a:r>
              <a:rPr lang="en-US" smtClean="0"/>
              <a:t>Click to edit Master title style</a:t>
            </a:r>
            <a:endParaRPr lang="en-US"/>
          </a:p>
        </p:txBody>
      </p:sp>
    </p:spTree>
    <p:extLst>
      <p:ext uri="{BB962C8B-B14F-4D97-AF65-F5344CB8AC3E}">
        <p14:creationId xmlns:p14="http://schemas.microsoft.com/office/powerpoint/2010/main" val="57006683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微软雅黑" pitchFamily="34" charset="-122"/>
                <a:ea typeface="微软雅黑" pitchFamily="34" charset="-122"/>
              </a:defRPr>
            </a:lvl1pPr>
            <a:lvl2pPr marL="0" indent="0">
              <a:buNone/>
              <a:defRPr sz="2000">
                <a:solidFill>
                  <a:schemeClr val="bg1">
                    <a:lumMod val="75000"/>
                    <a:lumOff val="25000"/>
                  </a:schemeClr>
                </a:solidFill>
                <a:latin typeface="微软雅黑" pitchFamily="34" charset="-122"/>
                <a:ea typeface="微软雅黑" pitchFamily="34" charset="-122"/>
              </a:defRPr>
            </a:lvl2pPr>
            <a:lvl3pPr marL="231775" indent="0">
              <a:buNone/>
              <a:defRPr sz="2000">
                <a:solidFill>
                  <a:schemeClr val="bg1">
                    <a:lumMod val="75000"/>
                    <a:lumOff val="25000"/>
                  </a:schemeClr>
                </a:solidFill>
                <a:latin typeface="微软雅黑" pitchFamily="34" charset="-122"/>
                <a:ea typeface="微软雅黑" pitchFamily="34" charset="-122"/>
              </a:defRPr>
            </a:lvl3pPr>
            <a:lvl4pPr marL="457200" indent="0">
              <a:buNone/>
              <a:defRPr sz="2000">
                <a:solidFill>
                  <a:schemeClr val="bg1">
                    <a:lumMod val="75000"/>
                    <a:lumOff val="25000"/>
                  </a:schemeClr>
                </a:solidFill>
                <a:latin typeface="微软雅黑" pitchFamily="34" charset="-122"/>
                <a:ea typeface="微软雅黑" pitchFamily="34" charset="-122"/>
              </a:defRPr>
            </a:lvl4pPr>
            <a:lvl5pPr marL="693738" indent="0">
              <a:buNone/>
              <a:defRPr sz="2000">
                <a:solidFill>
                  <a:schemeClr val="bg1">
                    <a:lumMod val="75000"/>
                    <a:lumOff val="25000"/>
                  </a:schemeClr>
                </a:solidFill>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latin typeface="微软雅黑" pitchFamily="34" charset="-122"/>
                <a:ea typeface="微软雅黑" pitchFamily="34" charset="-122"/>
              </a:defRPr>
            </a:lvl1pPr>
          </a:lstStyle>
          <a:p>
            <a:r>
              <a:rPr lang="en-US" smtClean="0"/>
              <a:t>Click to edit Master title style</a:t>
            </a:r>
            <a:endParaRPr lang="en-US"/>
          </a:p>
        </p:txBody>
      </p:sp>
    </p:spTree>
    <p:extLst>
      <p:ext uri="{BB962C8B-B14F-4D97-AF65-F5344CB8AC3E}">
        <p14:creationId xmlns:p14="http://schemas.microsoft.com/office/powerpoint/2010/main" val="31218402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itchFamily="34" charset="-122"/>
                <a:ea typeface="微软雅黑" pitchFamily="34" charset="-122"/>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lstStyle>
            <a:lvl1pPr marL="292100" indent="-292100">
              <a:spcBef>
                <a:spcPts val="1200"/>
              </a:spcBef>
              <a:buClr>
                <a:schemeClr val="tx1"/>
              </a:buClr>
              <a:buFont typeface="Wingdings" pitchFamily="2" charset="2"/>
              <a:buChar char=""/>
              <a:defRPr>
                <a:solidFill>
                  <a:schemeClr val="bg1">
                    <a:lumMod val="75000"/>
                    <a:lumOff val="25000"/>
                  </a:schemeClr>
                </a:solidFill>
                <a:latin typeface="微软雅黑" pitchFamily="34" charset="-122"/>
                <a:ea typeface="微软雅黑" pitchFamily="34" charset="-122"/>
              </a:defRPr>
            </a:lvl1pPr>
            <a:lvl2pPr marL="520700" indent="-228600">
              <a:defRPr sz="2000">
                <a:solidFill>
                  <a:schemeClr val="bg1">
                    <a:lumMod val="75000"/>
                    <a:lumOff val="25000"/>
                  </a:schemeClr>
                </a:solidFill>
                <a:latin typeface="微软雅黑" pitchFamily="34" charset="-122"/>
                <a:ea typeface="微软雅黑" pitchFamily="34" charset="-122"/>
              </a:defRPr>
            </a:lvl2pPr>
            <a:lvl3pPr marL="685800" indent="-165100">
              <a:tabLst/>
              <a:defRPr sz="2000">
                <a:solidFill>
                  <a:schemeClr val="bg1">
                    <a:lumMod val="75000"/>
                    <a:lumOff val="25000"/>
                  </a:schemeClr>
                </a:solidFill>
                <a:latin typeface="微软雅黑" pitchFamily="34" charset="-122"/>
                <a:ea typeface="微软雅黑" pitchFamily="34" charset="-122"/>
              </a:defRPr>
            </a:lvl3pPr>
            <a:lvl4pPr marL="863600" indent="-177800">
              <a:defRPr>
                <a:solidFill>
                  <a:schemeClr val="bg1">
                    <a:lumMod val="75000"/>
                    <a:lumOff val="25000"/>
                  </a:schemeClr>
                </a:solidFill>
                <a:latin typeface="微软雅黑" pitchFamily="34" charset="-122"/>
                <a:ea typeface="微软雅黑" pitchFamily="34" charset="-122"/>
              </a:defRPr>
            </a:lvl4pPr>
            <a:lvl5pPr marL="1028700" indent="-165100">
              <a:tabLst/>
              <a:defRPr>
                <a:solidFill>
                  <a:schemeClr val="bg1">
                    <a:lumMod val="75000"/>
                    <a:lumOff val="25000"/>
                  </a:schemeClr>
                </a:solidFill>
                <a:latin typeface="微软雅黑" pitchFamily="34" charset="-122"/>
                <a:ea typeface="微软雅黑" pitchFamily="34" charset="-122"/>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微软雅黑" pitchFamily="34" charset="-122"/>
                <a:ea typeface="微软雅黑" pitchFamily="34" charset="-122"/>
                <a:cs typeface="+mn-cs"/>
              </a:defRPr>
            </a:lvl1pPr>
            <a:lvl2pPr marL="635000" indent="-342900">
              <a:defRPr lang="en-US" sz="2000" kern="1200" spc="0" baseline="0" dirty="0" smtClean="0">
                <a:solidFill>
                  <a:schemeClr val="bg1">
                    <a:lumMod val="75000"/>
                    <a:lumOff val="25000"/>
                  </a:schemeClr>
                </a:solidFill>
                <a:latin typeface="微软雅黑" pitchFamily="34" charset="-122"/>
                <a:ea typeface="微软雅黑" pitchFamily="34" charset="-122"/>
                <a:cs typeface="+mn-cs"/>
              </a:defRPr>
            </a:lvl2pPr>
            <a:lvl3pPr marL="863600" indent="-342900">
              <a:defRPr lang="en-US" sz="2000" kern="1200" spc="0" baseline="0" dirty="0" smtClean="0">
                <a:solidFill>
                  <a:schemeClr val="bg1">
                    <a:lumMod val="75000"/>
                    <a:lumOff val="25000"/>
                  </a:schemeClr>
                </a:solidFill>
                <a:latin typeface="微软雅黑" pitchFamily="34" charset="-122"/>
                <a:ea typeface="微软雅黑" pitchFamily="34" charset="-122"/>
                <a:cs typeface="+mn-cs"/>
              </a:defRPr>
            </a:lvl3pPr>
            <a:lvl4pPr marL="1028700" indent="-342900">
              <a:defRPr lang="en-US" sz="2000" kern="1200" spc="0" baseline="0" dirty="0" smtClean="0">
                <a:solidFill>
                  <a:schemeClr val="bg1">
                    <a:lumMod val="75000"/>
                    <a:lumOff val="25000"/>
                  </a:schemeClr>
                </a:solidFill>
                <a:latin typeface="微软雅黑" pitchFamily="34" charset="-122"/>
                <a:ea typeface="微软雅黑" pitchFamily="34" charset="-122"/>
                <a:cs typeface="+mn-cs"/>
              </a:defRPr>
            </a:lvl4pPr>
            <a:lvl5pPr marL="1206500" indent="-342900">
              <a:defRPr lang="en-US" sz="2000" kern="1200" spc="0" baseline="0" dirty="0">
                <a:solidFill>
                  <a:schemeClr val="bg1">
                    <a:lumMod val="75000"/>
                    <a:lumOff val="25000"/>
                  </a:schemeClr>
                </a:solidFill>
                <a:latin typeface="微软雅黑" pitchFamily="34" charset="-122"/>
                <a:ea typeface="微软雅黑" pitchFamily="34" charset="-122"/>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9293096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itchFamily="34" charset="-122"/>
                <a:ea typeface="微软雅黑" pitchFamily="34" charset="-122"/>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微软雅黑" pitchFamily="34" charset="-122"/>
                <a:ea typeface="微软雅黑" pitchFamily="34" charset="-122"/>
              </a:defRPr>
            </a:lvl1pPr>
            <a:lvl2pPr marL="0" indent="0">
              <a:buNone/>
              <a:defRPr sz="2000">
                <a:solidFill>
                  <a:schemeClr val="bg1">
                    <a:lumMod val="75000"/>
                    <a:lumOff val="25000"/>
                  </a:schemeClr>
                </a:solidFill>
                <a:latin typeface="微软雅黑" pitchFamily="34" charset="-122"/>
                <a:ea typeface="微软雅黑" pitchFamily="34" charset="-122"/>
              </a:defRPr>
            </a:lvl2pPr>
            <a:lvl3pPr marL="233363" indent="0">
              <a:buNone/>
              <a:defRPr sz="2000">
                <a:solidFill>
                  <a:schemeClr val="bg1">
                    <a:lumMod val="75000"/>
                    <a:lumOff val="25000"/>
                  </a:schemeClr>
                </a:solidFill>
                <a:latin typeface="微软雅黑" pitchFamily="34" charset="-122"/>
                <a:ea typeface="微软雅黑" pitchFamily="34" charset="-122"/>
              </a:defRPr>
            </a:lvl3pPr>
            <a:lvl4pPr marL="457200" indent="0">
              <a:buNone/>
              <a:defRPr sz="2000">
                <a:solidFill>
                  <a:schemeClr val="bg1">
                    <a:lumMod val="75000"/>
                    <a:lumOff val="25000"/>
                  </a:schemeClr>
                </a:solidFill>
                <a:latin typeface="微软雅黑" pitchFamily="34" charset="-122"/>
                <a:ea typeface="微软雅黑" pitchFamily="34" charset="-122"/>
              </a:defRPr>
            </a:lvl4pPr>
            <a:lvl5pPr marL="693738" indent="0">
              <a:buNone/>
              <a:defRPr sz="2000">
                <a:solidFill>
                  <a:schemeClr val="bg1">
                    <a:lumMod val="75000"/>
                    <a:lumOff val="25000"/>
                  </a:schemeClr>
                </a:solidFill>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微软雅黑" pitchFamily="34" charset="-122"/>
                <a:ea typeface="微软雅黑" pitchFamily="34" charset="-122"/>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微软雅黑" pitchFamily="34" charset="-122"/>
                <a:ea typeface="微软雅黑" pitchFamily="34" charset="-122"/>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微软雅黑" pitchFamily="34" charset="-122"/>
                <a:ea typeface="微软雅黑" pitchFamily="34" charset="-122"/>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微软雅黑" pitchFamily="34" charset="-122"/>
                <a:ea typeface="微软雅黑" pitchFamily="34" charset="-122"/>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微软雅黑" pitchFamily="34" charset="-122"/>
                <a:ea typeface="微软雅黑" pitchFamily="34" charset="-122"/>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044220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747713"/>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 id="2147484287" r:id="rId17"/>
    <p:sldLayoutId id="2147484288" r:id="rId18"/>
    <p:sldLayoutId id="2147484289" r:id="rId19"/>
    <p:sldLayoutId id="2147484290" r:id="rId20"/>
  </p:sldLayoutIdLst>
  <p:transition>
    <p:fade/>
  </p:transition>
  <p:timing>
    <p:tnLst>
      <p:par>
        <p:cTn id="1" dur="indefinite" restart="never" nodeType="tmRoot"/>
      </p:par>
    </p:tnLst>
  </p:timing>
  <p:txStyles>
    <p:titleStyle>
      <a:lvl1pPr algn="l" defTabSz="912813" rtl="0" eaLnBrk="0" fontAlgn="base" hangingPunct="0">
        <a:lnSpc>
          <a:spcPct val="90000"/>
        </a:lnSpc>
        <a:spcBef>
          <a:spcPct val="0"/>
        </a:spcBef>
        <a:spcAft>
          <a:spcPct val="0"/>
        </a:spcAft>
        <a:defRPr lang="en-US" sz="5400" b="1" kern="1200" spc="-100" dirty="0">
          <a:ln w="3175">
            <a:noFill/>
          </a:ln>
          <a:solidFill>
            <a:srgbClr val="0072C6"/>
          </a:solidFill>
          <a:latin typeface="微软雅黑" pitchFamily="34" charset="-122"/>
          <a:ea typeface="微软雅黑" pitchFamily="34" charset="-122"/>
          <a:cs typeface="Arial" charset="0"/>
        </a:defRPr>
      </a:lvl1pPr>
      <a:lvl2pPr algn="l" defTabSz="912813" rtl="0" eaLnBrk="0" fontAlgn="base" hangingPunct="0">
        <a:lnSpc>
          <a:spcPct val="90000"/>
        </a:lnSpc>
        <a:spcBef>
          <a:spcPct val="0"/>
        </a:spcBef>
        <a:spcAft>
          <a:spcPct val="0"/>
        </a:spcAft>
        <a:defRPr sz="5400" b="1">
          <a:solidFill>
            <a:srgbClr val="0072C6"/>
          </a:solidFill>
          <a:latin typeface="微软雅黑" panose="020B0503020204020204" pitchFamily="34" charset="-122"/>
          <a:ea typeface="微软雅黑" panose="020B0503020204020204" pitchFamily="34" charset="-122"/>
          <a:cs typeface="Arial" panose="020B0604020202020204" pitchFamily="34" charset="0"/>
        </a:defRPr>
      </a:lvl2pPr>
      <a:lvl3pPr algn="l" defTabSz="912813" rtl="0" eaLnBrk="0" fontAlgn="base" hangingPunct="0">
        <a:lnSpc>
          <a:spcPct val="90000"/>
        </a:lnSpc>
        <a:spcBef>
          <a:spcPct val="0"/>
        </a:spcBef>
        <a:spcAft>
          <a:spcPct val="0"/>
        </a:spcAft>
        <a:defRPr sz="5400" b="1">
          <a:solidFill>
            <a:srgbClr val="0072C6"/>
          </a:solidFill>
          <a:latin typeface="微软雅黑" panose="020B0503020204020204" pitchFamily="34" charset="-122"/>
          <a:ea typeface="微软雅黑" panose="020B0503020204020204" pitchFamily="34" charset="-122"/>
          <a:cs typeface="Arial" panose="020B0604020202020204" pitchFamily="34" charset="0"/>
        </a:defRPr>
      </a:lvl3pPr>
      <a:lvl4pPr algn="l" defTabSz="912813" rtl="0" eaLnBrk="0" fontAlgn="base" hangingPunct="0">
        <a:lnSpc>
          <a:spcPct val="90000"/>
        </a:lnSpc>
        <a:spcBef>
          <a:spcPct val="0"/>
        </a:spcBef>
        <a:spcAft>
          <a:spcPct val="0"/>
        </a:spcAft>
        <a:defRPr sz="5400" b="1">
          <a:solidFill>
            <a:srgbClr val="0072C6"/>
          </a:solidFill>
          <a:latin typeface="微软雅黑" panose="020B0503020204020204" pitchFamily="34" charset="-122"/>
          <a:ea typeface="微软雅黑" panose="020B0503020204020204" pitchFamily="34" charset="-122"/>
          <a:cs typeface="Arial" panose="020B0604020202020204" pitchFamily="34" charset="0"/>
        </a:defRPr>
      </a:lvl4pPr>
      <a:lvl5pPr algn="l" defTabSz="912813" rtl="0" eaLnBrk="0" fontAlgn="base" hangingPunct="0">
        <a:lnSpc>
          <a:spcPct val="90000"/>
        </a:lnSpc>
        <a:spcBef>
          <a:spcPct val="0"/>
        </a:spcBef>
        <a:spcAft>
          <a:spcPct val="0"/>
        </a:spcAft>
        <a:defRPr sz="5400" b="1">
          <a:solidFill>
            <a:srgbClr val="0072C6"/>
          </a:solidFill>
          <a:latin typeface="微软雅黑" panose="020B0503020204020204" pitchFamily="34" charset="-122"/>
          <a:ea typeface="微软雅黑" panose="020B0503020204020204" pitchFamily="34" charset="-122"/>
          <a:cs typeface="Arial" panose="020B0604020202020204" pitchFamily="34" charset="0"/>
        </a:defRPr>
      </a:lvl5pPr>
      <a:lvl6pPr marL="457200" algn="l" defTabSz="912813" rtl="0" fontAlgn="base">
        <a:lnSpc>
          <a:spcPct val="90000"/>
        </a:lnSpc>
        <a:spcBef>
          <a:spcPct val="0"/>
        </a:spcBef>
        <a:spcAft>
          <a:spcPct val="0"/>
        </a:spcAft>
        <a:defRPr sz="5400" b="1">
          <a:solidFill>
            <a:srgbClr val="0072C6"/>
          </a:solidFill>
          <a:latin typeface="微软雅黑" panose="020B0503020204020204" pitchFamily="34" charset="-122"/>
          <a:ea typeface="微软雅黑" panose="020B0503020204020204" pitchFamily="34" charset="-122"/>
          <a:cs typeface="Arial" panose="020B0604020202020204" pitchFamily="34" charset="0"/>
        </a:defRPr>
      </a:lvl6pPr>
      <a:lvl7pPr marL="914400" algn="l" defTabSz="912813" rtl="0" fontAlgn="base">
        <a:lnSpc>
          <a:spcPct val="90000"/>
        </a:lnSpc>
        <a:spcBef>
          <a:spcPct val="0"/>
        </a:spcBef>
        <a:spcAft>
          <a:spcPct val="0"/>
        </a:spcAft>
        <a:defRPr sz="5400" b="1">
          <a:solidFill>
            <a:srgbClr val="0072C6"/>
          </a:solidFill>
          <a:latin typeface="微软雅黑" panose="020B0503020204020204" pitchFamily="34" charset="-122"/>
          <a:ea typeface="微软雅黑" panose="020B0503020204020204" pitchFamily="34" charset="-122"/>
          <a:cs typeface="Arial" panose="020B0604020202020204" pitchFamily="34" charset="0"/>
        </a:defRPr>
      </a:lvl7pPr>
      <a:lvl8pPr marL="1371600" algn="l" defTabSz="912813" rtl="0" fontAlgn="base">
        <a:lnSpc>
          <a:spcPct val="90000"/>
        </a:lnSpc>
        <a:spcBef>
          <a:spcPct val="0"/>
        </a:spcBef>
        <a:spcAft>
          <a:spcPct val="0"/>
        </a:spcAft>
        <a:defRPr sz="5400" b="1">
          <a:solidFill>
            <a:srgbClr val="0072C6"/>
          </a:solidFill>
          <a:latin typeface="微软雅黑" panose="020B0503020204020204" pitchFamily="34" charset="-122"/>
          <a:ea typeface="微软雅黑" panose="020B0503020204020204" pitchFamily="34" charset="-122"/>
          <a:cs typeface="Arial" panose="020B0604020202020204" pitchFamily="34" charset="0"/>
        </a:defRPr>
      </a:lvl8pPr>
      <a:lvl9pPr marL="1828800" algn="l" defTabSz="912813" rtl="0" fontAlgn="base">
        <a:lnSpc>
          <a:spcPct val="90000"/>
        </a:lnSpc>
        <a:spcBef>
          <a:spcPct val="0"/>
        </a:spcBef>
        <a:spcAft>
          <a:spcPct val="0"/>
        </a:spcAft>
        <a:defRPr sz="5400" b="1">
          <a:solidFill>
            <a:srgbClr val="0072C6"/>
          </a:solidFill>
          <a:latin typeface="微软雅黑" panose="020B0503020204020204" pitchFamily="34" charset="-122"/>
          <a:ea typeface="微软雅黑" panose="020B0503020204020204" pitchFamily="34" charset="-122"/>
          <a:cs typeface="Arial" panose="020B0604020202020204" pitchFamily="34" charset="0"/>
        </a:defRPr>
      </a:lvl9pPr>
    </p:titleStyle>
    <p:bodyStyle>
      <a:lvl1pPr marL="339725" indent="-339725" algn="l" defTabSz="912813" rtl="0" eaLnBrk="0" fontAlgn="base" hangingPunct="0">
        <a:lnSpc>
          <a:spcPct val="90000"/>
        </a:lnSpc>
        <a:spcBef>
          <a:spcPct val="20000"/>
        </a:spcBef>
        <a:spcAft>
          <a:spcPct val="0"/>
        </a:spcAft>
        <a:buSzPct val="90000"/>
        <a:buFont typeface="Arial" panose="020B0604020202020204" pitchFamily="34" charset="0"/>
        <a:buChar char="•"/>
        <a:defRPr sz="3600" kern="1200" spc="-70">
          <a:solidFill>
            <a:srgbClr val="404040"/>
          </a:solidFill>
          <a:latin typeface="微软雅黑" pitchFamily="34" charset="-122"/>
          <a:ea typeface="微软雅黑" pitchFamily="34" charset="-122"/>
          <a:cs typeface="+mn-cs"/>
        </a:defRPr>
      </a:lvl1pPr>
      <a:lvl2pPr marL="573088" indent="-233363" algn="l" defTabSz="912813" rtl="0" eaLnBrk="0" fontAlgn="base" hangingPunct="0">
        <a:lnSpc>
          <a:spcPct val="90000"/>
        </a:lnSpc>
        <a:spcBef>
          <a:spcPct val="20000"/>
        </a:spcBef>
        <a:spcAft>
          <a:spcPct val="0"/>
        </a:spcAft>
        <a:buSzPct val="90000"/>
        <a:buFont typeface="Wingdings" panose="05000000000000000000" pitchFamily="2" charset="2"/>
        <a:buChar char=""/>
        <a:defRPr sz="2400" kern="1200">
          <a:solidFill>
            <a:srgbClr val="404040"/>
          </a:solidFill>
          <a:latin typeface="微软雅黑" pitchFamily="34" charset="-122"/>
          <a:ea typeface="微软雅黑" pitchFamily="34" charset="-122"/>
          <a:cs typeface="+mn-cs"/>
        </a:defRPr>
      </a:lvl2pPr>
      <a:lvl3pPr marL="798513" indent="-225425" algn="l" defTabSz="912813" rtl="0" eaLnBrk="0" fontAlgn="base" hangingPunct="0">
        <a:lnSpc>
          <a:spcPct val="90000"/>
        </a:lnSpc>
        <a:spcBef>
          <a:spcPct val="20000"/>
        </a:spcBef>
        <a:spcAft>
          <a:spcPct val="0"/>
        </a:spcAft>
        <a:buSzPct val="90000"/>
        <a:buFont typeface="Wingdings" panose="05000000000000000000" pitchFamily="2" charset="2"/>
        <a:buChar char=""/>
        <a:tabLst>
          <a:tab pos="798513" algn="l"/>
        </a:tabLst>
        <a:defRPr sz="2400" kern="1200">
          <a:solidFill>
            <a:srgbClr val="404040"/>
          </a:solidFill>
          <a:latin typeface="微软雅黑" pitchFamily="34" charset="-122"/>
          <a:ea typeface="微软雅黑" pitchFamily="34" charset="-122"/>
          <a:cs typeface="+mn-cs"/>
        </a:defRPr>
      </a:lvl3pPr>
      <a:lvl4pPr marL="1030288" indent="-231775" algn="l" defTabSz="912813" rtl="0" eaLnBrk="0" fontAlgn="base" hangingPunct="0">
        <a:lnSpc>
          <a:spcPct val="90000"/>
        </a:lnSpc>
        <a:spcBef>
          <a:spcPct val="20000"/>
        </a:spcBef>
        <a:spcAft>
          <a:spcPct val="0"/>
        </a:spcAft>
        <a:buSzPct val="90000"/>
        <a:buFont typeface="Wingdings" panose="05000000000000000000" pitchFamily="2" charset="2"/>
        <a:buChar char=""/>
        <a:defRPr sz="2000" kern="1200">
          <a:solidFill>
            <a:srgbClr val="404040"/>
          </a:solidFill>
          <a:latin typeface="微软雅黑" pitchFamily="34" charset="-122"/>
          <a:ea typeface="微软雅黑" pitchFamily="34" charset="-122"/>
          <a:cs typeface="+mn-cs"/>
        </a:defRPr>
      </a:lvl4pPr>
      <a:lvl5pPr marL="1255713" indent="-225425" algn="l" defTabSz="912813" rtl="0" eaLnBrk="0" fontAlgn="base" hangingPunct="0">
        <a:lnSpc>
          <a:spcPct val="90000"/>
        </a:lnSpc>
        <a:spcBef>
          <a:spcPct val="20000"/>
        </a:spcBef>
        <a:spcAft>
          <a:spcPct val="0"/>
        </a:spcAft>
        <a:buSzPct val="90000"/>
        <a:buFont typeface="Wingdings" panose="05000000000000000000" pitchFamily="2" charset="2"/>
        <a:buChar char=""/>
        <a:tabLst>
          <a:tab pos="1255713" algn="l"/>
        </a:tabLst>
        <a:defRPr sz="2000" kern="1200">
          <a:solidFill>
            <a:srgbClr val="404040"/>
          </a:solidFill>
          <a:latin typeface="微软雅黑" pitchFamily="34" charset="-122"/>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838200" y="365125"/>
            <a:ext cx="10512425"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Light" panose="020F0302020204030204" pitchFamily="34" charset="0"/>
              </a:rPr>
              <a:t>单击此处编辑母版标题样式</a:t>
            </a:r>
          </a:p>
        </p:txBody>
      </p:sp>
      <p:sp>
        <p:nvSpPr>
          <p:cNvPr id="2051" name="文本占位符 2"/>
          <p:cNvSpPr>
            <a:spLocks noGrp="1" noChangeArrowheads="1"/>
          </p:cNvSpPr>
          <p:nvPr>
            <p:ph type="body" idx="1"/>
          </p:nvPr>
        </p:nvSpPr>
        <p:spPr bwMode="auto">
          <a:xfrm>
            <a:off x="838200" y="1825625"/>
            <a:ext cx="10512425"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anose="020F0502020204030204" pitchFamily="34" charset="0"/>
              </a:rPr>
              <a:t>单击此处编辑母版文本样式</a:t>
            </a:r>
          </a:p>
          <a:p>
            <a:pPr lvl="1"/>
            <a:r>
              <a:rPr lang="zh-CN" altLang="zh-CN" smtClean="0">
                <a:sym typeface="Calibri" panose="020F0502020204030204" pitchFamily="34" charset="0"/>
              </a:rPr>
              <a:t>第二级</a:t>
            </a:r>
          </a:p>
          <a:p>
            <a:pPr lvl="2"/>
            <a:r>
              <a:rPr lang="zh-CN" altLang="zh-CN" smtClean="0">
                <a:sym typeface="Calibri" panose="020F0502020204030204" pitchFamily="34" charset="0"/>
              </a:rPr>
              <a:t>第三级</a:t>
            </a:r>
          </a:p>
          <a:p>
            <a:pPr lvl="3"/>
            <a:r>
              <a:rPr lang="zh-CN" altLang="zh-CN" smtClean="0">
                <a:sym typeface="Calibri" panose="020F0502020204030204" pitchFamily="34" charset="0"/>
              </a:rPr>
              <a:t>第四级</a:t>
            </a:r>
          </a:p>
          <a:p>
            <a:pPr lvl="4"/>
            <a:r>
              <a:rPr lang="zh-CN" altLang="zh-CN"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16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defTabSz="914126"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fld id="{8057DBAD-BC15-43C4-A3E5-805A280D11B3}" type="datetime1">
              <a:rPr lang="zh-CN" altLang="en-US"/>
              <a:pPr>
                <a:defRPr/>
              </a:pPr>
              <a:t>2017/1/3</a:t>
            </a:fld>
            <a:endParaRPr lang="zh-CN" altLang="en-US" sz="1799">
              <a:solidFill>
                <a:srgbClr val="000000"/>
              </a:solidFill>
            </a:endParaRPr>
          </a:p>
        </p:txBody>
      </p:sp>
      <p:sp>
        <p:nvSpPr>
          <p:cNvPr id="1029" name="页脚占位符 4"/>
          <p:cNvSpPr>
            <a:spLocks noGrp="1" noChangeArrowheads="1"/>
          </p:cNvSpPr>
          <p:nvPr>
            <p:ph type="ftr" sz="quarter" idx="3"/>
          </p:nvPr>
        </p:nvSpPr>
        <p:spPr bwMode="auto">
          <a:xfrm>
            <a:off x="4037013"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914126"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09013" y="6356350"/>
            <a:ext cx="27416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defTabSz="914126" eaLnBrk="1" hangingPunct="1">
              <a:buFont typeface="Arial" panose="020B0604020202020204" pitchFamily="34" charset="0"/>
              <a:buNone/>
              <a:defRPr sz="1200">
                <a:solidFill>
                  <a:srgbClr val="898989"/>
                </a:solidFill>
                <a:latin typeface="Arial" panose="020B0604020202020204" pitchFamily="34" charset="0"/>
                <a:ea typeface="宋体" panose="02010600030101010101" pitchFamily="2" charset="-122"/>
              </a:defRPr>
            </a:lvl1pPr>
          </a:lstStyle>
          <a:p>
            <a:pPr>
              <a:defRPr/>
            </a:pPr>
            <a:fld id="{22F6B83B-ABB2-4833-9265-5DD9DA4F72D1}" type="slidenum">
              <a:rPr lang="zh-CN" altLang="en-US"/>
              <a:pPr>
                <a:defRPr/>
              </a:pPr>
              <a:t>‹#›</a:t>
            </a:fld>
            <a:endParaRPr lang="zh-CN" altLang="en-US" sz="1799">
              <a:solidFill>
                <a:srgbClr val="000000"/>
              </a:solidFill>
            </a:endParaRPr>
          </a:p>
        </p:txBody>
      </p:sp>
    </p:spTree>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Lst>
  <p:hf sldNum="0" hdr="0" ftr="0"/>
  <p:txStyles>
    <p:titleStyle>
      <a:lvl1pPr marL="912813" indent="-912813" algn="l" rtl="0" eaLnBrk="0" fontAlgn="base" hangingPunct="0">
        <a:lnSpc>
          <a:spcPct val="90000"/>
        </a:lnSpc>
        <a:spcBef>
          <a:spcPct val="0"/>
        </a:spcBef>
        <a:spcAft>
          <a:spcPct val="0"/>
        </a:spcAft>
        <a:defRPr sz="4300">
          <a:solidFill>
            <a:schemeClr val="tx1"/>
          </a:solidFill>
          <a:latin typeface="+mj-lt"/>
          <a:ea typeface="+mj-ea"/>
          <a:cs typeface="+mj-cs"/>
          <a:sym typeface="Calibri Light" panose="020F0302020204030204" pitchFamily="34" charset="0"/>
        </a:defRPr>
      </a:lvl1pPr>
      <a:lvl2pPr marL="912813" indent="-912813" algn="l" rtl="0" eaLnBrk="0" fontAlgn="base" hangingPunct="0">
        <a:lnSpc>
          <a:spcPct val="90000"/>
        </a:lnSpc>
        <a:spcBef>
          <a:spcPct val="0"/>
        </a:spcBef>
        <a:spcAft>
          <a:spcPct val="0"/>
        </a:spcAft>
        <a:defRPr sz="4300">
          <a:solidFill>
            <a:schemeClr val="tx1"/>
          </a:solidFill>
          <a:latin typeface="Calibri Light" charset="0"/>
          <a:ea typeface="宋体" pitchFamily="2" charset="-122"/>
          <a:sym typeface="Calibri Light" panose="020F0302020204030204" pitchFamily="34" charset="0"/>
        </a:defRPr>
      </a:lvl2pPr>
      <a:lvl3pPr marL="912813" indent="-912813" algn="l" rtl="0" eaLnBrk="0" fontAlgn="base" hangingPunct="0">
        <a:lnSpc>
          <a:spcPct val="90000"/>
        </a:lnSpc>
        <a:spcBef>
          <a:spcPct val="0"/>
        </a:spcBef>
        <a:spcAft>
          <a:spcPct val="0"/>
        </a:spcAft>
        <a:defRPr sz="4300">
          <a:solidFill>
            <a:schemeClr val="tx1"/>
          </a:solidFill>
          <a:latin typeface="Calibri Light" charset="0"/>
          <a:ea typeface="宋体" pitchFamily="2" charset="-122"/>
          <a:sym typeface="Calibri Light" panose="020F0302020204030204" pitchFamily="34" charset="0"/>
        </a:defRPr>
      </a:lvl3pPr>
      <a:lvl4pPr marL="912813" indent="-912813" algn="l" rtl="0" eaLnBrk="0" fontAlgn="base" hangingPunct="0">
        <a:lnSpc>
          <a:spcPct val="90000"/>
        </a:lnSpc>
        <a:spcBef>
          <a:spcPct val="0"/>
        </a:spcBef>
        <a:spcAft>
          <a:spcPct val="0"/>
        </a:spcAft>
        <a:defRPr sz="4300">
          <a:solidFill>
            <a:schemeClr val="tx1"/>
          </a:solidFill>
          <a:latin typeface="Calibri Light" charset="0"/>
          <a:ea typeface="宋体" pitchFamily="2" charset="-122"/>
          <a:sym typeface="Calibri Light" panose="020F0302020204030204" pitchFamily="34" charset="0"/>
        </a:defRPr>
      </a:lvl4pPr>
      <a:lvl5pPr marL="912813" indent="-912813" algn="l" rtl="0" eaLnBrk="0" fontAlgn="base" hangingPunct="0">
        <a:lnSpc>
          <a:spcPct val="90000"/>
        </a:lnSpc>
        <a:spcBef>
          <a:spcPct val="0"/>
        </a:spcBef>
        <a:spcAft>
          <a:spcPct val="0"/>
        </a:spcAft>
        <a:defRPr sz="4300">
          <a:solidFill>
            <a:schemeClr val="tx1"/>
          </a:solidFill>
          <a:latin typeface="Calibri Light" charset="0"/>
          <a:ea typeface="宋体" pitchFamily="2" charset="-122"/>
          <a:sym typeface="Calibri Light" panose="020F0302020204030204" pitchFamily="34" charset="0"/>
        </a:defRPr>
      </a:lvl5pPr>
      <a:lvl6pPr marL="1371189" indent="-914126" algn="l" rtl="0" fontAlgn="base">
        <a:lnSpc>
          <a:spcPct val="90000"/>
        </a:lnSpc>
        <a:spcBef>
          <a:spcPct val="0"/>
        </a:spcBef>
        <a:spcAft>
          <a:spcPct val="0"/>
        </a:spcAft>
        <a:defRPr sz="4399">
          <a:solidFill>
            <a:schemeClr val="tx1"/>
          </a:solidFill>
          <a:latin typeface="Calibri Light" charset="0"/>
          <a:ea typeface="宋体" pitchFamily="2" charset="-122"/>
          <a:sym typeface="Calibri Light" charset="0"/>
        </a:defRPr>
      </a:lvl6pPr>
      <a:lvl7pPr marL="1828251" indent="-914126" algn="l" rtl="0" fontAlgn="base">
        <a:lnSpc>
          <a:spcPct val="90000"/>
        </a:lnSpc>
        <a:spcBef>
          <a:spcPct val="0"/>
        </a:spcBef>
        <a:spcAft>
          <a:spcPct val="0"/>
        </a:spcAft>
        <a:defRPr sz="4399">
          <a:solidFill>
            <a:schemeClr val="tx1"/>
          </a:solidFill>
          <a:latin typeface="Calibri Light" charset="0"/>
          <a:ea typeface="宋体" pitchFamily="2" charset="-122"/>
          <a:sym typeface="Calibri Light" charset="0"/>
        </a:defRPr>
      </a:lvl7pPr>
      <a:lvl8pPr marL="2285314" indent="-914126" algn="l" rtl="0" fontAlgn="base">
        <a:lnSpc>
          <a:spcPct val="90000"/>
        </a:lnSpc>
        <a:spcBef>
          <a:spcPct val="0"/>
        </a:spcBef>
        <a:spcAft>
          <a:spcPct val="0"/>
        </a:spcAft>
        <a:defRPr sz="4399">
          <a:solidFill>
            <a:schemeClr val="tx1"/>
          </a:solidFill>
          <a:latin typeface="Calibri Light" charset="0"/>
          <a:ea typeface="宋体" pitchFamily="2" charset="-122"/>
          <a:sym typeface="Calibri Light" charset="0"/>
        </a:defRPr>
      </a:lvl8pPr>
      <a:lvl9pPr marL="2742377" indent="-914126" algn="l" rtl="0" fontAlgn="base">
        <a:lnSpc>
          <a:spcPct val="90000"/>
        </a:lnSpc>
        <a:spcBef>
          <a:spcPct val="0"/>
        </a:spcBef>
        <a:spcAft>
          <a:spcPct val="0"/>
        </a:spcAft>
        <a:defRPr sz="4399">
          <a:solidFill>
            <a:schemeClr val="tx1"/>
          </a:solidFill>
          <a:latin typeface="Calibri Light" charset="0"/>
          <a:ea typeface="宋体" pitchFamily="2" charset="-122"/>
          <a:sym typeface="Calibri Light" charset="0"/>
        </a:defRPr>
      </a:lvl9pPr>
    </p:titleStyle>
    <p:bodyStyle>
      <a:lvl1pPr marL="227013" indent="-227013" algn="l" rtl="0" eaLnBrk="0" fontAlgn="base" hangingPunct="0">
        <a:lnSpc>
          <a:spcPct val="90000"/>
        </a:lnSpc>
        <a:spcBef>
          <a:spcPts val="1000"/>
        </a:spcBef>
        <a:spcAft>
          <a:spcPct val="0"/>
        </a:spcAft>
        <a:buFont typeface="Arial" panose="020B0604020202020204" pitchFamily="34" charset="0"/>
        <a:buChar char="•"/>
        <a:defRPr sz="2700">
          <a:solidFill>
            <a:schemeClr val="tx1"/>
          </a:solidFill>
          <a:latin typeface="+mn-lt"/>
          <a:ea typeface="+mn-ea"/>
          <a:cs typeface="+mn-cs"/>
          <a:sym typeface="Calibri" panose="020F0502020204030204" pitchFamily="34" charset="0"/>
        </a:defRPr>
      </a:lvl1pPr>
      <a:lvl2pPr marL="684213" indent="-227013" algn="l" rtl="0" eaLnBrk="0" fontAlgn="base" hangingPunct="0">
        <a:lnSpc>
          <a:spcPct val="90000"/>
        </a:lnSpc>
        <a:spcBef>
          <a:spcPts val="500"/>
        </a:spcBef>
        <a:spcAft>
          <a:spcPct val="0"/>
        </a:spcAft>
        <a:buFont typeface="Arial" panose="020B0604020202020204" pitchFamily="34" charset="0"/>
        <a:buChar char="•"/>
        <a:defRPr sz="2300">
          <a:solidFill>
            <a:schemeClr val="tx1"/>
          </a:solidFill>
          <a:latin typeface="+mn-lt"/>
          <a:ea typeface="+mn-ea"/>
          <a:sym typeface="Calibri" panose="020F0502020204030204" pitchFamily="34" charset="0"/>
        </a:defRPr>
      </a:lvl2pPr>
      <a:lvl3pPr marL="1141413" indent="-227013" algn="l" rtl="0" eaLnBrk="0" fontAlgn="base" hangingPunct="0">
        <a:lnSpc>
          <a:spcPct val="90000"/>
        </a:lnSpc>
        <a:spcBef>
          <a:spcPts val="500"/>
        </a:spcBef>
        <a:spcAft>
          <a:spcPct val="0"/>
        </a:spcAft>
        <a:buFont typeface="Arial" panose="020B0604020202020204" pitchFamily="34" charset="0"/>
        <a:buChar char="•"/>
        <a:defRPr sz="1900">
          <a:solidFill>
            <a:schemeClr val="tx1"/>
          </a:solidFill>
          <a:latin typeface="+mn-lt"/>
          <a:ea typeface="+mn-ea"/>
          <a:sym typeface="Calibri" panose="020F0502020204030204" pitchFamily="34" charset="0"/>
        </a:defRPr>
      </a:lvl3pPr>
      <a:lvl4pPr marL="1598613" indent="-227013"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5813" indent="-227013"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3846" indent="-228531"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0908" indent="-228531"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7971" indent="-228531"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5034" indent="-228531"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4034" name="矩形 6"/>
          <p:cNvSpPr>
            <a:spLocks noChangeArrowheads="1"/>
          </p:cNvSpPr>
          <p:nvPr/>
        </p:nvSpPr>
        <p:spPr bwMode="auto">
          <a:xfrm>
            <a:off x="0" y="373063"/>
            <a:ext cx="1296988" cy="1155700"/>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126"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44035" name="矩形 7"/>
          <p:cNvSpPr>
            <a:spLocks noChangeArrowheads="1"/>
          </p:cNvSpPr>
          <p:nvPr/>
        </p:nvSpPr>
        <p:spPr bwMode="auto">
          <a:xfrm>
            <a:off x="10980738" y="325438"/>
            <a:ext cx="1168400" cy="1155700"/>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126"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3076" name="文本框 13"/>
          <p:cNvSpPr>
            <a:spLocks noChangeArrowheads="1"/>
          </p:cNvSpPr>
          <p:nvPr/>
        </p:nvSpPr>
        <p:spPr bwMode="auto">
          <a:xfrm>
            <a:off x="-1103313" y="436563"/>
            <a:ext cx="12188826"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defTabSz="914126" eaLnBrk="1" hangingPunct="1">
              <a:lnSpc>
                <a:spcPct val="100000"/>
              </a:lnSpc>
              <a:spcBef>
                <a:spcPct val="0"/>
              </a:spcBef>
              <a:buFont typeface="Arial" panose="020B0604020202020204" pitchFamily="34" charset="0"/>
              <a:buNone/>
              <a:defRPr/>
            </a:pPr>
            <a:r>
              <a:rPr lang="en-US" altLang="zh-CN" sz="5998" b="1" dirty="0" smtClean="0">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5998" b="1"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HTML5</a:t>
            </a:r>
            <a:r>
              <a:rPr lang="zh-CN" altLang="en-US" sz="5998" b="1" dirty="0">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在移动互联网的应用</a:t>
            </a:r>
            <a:endParaRPr lang="zh-CN" altLang="en-US" sz="5998" b="1" dirty="0" smtClean="0">
              <a:solidFill>
                <a:srgbClr val="87BB3B"/>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037" name="矩形 26"/>
          <p:cNvSpPr>
            <a:spLocks noChangeArrowheads="1"/>
          </p:cNvSpPr>
          <p:nvPr/>
        </p:nvSpPr>
        <p:spPr bwMode="auto">
          <a:xfrm>
            <a:off x="1628775" y="5699125"/>
            <a:ext cx="530225" cy="1157288"/>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126"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44038" name="矩形 27"/>
          <p:cNvSpPr>
            <a:spLocks noChangeArrowheads="1"/>
          </p:cNvSpPr>
          <p:nvPr/>
        </p:nvSpPr>
        <p:spPr bwMode="auto">
          <a:xfrm>
            <a:off x="2325688" y="6118225"/>
            <a:ext cx="447675" cy="738188"/>
          </a:xfrm>
          <a:prstGeom prst="rect">
            <a:avLst/>
          </a:prstGeom>
          <a:solidFill>
            <a:srgbClr val="F4A0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126"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44039" name="矩形 28"/>
          <p:cNvSpPr>
            <a:spLocks noChangeArrowheads="1"/>
          </p:cNvSpPr>
          <p:nvPr/>
        </p:nvSpPr>
        <p:spPr bwMode="auto">
          <a:xfrm>
            <a:off x="2941638" y="5851525"/>
            <a:ext cx="528637" cy="1004888"/>
          </a:xfrm>
          <a:prstGeom prst="rect">
            <a:avLst/>
          </a:prstGeom>
          <a:solidFill>
            <a:srgbClr val="87BB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126"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44040" name="等腰三角形 46"/>
          <p:cNvSpPr>
            <a:spLocks noChangeArrowheads="1"/>
          </p:cNvSpPr>
          <p:nvPr/>
        </p:nvSpPr>
        <p:spPr bwMode="auto">
          <a:xfrm>
            <a:off x="3638550" y="5645150"/>
            <a:ext cx="950913" cy="1211263"/>
          </a:xfrm>
          <a:prstGeom prst="triangle">
            <a:avLst>
              <a:gd name="adj" fmla="val 50000"/>
            </a:avLst>
          </a:prstGeom>
          <a:solidFill>
            <a:srgbClr val="ED7D3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126"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44041" name="等腰三角形 47"/>
          <p:cNvSpPr>
            <a:spLocks noChangeArrowheads="1"/>
          </p:cNvSpPr>
          <p:nvPr/>
        </p:nvSpPr>
        <p:spPr bwMode="auto">
          <a:xfrm>
            <a:off x="4757738" y="6118225"/>
            <a:ext cx="739775" cy="738188"/>
          </a:xfrm>
          <a:prstGeom prst="triangle">
            <a:avLst>
              <a:gd name="adj" fmla="val 50000"/>
            </a:avLst>
          </a:prstGeom>
          <a:solidFill>
            <a:srgbClr val="87BB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126"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44042" name="等腰三角形 48"/>
          <p:cNvSpPr>
            <a:spLocks noChangeArrowheads="1"/>
          </p:cNvSpPr>
          <p:nvPr/>
        </p:nvSpPr>
        <p:spPr bwMode="auto">
          <a:xfrm>
            <a:off x="5700713" y="5645150"/>
            <a:ext cx="746125" cy="1211263"/>
          </a:xfrm>
          <a:prstGeom prst="triangle">
            <a:avLst>
              <a:gd name="adj" fmla="val 50000"/>
            </a:avLst>
          </a:prstGeom>
          <a:solidFill>
            <a:srgbClr val="FBCE45"/>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126"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44043" name="矩形 49"/>
          <p:cNvSpPr>
            <a:spLocks noChangeArrowheads="1"/>
          </p:cNvSpPr>
          <p:nvPr/>
        </p:nvSpPr>
        <p:spPr bwMode="auto">
          <a:xfrm>
            <a:off x="6748463" y="5699125"/>
            <a:ext cx="528637" cy="1157288"/>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126"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44044" name="矩形 50"/>
          <p:cNvSpPr>
            <a:spLocks noChangeArrowheads="1"/>
          </p:cNvSpPr>
          <p:nvPr/>
        </p:nvSpPr>
        <p:spPr bwMode="auto">
          <a:xfrm>
            <a:off x="7443788" y="6118225"/>
            <a:ext cx="447675" cy="738188"/>
          </a:xfrm>
          <a:prstGeom prst="rect">
            <a:avLst/>
          </a:prstGeom>
          <a:solidFill>
            <a:srgbClr val="F4A0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126"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44045" name="矩形 51"/>
          <p:cNvSpPr>
            <a:spLocks noChangeArrowheads="1"/>
          </p:cNvSpPr>
          <p:nvPr/>
        </p:nvSpPr>
        <p:spPr bwMode="auto">
          <a:xfrm>
            <a:off x="8059738" y="5851525"/>
            <a:ext cx="530225" cy="1004888"/>
          </a:xfrm>
          <a:prstGeom prst="rect">
            <a:avLst/>
          </a:prstGeom>
          <a:solidFill>
            <a:srgbClr val="87BB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126"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44046" name="等腰三角形 52"/>
          <p:cNvSpPr>
            <a:spLocks noChangeArrowheads="1"/>
          </p:cNvSpPr>
          <p:nvPr/>
        </p:nvSpPr>
        <p:spPr bwMode="auto">
          <a:xfrm>
            <a:off x="8758238" y="5645150"/>
            <a:ext cx="949325" cy="1211263"/>
          </a:xfrm>
          <a:prstGeom prst="triangle">
            <a:avLst>
              <a:gd name="adj" fmla="val 50000"/>
            </a:avLst>
          </a:prstGeom>
          <a:solidFill>
            <a:srgbClr val="ED7D3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126"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44047" name="等腰三角形 53"/>
          <p:cNvSpPr>
            <a:spLocks noChangeArrowheads="1"/>
          </p:cNvSpPr>
          <p:nvPr/>
        </p:nvSpPr>
        <p:spPr bwMode="auto">
          <a:xfrm>
            <a:off x="9875838" y="6118225"/>
            <a:ext cx="741362" cy="738188"/>
          </a:xfrm>
          <a:prstGeom prst="triangle">
            <a:avLst>
              <a:gd name="adj" fmla="val 50000"/>
            </a:avLst>
          </a:prstGeom>
          <a:solidFill>
            <a:srgbClr val="87BB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126"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44048" name="等腰三角形 54"/>
          <p:cNvSpPr>
            <a:spLocks noChangeArrowheads="1"/>
          </p:cNvSpPr>
          <p:nvPr/>
        </p:nvSpPr>
        <p:spPr bwMode="auto">
          <a:xfrm>
            <a:off x="10818813" y="5645150"/>
            <a:ext cx="746125" cy="1211263"/>
          </a:xfrm>
          <a:prstGeom prst="triangle">
            <a:avLst>
              <a:gd name="adj" fmla="val 50000"/>
            </a:avLst>
          </a:prstGeom>
          <a:solidFill>
            <a:srgbClr val="FBCE45"/>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126"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44049" name="等腰三角形 55"/>
          <p:cNvSpPr>
            <a:spLocks noChangeArrowheads="1"/>
          </p:cNvSpPr>
          <p:nvPr/>
        </p:nvSpPr>
        <p:spPr bwMode="auto">
          <a:xfrm>
            <a:off x="650875" y="5645150"/>
            <a:ext cx="746125" cy="1211263"/>
          </a:xfrm>
          <a:prstGeom prst="triangle">
            <a:avLst>
              <a:gd name="adj" fmla="val 50000"/>
            </a:avLst>
          </a:prstGeom>
          <a:solidFill>
            <a:srgbClr val="FBCE45"/>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914126"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pic>
        <p:nvPicPr>
          <p:cNvPr id="256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1438" y="1609725"/>
            <a:ext cx="4378325"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519113" y="228600"/>
            <a:ext cx="11149012" cy="747713"/>
          </a:xfrm>
        </p:spPr>
        <p:txBody>
          <a:bodyPr numCol="1" anchorCtr="0" compatLnSpc="1">
            <a:prstTxWarp prst="textNoShape">
              <a:avLst/>
            </a:prstTxWarp>
          </a:bodyPr>
          <a:lstStyle/>
          <a:p>
            <a:pPr eaLnBrk="1" hangingPunct="1">
              <a:defRPr/>
            </a:pPr>
            <a:r>
              <a:rPr altLang="zh-CN" smtClean="0">
                <a:ln>
                  <a:noFill/>
                </a:ln>
                <a:cs typeface="Arial" panose="020B0604020202020204" pitchFamily="34" charset="0"/>
              </a:rPr>
              <a:t>Web </a:t>
            </a:r>
            <a:r>
              <a:rPr lang="zh-CN" altLang="en-US" smtClean="0">
                <a:ln>
                  <a:noFill/>
                </a:ln>
                <a:cs typeface="Arial" panose="020B0604020202020204" pitchFamily="34" charset="0"/>
              </a:rPr>
              <a:t>存储 </a:t>
            </a:r>
            <a:r>
              <a:rPr altLang="zh-CN" smtClean="0">
                <a:ln>
                  <a:noFill/>
                </a:ln>
                <a:solidFill>
                  <a:srgbClr val="FFFFFF"/>
                </a:solidFill>
                <a:cs typeface="Arial" panose="020B0604020202020204" pitchFamily="34" charset="0"/>
              </a:rPr>
              <a:t>(Web Storage)</a:t>
            </a:r>
            <a:endParaRPr lang="zh-CN" altLang="en-US" smtClean="0">
              <a:ln>
                <a:noFill/>
              </a:ln>
              <a:solidFill>
                <a:srgbClr val="FFFFFF"/>
              </a:solidFill>
              <a:cs typeface="Arial" panose="020B0604020202020204" pitchFamily="34" charset="0"/>
            </a:endParaRPr>
          </a:p>
        </p:txBody>
      </p:sp>
      <p:sp>
        <p:nvSpPr>
          <p:cNvPr id="4" name="内容占位符 3"/>
          <p:cNvSpPr>
            <a:spLocks noGrp="1"/>
          </p:cNvSpPr>
          <p:nvPr>
            <p:ph type="body" sz="quarter" idx="10"/>
          </p:nvPr>
        </p:nvSpPr>
        <p:spPr>
          <a:xfrm>
            <a:off x="519113" y="1447800"/>
            <a:ext cx="11149012" cy="5181600"/>
          </a:xfrm>
        </p:spPr>
        <p:txBody>
          <a:bodyPr wrap="square" numCol="1" anchor="t" anchorCtr="0" compatLnSpc="1">
            <a:prstTxWarp prst="textNoShape">
              <a:avLst/>
            </a:prstTxWarp>
          </a:bodyPr>
          <a:lstStyle/>
          <a:p>
            <a:pPr marL="0" indent="0" eaLnBrk="1" hangingPunct="1">
              <a:lnSpc>
                <a:spcPct val="150000"/>
              </a:lnSpc>
              <a:buFont typeface="Wingdings" pitchFamily="2" charset="2"/>
              <a:buNone/>
              <a:defRPr/>
            </a:pPr>
            <a:r>
              <a:rPr lang="en-US" altLang="zh-CN" dirty="0" smtClean="0"/>
              <a:t>HTML5 </a:t>
            </a:r>
            <a:r>
              <a:rPr lang="zh-CN" altLang="en-US" dirty="0" smtClean="0"/>
              <a:t>提供了两种在客户端存储数据的新方法：</a:t>
            </a:r>
            <a:endParaRPr lang="en-US" altLang="zh-CN" dirty="0" smtClean="0"/>
          </a:p>
          <a:p>
            <a:pPr marL="0" indent="0" eaLnBrk="1" hangingPunct="1">
              <a:lnSpc>
                <a:spcPct val="150000"/>
              </a:lnSpc>
              <a:buFont typeface="Wingdings" pitchFamily="2" charset="2"/>
              <a:buNone/>
              <a:defRPr/>
            </a:pPr>
            <a:endParaRPr lang="zh-CN" altLang="en-US" sz="700" dirty="0" smtClean="0"/>
          </a:p>
          <a:p>
            <a:pPr lvl="1" eaLnBrk="1" hangingPunct="1">
              <a:lnSpc>
                <a:spcPct val="150000"/>
              </a:lnSpc>
              <a:buFont typeface="Wingdings" pitchFamily="2" charset="2"/>
              <a:buChar char="l"/>
              <a:defRPr/>
            </a:pPr>
            <a:r>
              <a:rPr lang="en-US" altLang="zh-CN" noProof="1" smtClean="0"/>
              <a:t>localStorage</a:t>
            </a:r>
            <a:r>
              <a:rPr lang="en-US" altLang="zh-CN" dirty="0" smtClean="0"/>
              <a:t> - </a:t>
            </a:r>
            <a:r>
              <a:rPr lang="zh-CN" altLang="en-US" dirty="0" smtClean="0"/>
              <a:t>用于持久化的本地存储，除非主动删除数据，否则数据是永远不会过期。</a:t>
            </a:r>
            <a:endParaRPr lang="en-US" altLang="zh-CN" dirty="0" smtClean="0"/>
          </a:p>
          <a:p>
            <a:pPr lvl="1" eaLnBrk="1" hangingPunct="1">
              <a:lnSpc>
                <a:spcPct val="150000"/>
              </a:lnSpc>
              <a:buFont typeface="Wingdings" pitchFamily="2" charset="2"/>
              <a:buChar char="l"/>
              <a:defRPr/>
            </a:pPr>
            <a:r>
              <a:rPr lang="en-US" altLang="zh-CN" dirty="0" err="1" smtClean="0"/>
              <a:t>sessionStorage</a:t>
            </a:r>
            <a:r>
              <a:rPr lang="en-US" altLang="zh-CN" dirty="0" smtClean="0"/>
              <a:t> - </a:t>
            </a:r>
            <a:r>
              <a:rPr lang="zh-CN" altLang="en-US" dirty="0" smtClean="0"/>
              <a:t>用于存储一个会话（</a:t>
            </a:r>
            <a:r>
              <a:rPr lang="en-US" altLang="zh-CN" dirty="0" smtClean="0"/>
              <a:t>session</a:t>
            </a:r>
            <a:r>
              <a:rPr lang="zh-CN" altLang="en-US" dirty="0" smtClean="0"/>
              <a:t>）中的数据，这些数据只有在同一个会话中的页面才能访问，当会话结束后数据也随之销毁。</a:t>
            </a:r>
            <a:endParaRPr lang="en-US" altLang="zh-CN" sz="1200" dirty="0" smtClean="0"/>
          </a:p>
          <a:p>
            <a:pPr lvl="1" eaLnBrk="1" hangingPunct="1">
              <a:lnSpc>
                <a:spcPct val="150000"/>
              </a:lnSpc>
              <a:buFont typeface="Wingdings" pitchFamily="2" charset="2"/>
              <a:buNone/>
              <a:defRPr/>
            </a:pPr>
            <a:endParaRPr lang="en-US" altLang="zh-CN" sz="1200" dirty="0" smtClean="0"/>
          </a:p>
          <a:p>
            <a:pPr lvl="1" eaLnBrk="1" hangingPunct="1">
              <a:lnSpc>
                <a:spcPct val="150000"/>
              </a:lnSpc>
              <a:buFont typeface="Wingdings" pitchFamily="2" charset="2"/>
              <a:buNone/>
              <a:defRPr/>
            </a:pPr>
            <a:endParaRPr lang="en-US" altLang="zh-CN" sz="1200" dirty="0" smtClean="0"/>
          </a:p>
          <a:p>
            <a:pPr lvl="1" eaLnBrk="1" hangingPunct="1">
              <a:lnSpc>
                <a:spcPct val="150000"/>
              </a:lnSpc>
              <a:buFont typeface="Wingdings" pitchFamily="2" charset="2"/>
              <a:buNone/>
              <a:defRPr/>
            </a:pPr>
            <a:endParaRPr lang="en-US" altLang="zh-CN" sz="1200" dirty="0" smtClean="0"/>
          </a:p>
          <a:p>
            <a:pPr lvl="1" eaLnBrk="1" hangingPunct="1">
              <a:lnSpc>
                <a:spcPct val="150000"/>
              </a:lnSpc>
              <a:buFont typeface="Wingdings" pitchFamily="2" charset="2"/>
              <a:buNone/>
              <a:defRPr/>
            </a:pPr>
            <a:endParaRPr lang="en-US" altLang="zh-CN" sz="1200" dirty="0" smtClean="0"/>
          </a:p>
          <a:p>
            <a:pPr lvl="1" eaLnBrk="1" hangingPunct="1">
              <a:lnSpc>
                <a:spcPct val="150000"/>
              </a:lnSpc>
              <a:buFont typeface="Wingdings" pitchFamily="2" charset="2"/>
              <a:buNone/>
              <a:defRPr/>
            </a:pPr>
            <a:endParaRPr lang="en-US" altLang="zh-CN" sz="1200" dirty="0" smtClean="0"/>
          </a:p>
          <a:p>
            <a:pPr marL="0" indent="0" eaLnBrk="1" hangingPunct="1">
              <a:lnSpc>
                <a:spcPct val="150000"/>
              </a:lnSpc>
              <a:buFont typeface="Wingdings" pitchFamily="2" charset="2"/>
              <a:buNone/>
              <a:defRPr/>
            </a:pPr>
            <a:r>
              <a:rPr lang="zh-CN" altLang="en-US" sz="1400" dirty="0" smtClean="0">
                <a:solidFill>
                  <a:srgbClr val="000000"/>
                </a:solidFill>
              </a:rPr>
              <a:t>以前，这些都是由 </a:t>
            </a:r>
            <a:r>
              <a:rPr lang="en-US" altLang="zh-CN" sz="1400" dirty="0" smtClean="0">
                <a:solidFill>
                  <a:srgbClr val="000000"/>
                </a:solidFill>
              </a:rPr>
              <a:t>Cookie </a:t>
            </a:r>
            <a:r>
              <a:rPr lang="zh-CN" altLang="en-US" sz="1400" dirty="0" smtClean="0">
                <a:solidFill>
                  <a:srgbClr val="000000"/>
                </a:solidFill>
              </a:rPr>
              <a:t>完成的。但是 </a:t>
            </a:r>
            <a:r>
              <a:rPr lang="en-US" altLang="zh-CN" sz="1400" dirty="0" smtClean="0">
                <a:solidFill>
                  <a:srgbClr val="000000"/>
                </a:solidFill>
              </a:rPr>
              <a:t>Cookie </a:t>
            </a:r>
            <a:r>
              <a:rPr lang="zh-CN" altLang="en-US" sz="1400" dirty="0" smtClean="0">
                <a:solidFill>
                  <a:srgbClr val="000000"/>
                </a:solidFill>
              </a:rPr>
              <a:t>有</a:t>
            </a:r>
            <a:r>
              <a:rPr lang="en-US" altLang="zh-CN" sz="1400" dirty="0" smtClean="0">
                <a:solidFill>
                  <a:srgbClr val="000000"/>
                </a:solidFill>
              </a:rPr>
              <a:t>4KB</a:t>
            </a:r>
            <a:r>
              <a:rPr lang="zh-CN" altLang="en-US" sz="1400" dirty="0" smtClean="0">
                <a:solidFill>
                  <a:srgbClr val="000000"/>
                </a:solidFill>
              </a:rPr>
              <a:t>的大小限制，而且会随</a:t>
            </a:r>
            <a:r>
              <a:rPr lang="en-US" altLang="zh-CN" sz="1400" dirty="0" smtClean="0">
                <a:solidFill>
                  <a:srgbClr val="000000"/>
                </a:solidFill>
              </a:rPr>
              <a:t>HTTP</a:t>
            </a:r>
            <a:r>
              <a:rPr lang="zh-CN" altLang="en-US" sz="1400" dirty="0" smtClean="0">
                <a:solidFill>
                  <a:srgbClr val="000000"/>
                </a:solidFill>
              </a:rPr>
              <a:t>请求一起被传递，无形中拖慢网页速度而且效率不高。</a:t>
            </a:r>
          </a:p>
        </p:txBody>
      </p:sp>
      <p:sp>
        <p:nvSpPr>
          <p:cNvPr id="8" name="TextBox 7"/>
          <p:cNvSpPr txBox="1"/>
          <p:nvPr/>
        </p:nvSpPr>
        <p:spPr>
          <a:xfrm>
            <a:off x="1931988" y="5067300"/>
            <a:ext cx="7580312" cy="1169988"/>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defTabSz="914363" eaLnBrk="1" fontAlgn="auto" hangingPunct="1">
              <a:spcBef>
                <a:spcPts val="0"/>
              </a:spcBef>
              <a:spcAft>
                <a:spcPts val="0"/>
              </a:spcAft>
              <a:defRPr/>
            </a:pPr>
            <a:r>
              <a:rPr lang="en-US" altLang="zh-CN" sz="1400" dirty="0" err="1">
                <a:latin typeface="Courier New" pitchFamily="49" charset="0"/>
                <a:cs typeface="Courier New" pitchFamily="49" charset="0"/>
              </a:rPr>
              <a:t>localStorage.length</a:t>
            </a:r>
            <a:r>
              <a:rPr lang="en-US" altLang="zh-CN" sz="1400" dirty="0">
                <a:latin typeface="Courier New" pitchFamily="49" charset="0"/>
                <a:cs typeface="Courier New" pitchFamily="49" charset="0"/>
              </a:rPr>
              <a:t>;</a:t>
            </a:r>
          </a:p>
          <a:p>
            <a:pPr defTabSz="914363" eaLnBrk="1" fontAlgn="auto" hangingPunct="1">
              <a:spcBef>
                <a:spcPts val="0"/>
              </a:spcBef>
              <a:spcAft>
                <a:spcPts val="0"/>
              </a:spcAft>
              <a:defRPr/>
            </a:pPr>
            <a:r>
              <a:rPr lang="en-US" altLang="zh-CN" sz="1400" dirty="0" err="1">
                <a:latin typeface="Courier New" pitchFamily="49" charset="0"/>
                <a:cs typeface="Courier New" pitchFamily="49" charset="0"/>
              </a:rPr>
              <a:t>localStorage.key</a:t>
            </a:r>
            <a:r>
              <a:rPr lang="en-US" altLang="zh-CN" sz="1400" dirty="0">
                <a:latin typeface="Courier New" pitchFamily="49" charset="0"/>
                <a:cs typeface="Courier New" pitchFamily="49" charset="0"/>
              </a:rPr>
              <a:t>(index);</a:t>
            </a:r>
          </a:p>
          <a:p>
            <a:pPr defTabSz="914363" eaLnBrk="1" fontAlgn="auto" hangingPunct="1">
              <a:spcBef>
                <a:spcPts val="0"/>
              </a:spcBef>
              <a:spcAft>
                <a:spcPts val="0"/>
              </a:spcAft>
              <a:defRPr/>
            </a:pPr>
            <a:r>
              <a:rPr lang="en-US" altLang="zh-CN" sz="1400" dirty="0">
                <a:latin typeface="Courier New" pitchFamily="49" charset="0"/>
                <a:cs typeface="Courier New" pitchFamily="49" charset="0"/>
              </a:rPr>
              <a:t>localStorage.setItem('foo', 'bar'); localStorage.getItem('foo');</a:t>
            </a:r>
          </a:p>
          <a:p>
            <a:pPr defTabSz="914363" eaLnBrk="1" fontAlgn="auto" hangingPunct="1">
              <a:spcBef>
                <a:spcPts val="0"/>
              </a:spcBef>
              <a:spcAft>
                <a:spcPts val="0"/>
              </a:spcAft>
              <a:defRPr/>
            </a:pPr>
            <a:r>
              <a:rPr lang="en-US" altLang="zh-CN" sz="1400" dirty="0" err="1">
                <a:latin typeface="Courier New" pitchFamily="49" charset="0"/>
                <a:cs typeface="Courier New" pitchFamily="49" charset="0"/>
              </a:rPr>
              <a:t>localStorage.removeItem</a:t>
            </a:r>
            <a:r>
              <a:rPr lang="en-US" altLang="zh-CN" sz="1400" dirty="0">
                <a:latin typeface="Courier New" pitchFamily="49" charset="0"/>
                <a:cs typeface="Courier New" pitchFamily="49" charset="0"/>
              </a:rPr>
              <a:t>('foo');</a:t>
            </a:r>
          </a:p>
          <a:p>
            <a:pPr defTabSz="914363" eaLnBrk="1" fontAlgn="auto" hangingPunct="1">
              <a:spcBef>
                <a:spcPts val="0"/>
              </a:spcBef>
              <a:spcAft>
                <a:spcPts val="0"/>
              </a:spcAft>
              <a:defRPr/>
            </a:pPr>
            <a:r>
              <a:rPr lang="en-US" altLang="zh-CN" sz="1400" dirty="0" err="1">
                <a:latin typeface="Courier New" pitchFamily="49" charset="0"/>
                <a:cs typeface="Courier New" pitchFamily="49" charset="0"/>
              </a:rPr>
              <a:t>localStorage.clear</a:t>
            </a:r>
            <a:r>
              <a:rPr lang="en-US" altLang="zh-CN" sz="1400" dirty="0">
                <a:latin typeface="Courier New" pitchFamily="49" charset="0"/>
                <a:cs typeface="Courier New" pitchFamily="49" charset="0"/>
              </a:rPr>
              <a:t>();</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numCol="1" anchorCtr="0" compatLnSpc="1">
            <a:prstTxWarp prst="textNoShape">
              <a:avLst/>
            </a:prstTxWarp>
            <a:noAutofit/>
          </a:bodyPr>
          <a:lstStyle/>
          <a:p>
            <a:pPr eaLnBrk="1" hangingPunct="1">
              <a:defRPr/>
            </a:pPr>
            <a:r>
              <a:rPr lang="zh-CN" altLang="zh-CN" dirty="0"/>
              <a:t>地理定位，随时随地分享位置</a:t>
            </a:r>
            <a:endParaRPr lang="zh-CN" altLang="en-US" sz="4000" dirty="0" smtClean="0">
              <a:ln>
                <a:noFill/>
              </a:ln>
              <a:cs typeface="Arial" panose="020B0604020202020204" pitchFamily="34" charset="0"/>
            </a:endParaRPr>
          </a:p>
        </p:txBody>
      </p:sp>
      <p:sp>
        <p:nvSpPr>
          <p:cNvPr id="4" name="内容占位符 3"/>
          <p:cNvSpPr>
            <a:spLocks noGrp="1"/>
          </p:cNvSpPr>
          <p:nvPr>
            <p:ph idx="1"/>
          </p:nvPr>
        </p:nvSpPr>
        <p:spPr>
          <a:xfrm>
            <a:off x="609600" y="1600200"/>
            <a:ext cx="10969625" cy="2260600"/>
          </a:xfrm>
        </p:spPr>
        <p:txBody>
          <a:bodyPr wrap="square" numCol="1" anchor="t" anchorCtr="0" compatLnSpc="1">
            <a:prstTxWarp prst="textNoShape">
              <a:avLst/>
            </a:prstTxWarp>
          </a:bodyPr>
          <a:lstStyle/>
          <a:p>
            <a:pPr marL="0" indent="457200" eaLnBrk="1" hangingPunct="1">
              <a:lnSpc>
                <a:spcPct val="150000"/>
              </a:lnSpc>
              <a:buFont typeface="Arial" panose="020B0604020202020204" pitchFamily="34" charset="0"/>
              <a:buNone/>
              <a:defRPr/>
            </a:pPr>
            <a:r>
              <a:rPr lang="zh-CN" altLang="zh-CN" dirty="0"/>
              <a:t>充分发挥移动设备对定位上的优势，推动</a:t>
            </a:r>
            <a:r>
              <a:rPr lang="en-US" altLang="zh-CN" dirty="0"/>
              <a:t>LBS</a:t>
            </a:r>
            <a:r>
              <a:rPr lang="zh-CN" altLang="zh-CN" dirty="0"/>
              <a:t>应用发展。可以综合使用</a:t>
            </a:r>
            <a:r>
              <a:rPr lang="en-US" altLang="zh-CN" dirty="0"/>
              <a:t>GPS</a:t>
            </a:r>
            <a:r>
              <a:rPr lang="zh-CN" altLang="zh-CN" dirty="0"/>
              <a:t>、</a:t>
            </a:r>
            <a:r>
              <a:rPr lang="en-US" altLang="zh-CN" dirty="0" err="1"/>
              <a:t>wifi</a:t>
            </a:r>
            <a:r>
              <a:rPr lang="zh-CN" altLang="zh-CN" dirty="0"/>
              <a:t>、手机等方式让定位更为精准、灵活。地理位置定位，让定位和导航不再专属导航软件，地图也不用下载非常大的地图包，可以通过缓存来解决，到哪儿下哪儿，更灵活。</a:t>
            </a:r>
            <a:endParaRPr lang="zh-CN" altLang="en-US" dirty="0" smtClean="0"/>
          </a:p>
        </p:txBody>
      </p:sp>
      <p:sp>
        <p:nvSpPr>
          <p:cNvPr id="6" name="TextBox 5"/>
          <p:cNvSpPr txBox="1"/>
          <p:nvPr/>
        </p:nvSpPr>
        <p:spPr>
          <a:xfrm>
            <a:off x="1108075" y="3032125"/>
            <a:ext cx="9310688" cy="354012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&lt;script&gt;</a:t>
            </a:r>
          </a:p>
          <a:p>
            <a:pPr eaLnBrk="1" hangingPunct="1">
              <a:defRPr/>
            </a:pPr>
            <a:r>
              <a:rPr kumimoji="0" lang="en-US" altLang="zh-CN" sz="1400" dirty="0" err="1" smtClean="0">
                <a:solidFill>
                  <a:srgbClr val="000000"/>
                </a:solidFill>
                <a:latin typeface="Courier New" panose="02070309020205020404" pitchFamily="49" charset="0"/>
                <a:cs typeface="Courier New" panose="02070309020205020404" pitchFamily="49" charset="0"/>
              </a:rPr>
              <a:t>var</a:t>
            </a:r>
            <a:r>
              <a:rPr kumimoji="0" lang="en-US" altLang="zh-CN" sz="1400" dirty="0" smtClean="0">
                <a:solidFill>
                  <a:srgbClr val="000000"/>
                </a:solidFill>
                <a:latin typeface="Courier New" panose="02070309020205020404" pitchFamily="49" charset="0"/>
                <a:cs typeface="Courier New" panose="02070309020205020404" pitchFamily="49" charset="0"/>
              </a:rPr>
              <a:t> x=</a:t>
            </a:r>
            <a:r>
              <a:rPr kumimoji="0" lang="en-US" altLang="zh-CN" sz="1400" dirty="0" err="1" smtClean="0">
                <a:solidFill>
                  <a:srgbClr val="000000"/>
                </a:solidFill>
                <a:latin typeface="Courier New" panose="02070309020205020404" pitchFamily="49" charset="0"/>
                <a:cs typeface="Courier New" panose="02070309020205020404" pitchFamily="49" charset="0"/>
              </a:rPr>
              <a:t>document.getElementById</a:t>
            </a:r>
            <a:r>
              <a:rPr kumimoji="0" lang="en-US" altLang="zh-CN" sz="1400" dirty="0" smtClean="0">
                <a:solidFill>
                  <a:srgbClr val="000000"/>
                </a:solidFill>
                <a:latin typeface="Courier New" panose="02070309020205020404" pitchFamily="49" charset="0"/>
                <a:cs typeface="Courier New" panose="02070309020205020404" pitchFamily="49" charset="0"/>
              </a:rPr>
              <a:t>("demo");</a:t>
            </a:r>
          </a:p>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function </a:t>
            </a:r>
            <a:r>
              <a:rPr kumimoji="0" lang="en-US" altLang="zh-CN" sz="1400" dirty="0" err="1" smtClean="0">
                <a:solidFill>
                  <a:srgbClr val="000000"/>
                </a:solidFill>
                <a:latin typeface="Courier New" panose="02070309020205020404" pitchFamily="49" charset="0"/>
                <a:cs typeface="Courier New" panose="02070309020205020404" pitchFamily="49" charset="0"/>
              </a:rPr>
              <a:t>getLocation</a:t>
            </a:r>
            <a:r>
              <a:rPr kumimoji="0" lang="en-US" altLang="zh-CN" sz="1400" dirty="0" smtClean="0">
                <a:solidFill>
                  <a:srgbClr val="000000"/>
                </a:solidFill>
                <a:latin typeface="Courier New" panose="02070309020205020404" pitchFamily="49" charset="0"/>
                <a:cs typeface="Courier New" panose="02070309020205020404" pitchFamily="49" charset="0"/>
              </a:rPr>
              <a:t>()</a:t>
            </a:r>
          </a:p>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  {</a:t>
            </a:r>
          </a:p>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  if (</a:t>
            </a:r>
            <a:r>
              <a:rPr kumimoji="0" lang="en-US" altLang="zh-CN" sz="1400" dirty="0" err="1" smtClean="0">
                <a:solidFill>
                  <a:srgbClr val="000000"/>
                </a:solidFill>
                <a:latin typeface="Courier New" panose="02070309020205020404" pitchFamily="49" charset="0"/>
                <a:cs typeface="Courier New" panose="02070309020205020404" pitchFamily="49" charset="0"/>
              </a:rPr>
              <a:t>navigator.geolocation</a:t>
            </a:r>
            <a:r>
              <a:rPr kumimoji="0" lang="en-US" altLang="zh-CN" sz="1400" dirty="0" smtClean="0">
                <a:solidFill>
                  <a:srgbClr val="000000"/>
                </a:solidFill>
                <a:latin typeface="Courier New" panose="02070309020205020404" pitchFamily="49" charset="0"/>
                <a:cs typeface="Courier New" panose="02070309020205020404" pitchFamily="49" charset="0"/>
              </a:rPr>
              <a:t>)</a:t>
            </a:r>
          </a:p>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    {</a:t>
            </a:r>
          </a:p>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    </a:t>
            </a:r>
            <a:r>
              <a:rPr kumimoji="0" lang="en-US" altLang="zh-CN" sz="1400" dirty="0" err="1" smtClean="0">
                <a:solidFill>
                  <a:srgbClr val="000000"/>
                </a:solidFill>
                <a:latin typeface="Courier New" panose="02070309020205020404" pitchFamily="49" charset="0"/>
                <a:cs typeface="Courier New" panose="02070309020205020404" pitchFamily="49" charset="0"/>
              </a:rPr>
              <a:t>navigator.geolocation.getCurrentPosition</a:t>
            </a:r>
            <a:r>
              <a:rPr kumimoji="0" lang="en-US" altLang="zh-CN" sz="1400" dirty="0" smtClean="0">
                <a:solidFill>
                  <a:srgbClr val="000000"/>
                </a:solidFill>
                <a:latin typeface="Courier New" panose="02070309020205020404" pitchFamily="49" charset="0"/>
                <a:cs typeface="Courier New" panose="02070309020205020404" pitchFamily="49" charset="0"/>
              </a:rPr>
              <a:t>(</a:t>
            </a:r>
            <a:r>
              <a:rPr kumimoji="0" lang="en-US" altLang="zh-CN" sz="1400" dirty="0" err="1" smtClean="0">
                <a:solidFill>
                  <a:srgbClr val="000000"/>
                </a:solidFill>
                <a:latin typeface="Courier New" panose="02070309020205020404" pitchFamily="49" charset="0"/>
                <a:cs typeface="Courier New" panose="02070309020205020404" pitchFamily="49" charset="0"/>
              </a:rPr>
              <a:t>showPosition</a:t>
            </a:r>
            <a:r>
              <a:rPr kumimoji="0" lang="en-US" altLang="zh-CN" sz="1400" dirty="0" smtClean="0">
                <a:solidFill>
                  <a:srgbClr val="000000"/>
                </a:solidFill>
                <a:latin typeface="Courier New" panose="02070309020205020404" pitchFamily="49" charset="0"/>
                <a:cs typeface="Courier New" panose="02070309020205020404" pitchFamily="49" charset="0"/>
              </a:rPr>
              <a:t>);</a:t>
            </a:r>
          </a:p>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    }</a:t>
            </a:r>
          </a:p>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  else{</a:t>
            </a:r>
            <a:r>
              <a:rPr kumimoji="0" lang="en-US" altLang="zh-CN" sz="1400" dirty="0" err="1" smtClean="0">
                <a:solidFill>
                  <a:srgbClr val="000000"/>
                </a:solidFill>
                <a:latin typeface="Courier New" panose="02070309020205020404" pitchFamily="49" charset="0"/>
                <a:cs typeface="Courier New" panose="02070309020205020404" pitchFamily="49" charset="0"/>
              </a:rPr>
              <a:t>x.innerHTML</a:t>
            </a:r>
            <a:r>
              <a:rPr kumimoji="0" lang="en-US" altLang="zh-CN" sz="1400" dirty="0" smtClean="0">
                <a:solidFill>
                  <a:srgbClr val="000000"/>
                </a:solidFill>
                <a:latin typeface="Courier New" panose="02070309020205020404" pitchFamily="49" charset="0"/>
                <a:cs typeface="Courier New" panose="02070309020205020404" pitchFamily="49" charset="0"/>
              </a:rPr>
              <a:t>="Geolocation is not supported by this browser.";}</a:t>
            </a:r>
          </a:p>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  }</a:t>
            </a:r>
          </a:p>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function </a:t>
            </a:r>
            <a:r>
              <a:rPr kumimoji="0" lang="en-US" altLang="zh-CN" sz="1400" dirty="0" err="1" smtClean="0">
                <a:solidFill>
                  <a:srgbClr val="000000"/>
                </a:solidFill>
                <a:latin typeface="Courier New" panose="02070309020205020404" pitchFamily="49" charset="0"/>
                <a:cs typeface="Courier New" panose="02070309020205020404" pitchFamily="49" charset="0"/>
              </a:rPr>
              <a:t>showPosition</a:t>
            </a:r>
            <a:r>
              <a:rPr kumimoji="0" lang="en-US" altLang="zh-CN" sz="1400" dirty="0" smtClean="0">
                <a:solidFill>
                  <a:srgbClr val="000000"/>
                </a:solidFill>
                <a:latin typeface="Courier New" panose="02070309020205020404" pitchFamily="49" charset="0"/>
                <a:cs typeface="Courier New" panose="02070309020205020404" pitchFamily="49" charset="0"/>
              </a:rPr>
              <a:t>(position)</a:t>
            </a:r>
          </a:p>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  {</a:t>
            </a:r>
          </a:p>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  </a:t>
            </a:r>
            <a:r>
              <a:rPr kumimoji="0" lang="en-US" altLang="zh-CN" sz="1400" dirty="0" err="1" smtClean="0">
                <a:solidFill>
                  <a:srgbClr val="000000"/>
                </a:solidFill>
                <a:latin typeface="Courier New" panose="02070309020205020404" pitchFamily="49" charset="0"/>
                <a:cs typeface="Courier New" panose="02070309020205020404" pitchFamily="49" charset="0"/>
              </a:rPr>
              <a:t>x.innerHTML</a:t>
            </a:r>
            <a:r>
              <a:rPr kumimoji="0" lang="en-US" altLang="zh-CN" sz="1400" dirty="0" smtClean="0">
                <a:solidFill>
                  <a:srgbClr val="000000"/>
                </a:solidFill>
                <a:latin typeface="Courier New" panose="02070309020205020404" pitchFamily="49" charset="0"/>
                <a:cs typeface="Courier New" panose="02070309020205020404" pitchFamily="49" charset="0"/>
              </a:rPr>
              <a:t>="Latitude: " + </a:t>
            </a:r>
            <a:r>
              <a:rPr kumimoji="0" lang="en-US" altLang="zh-CN" sz="1400" dirty="0" err="1" smtClean="0">
                <a:solidFill>
                  <a:srgbClr val="000000"/>
                </a:solidFill>
                <a:latin typeface="Courier New" panose="02070309020205020404" pitchFamily="49" charset="0"/>
                <a:cs typeface="Courier New" panose="02070309020205020404" pitchFamily="49" charset="0"/>
              </a:rPr>
              <a:t>position.coords.latitude</a:t>
            </a:r>
            <a:r>
              <a:rPr kumimoji="0" lang="en-US" altLang="zh-CN" sz="1400" dirty="0" smtClean="0">
                <a:solidFill>
                  <a:srgbClr val="000000"/>
                </a:solidFill>
                <a:latin typeface="Courier New" panose="02070309020205020404" pitchFamily="49" charset="0"/>
                <a:cs typeface="Courier New" panose="02070309020205020404" pitchFamily="49" charset="0"/>
              </a:rPr>
              <a:t> +</a:t>
            </a:r>
          </a:p>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  "&lt;</a:t>
            </a:r>
            <a:r>
              <a:rPr kumimoji="0" lang="en-US" altLang="zh-CN" sz="1400" dirty="0" err="1" smtClean="0">
                <a:solidFill>
                  <a:srgbClr val="000000"/>
                </a:solidFill>
                <a:latin typeface="Courier New" panose="02070309020205020404" pitchFamily="49" charset="0"/>
                <a:cs typeface="Courier New" panose="02070309020205020404" pitchFamily="49" charset="0"/>
              </a:rPr>
              <a:t>br</a:t>
            </a:r>
            <a:r>
              <a:rPr kumimoji="0" lang="en-US" altLang="zh-CN" sz="1400" dirty="0" smtClean="0">
                <a:solidFill>
                  <a:srgbClr val="000000"/>
                </a:solidFill>
                <a:latin typeface="Courier New" panose="02070309020205020404" pitchFamily="49" charset="0"/>
                <a:cs typeface="Courier New" panose="02070309020205020404" pitchFamily="49" charset="0"/>
              </a:rPr>
              <a:t> /&gt;Longitude: " + </a:t>
            </a:r>
            <a:r>
              <a:rPr kumimoji="0" lang="en-US" altLang="zh-CN" sz="1400" dirty="0" err="1" smtClean="0">
                <a:solidFill>
                  <a:srgbClr val="000000"/>
                </a:solidFill>
                <a:latin typeface="Courier New" panose="02070309020205020404" pitchFamily="49" charset="0"/>
                <a:cs typeface="Courier New" panose="02070309020205020404" pitchFamily="49" charset="0"/>
              </a:rPr>
              <a:t>position.coords.longitude</a:t>
            </a:r>
            <a:r>
              <a:rPr kumimoji="0" lang="en-US" altLang="zh-CN" sz="1400" dirty="0" smtClean="0">
                <a:solidFill>
                  <a:srgbClr val="000000"/>
                </a:solidFill>
                <a:latin typeface="Courier New" panose="02070309020205020404" pitchFamily="49" charset="0"/>
                <a:cs typeface="Courier New" panose="02070309020205020404" pitchFamily="49" charset="0"/>
              </a:rPr>
              <a:t>;</a:t>
            </a:r>
          </a:p>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  }</a:t>
            </a:r>
          </a:p>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&lt;/script&gt;</a:t>
            </a:r>
          </a:p>
        </p:txBody>
      </p:sp>
    </p:spTree>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defTabSz="914363" eaLnBrk="1" fontAlgn="auto" hangingPunct="1">
              <a:spcAft>
                <a:spcPts val="0"/>
              </a:spcAft>
              <a:defRPr/>
            </a:pPr>
            <a:r>
              <a:rPr altLang="zh-CN" dirty="0" err="1">
                <a:solidFill>
                  <a:schemeClr val="bg2">
                    <a:alpha val="99000"/>
                  </a:schemeClr>
                </a:solidFill>
              </a:rPr>
              <a:t>WebSocket</a:t>
            </a:r>
            <a:endParaRPr lang="zh-CN" altLang="en-US" dirty="0">
              <a:solidFill>
                <a:schemeClr val="bg2">
                  <a:alpha val="99000"/>
                </a:schemeClr>
              </a:solidFill>
            </a:endParaRPr>
          </a:p>
        </p:txBody>
      </p:sp>
      <p:sp>
        <p:nvSpPr>
          <p:cNvPr id="4" name="内容占位符 3"/>
          <p:cNvSpPr>
            <a:spLocks noGrp="1"/>
          </p:cNvSpPr>
          <p:nvPr>
            <p:ph idx="1"/>
          </p:nvPr>
        </p:nvSpPr>
        <p:spPr>
          <a:xfrm>
            <a:off x="527050" y="1600200"/>
            <a:ext cx="4703763" cy="4525963"/>
          </a:xfrm>
        </p:spPr>
        <p:txBody>
          <a:bodyPr wrap="square" numCol="1" anchor="t" anchorCtr="0" compatLnSpc="1">
            <a:prstTxWarp prst="textNoShape">
              <a:avLst/>
            </a:prstTxWarp>
            <a:noAutofit/>
          </a:bodyPr>
          <a:lstStyle/>
          <a:p>
            <a:pPr marL="0" indent="457200" eaLnBrk="1" hangingPunct="1">
              <a:lnSpc>
                <a:spcPct val="150000"/>
              </a:lnSpc>
              <a:buFont typeface="Arial" panose="020B0604020202020204" pitchFamily="34" charset="0"/>
              <a:buNone/>
              <a:defRPr/>
            </a:pPr>
            <a:r>
              <a:rPr lang="zh-CN" altLang="en-US" sz="1400" smtClean="0"/>
              <a:t>现在，很多网站为了实现即时通讯，所用的技术都是轮询。这种模式需要浏览器不断的向服务器发出请求，然而</a:t>
            </a:r>
            <a:r>
              <a:rPr lang="en-US" altLang="zh-CN" sz="1400" smtClean="0"/>
              <a:t>HTTP</a:t>
            </a:r>
            <a:r>
              <a:rPr lang="zh-CN" altLang="en-US" sz="1400" smtClean="0"/>
              <a:t>请求的</a:t>
            </a:r>
            <a:r>
              <a:rPr lang="en-US" altLang="zh-CN" sz="1400" smtClean="0"/>
              <a:t>header</a:t>
            </a:r>
            <a:r>
              <a:rPr lang="zh-CN" altLang="en-US" sz="1400" smtClean="0"/>
              <a:t>信息是非常长的，这样会占用很多的带宽和服务器资源。</a:t>
            </a:r>
            <a:endParaRPr lang="en-US" altLang="zh-CN" sz="1400" smtClean="0"/>
          </a:p>
          <a:p>
            <a:pPr marL="0" indent="457200" eaLnBrk="1" hangingPunct="1">
              <a:lnSpc>
                <a:spcPct val="150000"/>
              </a:lnSpc>
              <a:buFont typeface="Arial" panose="020B0604020202020204" pitchFamily="34" charset="0"/>
              <a:buNone/>
              <a:defRPr/>
            </a:pPr>
            <a:r>
              <a:rPr lang="en-US" altLang="zh-CN" sz="1400" smtClean="0"/>
              <a:t>WebSockets</a:t>
            </a:r>
            <a:r>
              <a:rPr lang="zh-CN" altLang="en-US" sz="1400" smtClean="0"/>
              <a:t>是在一个</a:t>
            </a:r>
            <a:r>
              <a:rPr lang="en-US" altLang="zh-CN" sz="1400" smtClean="0"/>
              <a:t>(TCP)</a:t>
            </a:r>
            <a:r>
              <a:rPr lang="zh-CN" altLang="en-US" sz="1400" smtClean="0"/>
              <a:t>接口进行双向通信的技术，</a:t>
            </a:r>
            <a:r>
              <a:rPr lang="en-US" altLang="zh-CN" sz="1400" smtClean="0"/>
              <a:t>PUSH</a:t>
            </a:r>
            <a:r>
              <a:rPr lang="zh-CN" altLang="en-US" sz="1400" smtClean="0"/>
              <a:t>技术类型。能更好的节省服务器资源和带宽并达到实时通讯。</a:t>
            </a:r>
            <a:endParaRPr lang="en-US" altLang="zh-CN" sz="1400" smtClean="0"/>
          </a:p>
          <a:p>
            <a:pPr marL="0" indent="457200" eaLnBrk="1" hangingPunct="1">
              <a:lnSpc>
                <a:spcPct val="150000"/>
              </a:lnSpc>
              <a:buFont typeface="Arial" panose="020B0604020202020204" pitchFamily="34" charset="0"/>
              <a:buNone/>
              <a:defRPr/>
            </a:pPr>
            <a:r>
              <a:rPr lang="zh-CN" altLang="en-US" sz="1400" smtClean="0"/>
              <a:t>在 </a:t>
            </a:r>
            <a:r>
              <a:rPr lang="en-US" altLang="zh-CN" sz="1400" smtClean="0"/>
              <a:t>WebSocket API </a:t>
            </a:r>
            <a:r>
              <a:rPr lang="zh-CN" altLang="en-US" sz="1400" smtClean="0"/>
              <a:t>中，浏览器和服务器只需要做一个握手的动作，然后，浏览器和服务器之间就形成了一条快速通道。两者之间就直接可以数据互相传送。</a:t>
            </a:r>
          </a:p>
        </p:txBody>
      </p:sp>
      <p:pic>
        <p:nvPicPr>
          <p:cNvPr id="36868" name="Picture 2" descr="http://warmcat.com/websocket-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8613" y="1916113"/>
            <a:ext cx="6348412"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numCol="1" anchorCtr="0" compatLnSpc="1">
            <a:prstTxWarp prst="textNoShape">
              <a:avLst/>
            </a:prstTxWarp>
          </a:bodyPr>
          <a:lstStyle/>
          <a:p>
            <a:pPr eaLnBrk="1" hangingPunct="1">
              <a:defRPr/>
            </a:pPr>
            <a:r>
              <a:rPr lang="zh-CN" altLang="en-US" smtClean="0">
                <a:ln>
                  <a:noFill/>
                </a:ln>
                <a:cs typeface="Arial" panose="020B0604020202020204" pitchFamily="34" charset="0"/>
              </a:rPr>
              <a:t>音频和视频 </a:t>
            </a:r>
            <a:r>
              <a:rPr altLang="zh-CN" smtClean="0">
                <a:ln>
                  <a:noFill/>
                </a:ln>
                <a:solidFill>
                  <a:srgbClr val="FFFFFF"/>
                </a:solidFill>
                <a:cs typeface="Arial" panose="020B0604020202020204" pitchFamily="34" charset="0"/>
              </a:rPr>
              <a:t>(Audio + Video)</a:t>
            </a:r>
            <a:endParaRPr lang="zh-CN" altLang="en-US" smtClean="0">
              <a:ln>
                <a:noFill/>
              </a:ln>
              <a:solidFill>
                <a:srgbClr val="FFFFFF"/>
              </a:solidFill>
              <a:cs typeface="Arial" panose="020B0604020202020204" pitchFamily="34" charset="0"/>
            </a:endParaRPr>
          </a:p>
        </p:txBody>
      </p:sp>
      <p:sp>
        <p:nvSpPr>
          <p:cNvPr id="4" name="内容占位符 3"/>
          <p:cNvSpPr>
            <a:spLocks noGrp="1"/>
          </p:cNvSpPr>
          <p:nvPr>
            <p:ph idx="1"/>
          </p:nvPr>
        </p:nvSpPr>
        <p:spPr>
          <a:xfrm>
            <a:off x="609600" y="1600200"/>
            <a:ext cx="10969625" cy="892175"/>
          </a:xfrm>
        </p:spPr>
        <p:txBody>
          <a:bodyPr wrap="square" numCol="1" anchor="t" anchorCtr="0" compatLnSpc="1">
            <a:prstTxWarp prst="textNoShape">
              <a:avLst/>
            </a:prstTxWarp>
          </a:bodyPr>
          <a:lstStyle/>
          <a:p>
            <a:pPr marL="0" indent="457200" eaLnBrk="1" hangingPunct="1">
              <a:lnSpc>
                <a:spcPct val="150000"/>
              </a:lnSpc>
              <a:buFont typeface="Arial" panose="020B0604020202020204" pitchFamily="34" charset="0"/>
              <a:buNone/>
              <a:defRPr/>
            </a:pPr>
            <a:r>
              <a:rPr lang="en-US" altLang="zh-CN" smtClean="0"/>
              <a:t>Audio</a:t>
            </a:r>
            <a:r>
              <a:rPr lang="zh-CN" altLang="en-US" smtClean="0"/>
              <a:t>和</a:t>
            </a:r>
            <a:r>
              <a:rPr lang="en-US" altLang="zh-CN" smtClean="0"/>
              <a:t>Video</a:t>
            </a:r>
            <a:r>
              <a:rPr lang="zh-CN" altLang="en-US" smtClean="0"/>
              <a:t>是首批添加到</a:t>
            </a:r>
            <a:r>
              <a:rPr lang="en-US" altLang="zh-CN" smtClean="0"/>
              <a:t>HTML</a:t>
            </a:r>
            <a:r>
              <a:rPr lang="zh-CN" altLang="en-US" smtClean="0"/>
              <a:t>规范中的标签。它们的加入使得我们可以像插入图片一样来处理音频及视频文件。</a:t>
            </a:r>
          </a:p>
        </p:txBody>
      </p:sp>
      <p:sp>
        <p:nvSpPr>
          <p:cNvPr id="6" name="TextBox 5"/>
          <p:cNvSpPr txBox="1"/>
          <p:nvPr/>
        </p:nvSpPr>
        <p:spPr>
          <a:xfrm>
            <a:off x="1487488" y="2833688"/>
            <a:ext cx="9310687" cy="7397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&lt;audio </a:t>
            </a:r>
            <a:r>
              <a:rPr kumimoji="0" lang="en-US" altLang="zh-CN" sz="1400" dirty="0" err="1" smtClean="0">
                <a:solidFill>
                  <a:srgbClr val="000000"/>
                </a:solidFill>
                <a:latin typeface="Courier New" panose="02070309020205020404" pitchFamily="49" charset="0"/>
                <a:cs typeface="Courier New" panose="02070309020205020404" pitchFamily="49" charset="0"/>
              </a:rPr>
              <a:t>src</a:t>
            </a:r>
            <a:r>
              <a:rPr kumimoji="0" lang="en-US" altLang="zh-CN" sz="1400" dirty="0" smtClean="0">
                <a:solidFill>
                  <a:srgbClr val="000000"/>
                </a:solidFill>
                <a:latin typeface="Courier New" panose="02070309020205020404" pitchFamily="49" charset="0"/>
                <a:cs typeface="Courier New" panose="02070309020205020404" pitchFamily="49" charset="0"/>
              </a:rPr>
              <a:t>="sound.mp3" controls&gt;&lt;/audio&gt;</a:t>
            </a:r>
          </a:p>
          <a:p>
            <a:pPr eaLnBrk="1" hangingPunct="1">
              <a:defRPr/>
            </a:pPr>
            <a:endParaRPr kumimoji="0" lang="en-US" altLang="zh-CN" sz="1400" dirty="0" smtClean="0">
              <a:solidFill>
                <a:srgbClr val="000000"/>
              </a:solidFill>
              <a:latin typeface="Courier New" panose="02070309020205020404" pitchFamily="49" charset="0"/>
              <a:cs typeface="Courier New" panose="02070309020205020404" pitchFamily="49" charset="0"/>
            </a:endParaRPr>
          </a:p>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&lt;video </a:t>
            </a:r>
            <a:r>
              <a:rPr kumimoji="0" lang="en-US" altLang="zh-CN" sz="1400" dirty="0" err="1" smtClean="0">
                <a:solidFill>
                  <a:srgbClr val="000000"/>
                </a:solidFill>
                <a:latin typeface="Courier New" panose="02070309020205020404" pitchFamily="49" charset="0"/>
                <a:cs typeface="Courier New" panose="02070309020205020404" pitchFamily="49" charset="0"/>
              </a:rPr>
              <a:t>src</a:t>
            </a:r>
            <a:r>
              <a:rPr kumimoji="0" lang="en-US" altLang="zh-CN" sz="1400" dirty="0" smtClean="0">
                <a:solidFill>
                  <a:srgbClr val="000000"/>
                </a:solidFill>
                <a:latin typeface="Courier New" panose="02070309020205020404" pitchFamily="49" charset="0"/>
                <a:cs typeface="Courier New" panose="02070309020205020404" pitchFamily="49" charset="0"/>
              </a:rPr>
              <a:t>="</a:t>
            </a:r>
            <a:r>
              <a:rPr kumimoji="0" lang="en-US" altLang="zh-CN" sz="1400" dirty="0" err="1" smtClean="0">
                <a:solidFill>
                  <a:srgbClr val="000000"/>
                </a:solidFill>
                <a:latin typeface="Courier New" panose="02070309020205020404" pitchFamily="49" charset="0"/>
                <a:cs typeface="Courier New" panose="02070309020205020404" pitchFamily="49" charset="0"/>
              </a:rPr>
              <a:t>movie.webm</a:t>
            </a:r>
            <a:r>
              <a:rPr kumimoji="0" lang="en-US" altLang="zh-CN" sz="1400" dirty="0" smtClean="0">
                <a:solidFill>
                  <a:srgbClr val="000000"/>
                </a:solidFill>
                <a:latin typeface="Courier New" panose="02070309020205020404" pitchFamily="49" charset="0"/>
                <a:cs typeface="Courier New" panose="02070309020205020404" pitchFamily="49" charset="0"/>
              </a:rPr>
              <a:t>" </a:t>
            </a:r>
            <a:r>
              <a:rPr kumimoji="0" lang="en-US" altLang="zh-CN" sz="1400" dirty="0" err="1" smtClean="0">
                <a:solidFill>
                  <a:srgbClr val="000000"/>
                </a:solidFill>
                <a:latin typeface="Courier New" panose="02070309020205020404" pitchFamily="49" charset="0"/>
                <a:cs typeface="Courier New" panose="02070309020205020404" pitchFamily="49" charset="0"/>
              </a:rPr>
              <a:t>autoplay</a:t>
            </a:r>
            <a:r>
              <a:rPr kumimoji="0" lang="en-US" altLang="zh-CN" sz="1400" dirty="0" smtClean="0">
                <a:solidFill>
                  <a:srgbClr val="000000"/>
                </a:solidFill>
                <a:latin typeface="Courier New" panose="02070309020205020404" pitchFamily="49" charset="0"/>
                <a:cs typeface="Courier New" panose="02070309020205020404" pitchFamily="49" charset="0"/>
              </a:rPr>
              <a:t> controls&gt;&lt;/video&gt;</a:t>
            </a:r>
          </a:p>
        </p:txBody>
      </p:sp>
      <p:pic>
        <p:nvPicPr>
          <p:cNvPr id="37893" name="Picture 1" descr="Screen Clipping"/>
          <p:cNvPicPr>
            <a:picLocks noChangeAspect="1"/>
          </p:cNvPicPr>
          <p:nvPr/>
        </p:nvPicPr>
        <p:blipFill>
          <a:blip r:embed="rId2">
            <a:extLst>
              <a:ext uri="{28A0092B-C50C-407E-A947-70E740481C1C}">
                <a14:useLocalDpi xmlns:a14="http://schemas.microsoft.com/office/drawing/2010/main" val="0"/>
              </a:ext>
            </a:extLst>
          </a:blip>
          <a:srcRect l="1714" t="1457" r="1311" b="2103"/>
          <a:stretch>
            <a:fillRect/>
          </a:stretch>
        </p:blipFill>
        <p:spPr bwMode="auto">
          <a:xfrm>
            <a:off x="600075" y="3857625"/>
            <a:ext cx="458152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7" descr="Screen Clipping"/>
          <p:cNvPicPr>
            <a:picLocks noChangeAspect="1"/>
          </p:cNvPicPr>
          <p:nvPr/>
        </p:nvPicPr>
        <p:blipFill>
          <a:blip r:embed="rId2">
            <a:extLst>
              <a:ext uri="{28A0092B-C50C-407E-A947-70E740481C1C}">
                <a14:useLocalDpi xmlns:a14="http://schemas.microsoft.com/office/drawing/2010/main" val="0"/>
              </a:ext>
            </a:extLst>
          </a:blip>
          <a:srcRect l="1714" t="88512" r="18045" b="1779"/>
          <a:stretch>
            <a:fillRect/>
          </a:stretch>
        </p:blipFill>
        <p:spPr bwMode="auto">
          <a:xfrm>
            <a:off x="6000750" y="4924425"/>
            <a:ext cx="37909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914363" eaLnBrk="1" fontAlgn="auto" hangingPunct="1">
              <a:spcAft>
                <a:spcPts val="0"/>
              </a:spcAft>
              <a:defRPr/>
            </a:pPr>
            <a:r>
              <a:rPr altLang="zh-CN" dirty="0">
                <a:solidFill>
                  <a:schemeClr val="bg2">
                    <a:alpha val="99000"/>
                  </a:schemeClr>
                </a:solidFill>
              </a:rPr>
              <a:t>Canvas </a:t>
            </a:r>
            <a:r>
              <a:rPr lang="zh-CN" altLang="en-US" dirty="0">
                <a:solidFill>
                  <a:schemeClr val="bg2">
                    <a:alpha val="99000"/>
                  </a:schemeClr>
                </a:solidFill>
              </a:rPr>
              <a:t>画布元素</a:t>
            </a:r>
          </a:p>
        </p:txBody>
      </p:sp>
      <p:sp>
        <p:nvSpPr>
          <p:cNvPr id="3" name="内容占位符 2"/>
          <p:cNvSpPr>
            <a:spLocks noGrp="1"/>
          </p:cNvSpPr>
          <p:nvPr>
            <p:ph idx="1"/>
          </p:nvPr>
        </p:nvSpPr>
        <p:spPr>
          <a:xfrm>
            <a:off x="609600" y="1557338"/>
            <a:ext cx="10969625" cy="1612900"/>
          </a:xfrm>
        </p:spPr>
        <p:txBody>
          <a:bodyPr wrap="square" numCol="1" anchor="t" anchorCtr="0" compatLnSpc="1">
            <a:prstTxWarp prst="textNoShape">
              <a:avLst/>
            </a:prstTxWarp>
          </a:bodyPr>
          <a:lstStyle/>
          <a:p>
            <a:pPr marL="0" indent="457200" eaLnBrk="1" hangingPunct="1">
              <a:lnSpc>
                <a:spcPct val="150000"/>
              </a:lnSpc>
              <a:buFont typeface="Arial" panose="020B0604020202020204" pitchFamily="34" charset="0"/>
              <a:buNone/>
              <a:defRPr/>
            </a:pPr>
            <a:r>
              <a:rPr lang="zh-CN" altLang="en-US" smtClean="0"/>
              <a:t>传统的网页，总是使用</a:t>
            </a:r>
            <a:r>
              <a:rPr lang="en-US" altLang="zh-CN" smtClean="0"/>
              <a:t>GIF</a:t>
            </a:r>
            <a:r>
              <a:rPr lang="zh-CN" altLang="en-US" smtClean="0"/>
              <a:t>或者</a:t>
            </a:r>
            <a:r>
              <a:rPr lang="en-US" altLang="zh-CN" smtClean="0"/>
              <a:t>JPEG</a:t>
            </a:r>
            <a:r>
              <a:rPr lang="zh-CN" altLang="en-US" smtClean="0"/>
              <a:t>来显示图像，这种图形是需要事先画好的“静态”的图像。而</a:t>
            </a:r>
            <a:r>
              <a:rPr lang="en-US" altLang="zh-CN" smtClean="0"/>
              <a:t>Canvas</a:t>
            </a:r>
            <a:r>
              <a:rPr lang="zh-CN" altLang="en-US" smtClean="0"/>
              <a:t>，则是用</a:t>
            </a:r>
            <a:r>
              <a:rPr lang="en-US" altLang="zh-CN" smtClean="0"/>
              <a:t>Javascript</a:t>
            </a:r>
            <a:r>
              <a:rPr lang="zh-CN" altLang="en-US" smtClean="0"/>
              <a:t>的一种绘图手段。</a:t>
            </a:r>
            <a:endParaRPr lang="en-US" altLang="zh-CN" smtClean="0"/>
          </a:p>
          <a:p>
            <a:pPr marL="0" indent="457200" eaLnBrk="1" hangingPunct="1">
              <a:lnSpc>
                <a:spcPct val="150000"/>
              </a:lnSpc>
              <a:buFont typeface="Arial" panose="020B0604020202020204" pitchFamily="34" charset="0"/>
              <a:buNone/>
              <a:defRPr/>
            </a:pPr>
            <a:r>
              <a:rPr lang="zh-CN" altLang="en-US" smtClean="0"/>
              <a:t>可以用它来画图、合成图象、或做简单的</a:t>
            </a:r>
            <a:r>
              <a:rPr lang="en-US" altLang="zh-CN" smtClean="0"/>
              <a:t>(</a:t>
            </a:r>
            <a:r>
              <a:rPr lang="zh-CN" altLang="en-US" smtClean="0"/>
              <a:t>和不那么简单的</a:t>
            </a:r>
            <a:r>
              <a:rPr lang="en-US" altLang="zh-CN" smtClean="0"/>
              <a:t>)</a:t>
            </a:r>
            <a:r>
              <a:rPr lang="zh-CN" altLang="en-US" smtClean="0"/>
              <a:t>动画。</a:t>
            </a:r>
          </a:p>
        </p:txBody>
      </p:sp>
      <p:sp>
        <p:nvSpPr>
          <p:cNvPr id="5" name="TextBox 4"/>
          <p:cNvSpPr txBox="1"/>
          <p:nvPr/>
        </p:nvSpPr>
        <p:spPr>
          <a:xfrm>
            <a:off x="719138" y="3271838"/>
            <a:ext cx="9982200" cy="2894012"/>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eaLnBrk="1" hangingPunct="1">
              <a:defRPr/>
            </a:pPr>
            <a:r>
              <a:rPr kumimoji="0" lang="en-US" altLang="zh-CN" sz="1400" smtClean="0">
                <a:solidFill>
                  <a:srgbClr val="000000"/>
                </a:solidFill>
                <a:latin typeface="Courier New" panose="02070309020205020404" pitchFamily="49" charset="0"/>
                <a:cs typeface="Courier New" panose="02070309020205020404" pitchFamily="49" charset="0"/>
              </a:rPr>
              <a:t>&lt;canvas id="canvas" width="300" height="300"&gt;&lt;/canvas&gt;</a:t>
            </a:r>
          </a:p>
          <a:p>
            <a:pPr eaLnBrk="1" hangingPunct="1">
              <a:defRPr/>
            </a:pPr>
            <a:endParaRPr kumimoji="0" lang="en-US" altLang="zh-CN" sz="1400" smtClean="0">
              <a:solidFill>
                <a:srgbClr val="000000"/>
              </a:solidFill>
              <a:latin typeface="Courier New" panose="02070309020205020404" pitchFamily="49" charset="0"/>
              <a:cs typeface="Courier New" panose="02070309020205020404" pitchFamily="49" charset="0"/>
            </a:endParaRPr>
          </a:p>
          <a:p>
            <a:pPr eaLnBrk="1" hangingPunct="1">
              <a:defRPr/>
            </a:pPr>
            <a:r>
              <a:rPr kumimoji="0" lang="en-US" altLang="zh-CN" sz="1400" smtClean="0">
                <a:solidFill>
                  <a:srgbClr val="000000"/>
                </a:solidFill>
                <a:latin typeface="Courier New" panose="02070309020205020404" pitchFamily="49" charset="0"/>
                <a:cs typeface="Courier New" panose="02070309020205020404" pitchFamily="49" charset="0"/>
              </a:rPr>
              <a:t>&lt;script&gt;</a:t>
            </a:r>
          </a:p>
          <a:p>
            <a:pPr eaLnBrk="1" hangingPunct="1">
              <a:defRPr/>
            </a:pPr>
            <a:r>
              <a:rPr kumimoji="0" lang="en-US" altLang="zh-CN" sz="1400" smtClean="0">
                <a:solidFill>
                  <a:srgbClr val="000000"/>
                </a:solidFill>
                <a:latin typeface="Courier New" panose="02070309020205020404" pitchFamily="49" charset="0"/>
                <a:cs typeface="Courier New" panose="02070309020205020404" pitchFamily="49" charset="0"/>
              </a:rPr>
              <a:t>  var ctx = document.getElementById("canvas").getContext("2d");</a:t>
            </a:r>
          </a:p>
          <a:p>
            <a:pPr eaLnBrk="1" hangingPunct="1">
              <a:defRPr/>
            </a:pPr>
            <a:r>
              <a:rPr kumimoji="0" lang="en-US" altLang="zh-CN" sz="1400" smtClean="0">
                <a:solidFill>
                  <a:srgbClr val="000000"/>
                </a:solidFill>
                <a:latin typeface="Courier New" panose="02070309020205020404" pitchFamily="49" charset="0"/>
                <a:cs typeface="Courier New" panose="02070309020205020404" pitchFamily="49" charset="0"/>
              </a:rPr>
              <a:t>  ctx.fillRect(20, 25, 150, 100);</a:t>
            </a:r>
          </a:p>
          <a:p>
            <a:pPr eaLnBrk="1" hangingPunct="1">
              <a:defRPr/>
            </a:pPr>
            <a:r>
              <a:rPr kumimoji="0" lang="en-US" altLang="zh-CN" sz="1400" smtClean="0">
                <a:solidFill>
                  <a:srgbClr val="000000"/>
                </a:solidFill>
                <a:latin typeface="Courier New" panose="02070309020205020404" pitchFamily="49" charset="0"/>
                <a:cs typeface="Courier New" panose="02070309020205020404" pitchFamily="49" charset="0"/>
              </a:rPr>
              <a:t>  </a:t>
            </a:r>
          </a:p>
          <a:p>
            <a:pPr eaLnBrk="1" hangingPunct="1">
              <a:defRPr/>
            </a:pPr>
            <a:r>
              <a:rPr kumimoji="0" lang="en-US" altLang="zh-CN" sz="1400" smtClean="0">
                <a:solidFill>
                  <a:srgbClr val="000000"/>
                </a:solidFill>
                <a:latin typeface="Courier New" panose="02070309020205020404" pitchFamily="49" charset="0"/>
                <a:cs typeface="Courier New" panose="02070309020205020404" pitchFamily="49" charset="0"/>
              </a:rPr>
              <a:t>  ctx.beginPath();</a:t>
            </a:r>
          </a:p>
          <a:p>
            <a:pPr eaLnBrk="1" hangingPunct="1">
              <a:defRPr/>
            </a:pPr>
            <a:r>
              <a:rPr kumimoji="0" lang="en-US" altLang="zh-CN" sz="1400" smtClean="0">
                <a:solidFill>
                  <a:srgbClr val="000000"/>
                </a:solidFill>
                <a:latin typeface="Courier New" panose="02070309020205020404" pitchFamily="49" charset="0"/>
                <a:cs typeface="Courier New" panose="02070309020205020404" pitchFamily="49" charset="0"/>
              </a:rPr>
              <a:t>  ctx.arc(220, 110, 100, Math.PI * 1/2, Math.PI * 3/2);</a:t>
            </a:r>
          </a:p>
          <a:p>
            <a:pPr eaLnBrk="1" hangingPunct="1">
              <a:defRPr/>
            </a:pPr>
            <a:r>
              <a:rPr kumimoji="0" lang="en-US" altLang="zh-CN" sz="1400" smtClean="0">
                <a:solidFill>
                  <a:srgbClr val="000000"/>
                </a:solidFill>
                <a:latin typeface="Courier New" panose="02070309020205020404" pitchFamily="49" charset="0"/>
                <a:cs typeface="Courier New" panose="02070309020205020404" pitchFamily="49" charset="0"/>
              </a:rPr>
              <a:t>  ctx.lineWidth = 15;</a:t>
            </a:r>
          </a:p>
          <a:p>
            <a:pPr eaLnBrk="1" hangingPunct="1">
              <a:defRPr/>
            </a:pPr>
            <a:r>
              <a:rPr kumimoji="0" lang="en-US" altLang="zh-CN" sz="1400" smtClean="0">
                <a:solidFill>
                  <a:srgbClr val="000000"/>
                </a:solidFill>
                <a:latin typeface="Courier New" panose="02070309020205020404" pitchFamily="49" charset="0"/>
                <a:cs typeface="Courier New" panose="02070309020205020404" pitchFamily="49" charset="0"/>
              </a:rPr>
              <a:t>  ctx.lineCap = 'round';</a:t>
            </a:r>
          </a:p>
          <a:p>
            <a:pPr eaLnBrk="1" hangingPunct="1">
              <a:defRPr/>
            </a:pPr>
            <a:r>
              <a:rPr kumimoji="0" lang="en-US" altLang="zh-CN" sz="1400" smtClean="0">
                <a:solidFill>
                  <a:srgbClr val="000000"/>
                </a:solidFill>
                <a:latin typeface="Courier New" panose="02070309020205020404" pitchFamily="49" charset="0"/>
                <a:cs typeface="Courier New" panose="02070309020205020404" pitchFamily="49" charset="0"/>
              </a:rPr>
              <a:t>  ctx.strokeStyle = 'rgba(255, 127, 0, 0.5)';</a:t>
            </a:r>
          </a:p>
          <a:p>
            <a:pPr eaLnBrk="1" hangingPunct="1">
              <a:defRPr/>
            </a:pPr>
            <a:r>
              <a:rPr kumimoji="0" lang="en-US" altLang="zh-CN" sz="1400" smtClean="0">
                <a:solidFill>
                  <a:srgbClr val="000000"/>
                </a:solidFill>
                <a:latin typeface="Courier New" panose="02070309020205020404" pitchFamily="49" charset="0"/>
                <a:cs typeface="Courier New" panose="02070309020205020404" pitchFamily="49" charset="0"/>
              </a:rPr>
              <a:t>  ctx.stroke();</a:t>
            </a:r>
          </a:p>
          <a:p>
            <a:pPr eaLnBrk="1" hangingPunct="1">
              <a:defRPr/>
            </a:pPr>
            <a:r>
              <a:rPr kumimoji="0" lang="en-US" altLang="zh-CN" sz="1400" smtClean="0">
                <a:solidFill>
                  <a:srgbClr val="000000"/>
                </a:solidFill>
                <a:latin typeface="Courier New" panose="02070309020205020404" pitchFamily="49" charset="0"/>
                <a:cs typeface="Courier New" panose="02070309020205020404" pitchFamily="49" charset="0"/>
              </a:rPr>
              <a:t>&lt;/script&gt;</a:t>
            </a:r>
          </a:p>
        </p:txBody>
      </p:sp>
      <p:pic>
        <p:nvPicPr>
          <p:cNvPr id="15362" name="Picture 2"/>
          <p:cNvPicPr>
            <a:picLocks noChangeAspect="1" noChangeArrowheads="1"/>
          </p:cNvPicPr>
          <p:nvPr/>
        </p:nvPicPr>
        <p:blipFill>
          <a:blip r:embed="rId2"/>
          <a:srcRect/>
          <a:stretch>
            <a:fillRect/>
          </a:stretch>
        </p:blipFill>
        <p:spPr bwMode="auto">
          <a:xfrm>
            <a:off x="8782050" y="4365625"/>
            <a:ext cx="2906713" cy="2085975"/>
          </a:xfrm>
          <a:prstGeom prst="rect">
            <a:avLst/>
          </a:prstGeom>
          <a:ln>
            <a:noFill/>
          </a:ln>
          <a:effectLst>
            <a:outerShdw blurRad="190500" algn="tl" rotWithShape="0">
              <a:srgbClr val="000000">
                <a:alpha val="70000"/>
              </a:srgbClr>
            </a:outerShdw>
          </a:effectLs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1000" fill="hold"/>
                                        <p:tgtEl>
                                          <p:spTgt spid="15362"/>
                                        </p:tgtEl>
                                        <p:attrNameLst>
                                          <p:attrName>ppt_w</p:attrName>
                                        </p:attrNameLst>
                                      </p:cBhvr>
                                      <p:tavLst>
                                        <p:tav tm="0">
                                          <p:val>
                                            <p:fltVal val="0"/>
                                          </p:val>
                                        </p:tav>
                                        <p:tav tm="100000">
                                          <p:val>
                                            <p:strVal val="#ppt_w"/>
                                          </p:val>
                                        </p:tav>
                                      </p:tavLst>
                                    </p:anim>
                                    <p:anim calcmode="lin" valueType="num">
                                      <p:cBhvr>
                                        <p:cTn id="8" dur="1000" fill="hold"/>
                                        <p:tgtEl>
                                          <p:spTgt spid="15362"/>
                                        </p:tgtEl>
                                        <p:attrNameLst>
                                          <p:attrName>ppt_h</p:attrName>
                                        </p:attrNameLst>
                                      </p:cBhvr>
                                      <p:tavLst>
                                        <p:tav tm="0">
                                          <p:val>
                                            <p:fltVal val="0"/>
                                          </p:val>
                                        </p:tav>
                                        <p:tav tm="100000">
                                          <p:val>
                                            <p:strVal val="#ppt_h"/>
                                          </p:val>
                                        </p:tav>
                                      </p:tavLst>
                                    </p:anim>
                                    <p:anim calcmode="lin" valueType="num">
                                      <p:cBhvr>
                                        <p:cTn id="9" dur="1000" fill="hold"/>
                                        <p:tgtEl>
                                          <p:spTgt spid="15362"/>
                                        </p:tgtEl>
                                        <p:attrNameLst>
                                          <p:attrName>style.rotation</p:attrName>
                                        </p:attrNameLst>
                                      </p:cBhvr>
                                      <p:tavLst>
                                        <p:tav tm="0">
                                          <p:val>
                                            <p:fltVal val="90"/>
                                          </p:val>
                                        </p:tav>
                                        <p:tav tm="100000">
                                          <p:val>
                                            <p:fltVal val="0"/>
                                          </p:val>
                                        </p:tav>
                                      </p:tavLst>
                                    </p:anim>
                                    <p:animEffect transition="in" filter="fade">
                                      <p:cBhvr>
                                        <p:cTn id="10" dur="1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defTabSz="914363" eaLnBrk="1" fontAlgn="auto" hangingPunct="1">
              <a:spcAft>
                <a:spcPts val="0"/>
              </a:spcAft>
              <a:defRPr/>
            </a:pPr>
            <a:r>
              <a:rPr altLang="zh-CN" dirty="0" smtClean="0">
                <a:solidFill>
                  <a:schemeClr val="bg2">
                    <a:alpha val="99000"/>
                  </a:schemeClr>
                </a:solidFill>
              </a:rPr>
              <a:t>Web Workers</a:t>
            </a:r>
            <a:endParaRPr lang="zh-CN" altLang="en-US" dirty="0">
              <a:solidFill>
                <a:schemeClr val="bg2">
                  <a:alpha val="99000"/>
                </a:schemeClr>
              </a:solidFill>
            </a:endParaRPr>
          </a:p>
        </p:txBody>
      </p:sp>
      <p:sp>
        <p:nvSpPr>
          <p:cNvPr id="4" name="内容占位符 3"/>
          <p:cNvSpPr>
            <a:spLocks noGrp="1"/>
          </p:cNvSpPr>
          <p:nvPr>
            <p:ph idx="1"/>
          </p:nvPr>
        </p:nvSpPr>
        <p:spPr/>
        <p:txBody>
          <a:bodyPr wrap="square" numCol="1" anchor="t" anchorCtr="0" compatLnSpc="1">
            <a:prstTxWarp prst="textNoShape">
              <a:avLst/>
            </a:prstTxWarp>
          </a:bodyPr>
          <a:lstStyle/>
          <a:p>
            <a:pPr marL="0" indent="457200" eaLnBrk="1" hangingPunct="1">
              <a:lnSpc>
                <a:spcPct val="150000"/>
              </a:lnSpc>
              <a:buFont typeface="Arial" panose="020B0604020202020204" pitchFamily="34" charset="0"/>
              <a:buNone/>
              <a:defRPr/>
            </a:pPr>
            <a:r>
              <a:rPr lang="en-US" altLang="zh-CN" dirty="0"/>
              <a:t>HTML5 </a:t>
            </a:r>
            <a:r>
              <a:rPr lang="zh-CN" altLang="zh-CN" dirty="0"/>
              <a:t>其中一大改进就是实现了</a:t>
            </a:r>
            <a:r>
              <a:rPr lang="en-US" altLang="zh-CN" dirty="0"/>
              <a:t>JavaScript</a:t>
            </a:r>
            <a:r>
              <a:rPr lang="zh-CN" altLang="zh-CN" dirty="0"/>
              <a:t>多线程编程，这使以前在浏览器不能实现的应用有了实现的机会。</a:t>
            </a:r>
            <a:r>
              <a:rPr lang="en-US" altLang="zh-CN" dirty="0"/>
              <a:t>Web Workers </a:t>
            </a:r>
            <a:r>
              <a:rPr lang="zh-CN" altLang="zh-CN" dirty="0"/>
              <a:t>为浏览器提供一种标准的方式来运行</a:t>
            </a:r>
            <a:r>
              <a:rPr lang="en-US" altLang="zh-CN" dirty="0"/>
              <a:t> JavaScript</a:t>
            </a:r>
            <a:r>
              <a:rPr lang="zh-CN" altLang="zh-CN" dirty="0"/>
              <a:t>。使用</a:t>
            </a:r>
            <a:r>
              <a:rPr lang="en-US" altLang="zh-CN" dirty="0"/>
              <a:t> Web Workers</a:t>
            </a:r>
            <a:r>
              <a:rPr lang="zh-CN" altLang="zh-CN" dirty="0"/>
              <a:t>，用户可以同时生成多个运行的线程，当主要的网页在响应用户的滚动、点击或输入时，这些背景线程可以做复杂的数学计算、生成网络请求或者访问本地存储。</a:t>
            </a:r>
            <a:endParaRPr lang="zh-CN" altLang="en-US" dirty="0" smtClean="0"/>
          </a:p>
        </p:txBody>
      </p:sp>
      <p:sp>
        <p:nvSpPr>
          <p:cNvPr id="7" name="TextBox 6"/>
          <p:cNvSpPr txBox="1"/>
          <p:nvPr/>
        </p:nvSpPr>
        <p:spPr>
          <a:xfrm>
            <a:off x="1460500" y="3279775"/>
            <a:ext cx="8637588" cy="289242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eaLnBrk="1" hangingPunct="1">
              <a:defRPr/>
            </a:pPr>
            <a:r>
              <a:rPr kumimoji="0" lang="en-US" altLang="zh-CN" sz="1400" dirty="0" smtClean="0">
                <a:solidFill>
                  <a:srgbClr val="000000"/>
                </a:solidFill>
              </a:rPr>
              <a:t>function </a:t>
            </a:r>
            <a:r>
              <a:rPr kumimoji="0" lang="en-US" altLang="zh-CN" sz="1400" dirty="0" err="1" smtClean="0">
                <a:solidFill>
                  <a:srgbClr val="000000"/>
                </a:solidFill>
              </a:rPr>
              <a:t>startWorker</a:t>
            </a:r>
            <a:r>
              <a:rPr kumimoji="0" lang="en-US" altLang="zh-CN" sz="1400" dirty="0" smtClean="0">
                <a:solidFill>
                  <a:srgbClr val="000000"/>
                </a:solidFill>
              </a:rPr>
              <a:t>()</a:t>
            </a:r>
          </a:p>
          <a:p>
            <a:pPr eaLnBrk="1" hangingPunct="1">
              <a:defRPr/>
            </a:pPr>
            <a:r>
              <a:rPr kumimoji="0" lang="en-US" altLang="zh-CN" sz="1400" dirty="0" smtClean="0">
                <a:solidFill>
                  <a:srgbClr val="000000"/>
                </a:solidFill>
              </a:rPr>
              <a:t>{</a:t>
            </a:r>
          </a:p>
          <a:p>
            <a:pPr eaLnBrk="1" hangingPunct="1">
              <a:defRPr/>
            </a:pPr>
            <a:r>
              <a:rPr kumimoji="0" lang="en-US" altLang="zh-CN" sz="1400" dirty="0" smtClean="0">
                <a:solidFill>
                  <a:srgbClr val="000000"/>
                </a:solidFill>
              </a:rPr>
              <a:t>if(</a:t>
            </a:r>
            <a:r>
              <a:rPr kumimoji="0" lang="en-US" altLang="zh-CN" sz="1400" dirty="0" err="1" smtClean="0">
                <a:solidFill>
                  <a:srgbClr val="000000"/>
                </a:solidFill>
              </a:rPr>
              <a:t>typeof</a:t>
            </a:r>
            <a:r>
              <a:rPr kumimoji="0" lang="en-US" altLang="zh-CN" sz="1400" dirty="0" smtClean="0">
                <a:solidFill>
                  <a:srgbClr val="000000"/>
                </a:solidFill>
              </a:rPr>
              <a:t>(Worker)!=="undefined")</a:t>
            </a:r>
          </a:p>
          <a:p>
            <a:pPr eaLnBrk="1" hangingPunct="1">
              <a:defRPr/>
            </a:pPr>
            <a:r>
              <a:rPr kumimoji="0" lang="en-US" altLang="zh-CN" sz="1400" dirty="0" smtClean="0">
                <a:solidFill>
                  <a:srgbClr val="000000"/>
                </a:solidFill>
              </a:rPr>
              <a:t>{</a:t>
            </a:r>
          </a:p>
          <a:p>
            <a:pPr eaLnBrk="1" hangingPunct="1">
              <a:defRPr/>
            </a:pPr>
            <a:r>
              <a:rPr kumimoji="0" lang="en-US" altLang="zh-CN" sz="1400" dirty="0" smtClean="0">
                <a:solidFill>
                  <a:srgbClr val="000000"/>
                </a:solidFill>
              </a:rPr>
              <a:t>  if(</a:t>
            </a:r>
            <a:r>
              <a:rPr kumimoji="0" lang="en-US" altLang="zh-CN" sz="1400" dirty="0" err="1" smtClean="0">
                <a:solidFill>
                  <a:srgbClr val="000000"/>
                </a:solidFill>
              </a:rPr>
              <a:t>typeof</a:t>
            </a:r>
            <a:r>
              <a:rPr kumimoji="0" lang="en-US" altLang="zh-CN" sz="1400" dirty="0" smtClean="0">
                <a:solidFill>
                  <a:srgbClr val="000000"/>
                </a:solidFill>
              </a:rPr>
              <a:t>(w)=="undefined")</a:t>
            </a:r>
          </a:p>
          <a:p>
            <a:pPr eaLnBrk="1" hangingPunct="1">
              <a:defRPr/>
            </a:pPr>
            <a:r>
              <a:rPr kumimoji="0" lang="en-US" altLang="zh-CN" sz="1400" dirty="0" smtClean="0">
                <a:solidFill>
                  <a:srgbClr val="000000"/>
                </a:solidFill>
              </a:rPr>
              <a:t>    {</a:t>
            </a:r>
          </a:p>
          <a:p>
            <a:pPr eaLnBrk="1" hangingPunct="1">
              <a:defRPr/>
            </a:pPr>
            <a:r>
              <a:rPr kumimoji="0" lang="en-US" altLang="zh-CN" sz="1400" dirty="0" smtClean="0">
                <a:solidFill>
                  <a:srgbClr val="000000"/>
                </a:solidFill>
              </a:rPr>
              <a:t>    w=new Worker("demo_workers.js");</a:t>
            </a:r>
          </a:p>
          <a:p>
            <a:pPr eaLnBrk="1" hangingPunct="1">
              <a:defRPr/>
            </a:pPr>
            <a:r>
              <a:rPr kumimoji="0" lang="en-US" altLang="zh-CN" sz="1400" dirty="0" smtClean="0">
                <a:solidFill>
                  <a:srgbClr val="000000"/>
                </a:solidFill>
              </a:rPr>
              <a:t>    }</a:t>
            </a:r>
          </a:p>
          <a:p>
            <a:pPr eaLnBrk="1" hangingPunct="1">
              <a:defRPr/>
            </a:pPr>
            <a:r>
              <a:rPr kumimoji="0" lang="en-US" altLang="zh-CN" sz="1400" dirty="0" smtClean="0">
                <a:solidFill>
                  <a:srgbClr val="000000"/>
                </a:solidFill>
              </a:rPr>
              <a:t>  </a:t>
            </a:r>
            <a:r>
              <a:rPr kumimoji="0" lang="en-US" altLang="zh-CN" sz="1400" dirty="0" err="1" smtClean="0">
                <a:solidFill>
                  <a:srgbClr val="000000"/>
                </a:solidFill>
              </a:rPr>
              <a:t>w.onmessage</a:t>
            </a:r>
            <a:r>
              <a:rPr kumimoji="0" lang="en-US" altLang="zh-CN" sz="1400" dirty="0" smtClean="0">
                <a:solidFill>
                  <a:srgbClr val="000000"/>
                </a:solidFill>
              </a:rPr>
              <a:t> = function (event) {</a:t>
            </a:r>
          </a:p>
          <a:p>
            <a:pPr eaLnBrk="1" hangingPunct="1">
              <a:defRPr/>
            </a:pPr>
            <a:r>
              <a:rPr kumimoji="0" lang="en-US" altLang="zh-CN" sz="1400" dirty="0" smtClean="0">
                <a:solidFill>
                  <a:srgbClr val="000000"/>
                </a:solidFill>
              </a:rPr>
              <a:t>    </a:t>
            </a:r>
            <a:r>
              <a:rPr kumimoji="0" lang="en-US" altLang="zh-CN" sz="1400" dirty="0" err="1" smtClean="0">
                <a:solidFill>
                  <a:srgbClr val="000000"/>
                </a:solidFill>
              </a:rPr>
              <a:t>document.getElementById</a:t>
            </a:r>
            <a:r>
              <a:rPr kumimoji="0" lang="en-US" altLang="zh-CN" sz="1400" dirty="0" smtClean="0">
                <a:solidFill>
                  <a:srgbClr val="000000"/>
                </a:solidFill>
              </a:rPr>
              <a:t>("result").</a:t>
            </a:r>
            <a:r>
              <a:rPr kumimoji="0" lang="en-US" altLang="zh-CN" sz="1400" dirty="0" err="1" smtClean="0">
                <a:solidFill>
                  <a:srgbClr val="000000"/>
                </a:solidFill>
              </a:rPr>
              <a:t>innerHTML</a:t>
            </a:r>
            <a:r>
              <a:rPr kumimoji="0" lang="en-US" altLang="zh-CN" sz="1400" dirty="0" smtClean="0">
                <a:solidFill>
                  <a:srgbClr val="000000"/>
                </a:solidFill>
              </a:rPr>
              <a:t>=</a:t>
            </a:r>
            <a:r>
              <a:rPr kumimoji="0" lang="en-US" altLang="zh-CN" sz="1400" dirty="0" err="1" smtClean="0">
                <a:solidFill>
                  <a:srgbClr val="000000"/>
                </a:solidFill>
              </a:rPr>
              <a:t>event.data</a:t>
            </a:r>
            <a:r>
              <a:rPr kumimoji="0" lang="en-US" altLang="zh-CN" sz="1400" dirty="0" smtClean="0">
                <a:solidFill>
                  <a:srgbClr val="000000"/>
                </a:solidFill>
              </a:rPr>
              <a:t>;</a:t>
            </a:r>
          </a:p>
          <a:p>
            <a:pPr eaLnBrk="1" hangingPunct="1">
              <a:defRPr/>
            </a:pPr>
            <a:r>
              <a:rPr kumimoji="0" lang="en-US" altLang="zh-CN" sz="1400" dirty="0" smtClean="0">
                <a:solidFill>
                  <a:srgbClr val="000000"/>
                </a:solidFill>
              </a:rPr>
              <a:t>  };</a:t>
            </a:r>
          </a:p>
          <a:p>
            <a:pPr eaLnBrk="1" hangingPunct="1">
              <a:defRPr/>
            </a:pPr>
            <a:r>
              <a:rPr kumimoji="0" lang="en-US" altLang="zh-CN" sz="1400" dirty="0" smtClean="0">
                <a:solidFill>
                  <a:srgbClr val="000000"/>
                </a:solidFill>
              </a:rPr>
              <a:t>}</a:t>
            </a:r>
          </a:p>
          <a:p>
            <a:pPr eaLnBrk="1" hangingPunct="1">
              <a:defRPr/>
            </a:pPr>
            <a:r>
              <a:rPr kumimoji="0" lang="en-US" altLang="zh-CN" sz="1400" dirty="0" smtClean="0">
                <a:solidFill>
                  <a:srgbClr val="000000"/>
                </a:solidFill>
                <a:latin typeface="Courier New" panose="02070309020205020404" pitchFamily="49" charset="0"/>
                <a:cs typeface="Courier New" panose="02070309020205020404" pitchFamily="49" charset="0"/>
              </a:rPr>
              <a:t>}</a:t>
            </a:r>
          </a:p>
        </p:txBody>
      </p:sp>
    </p:spTree>
  </p:cSld>
  <p:clrMapOvr>
    <a:masterClrMapping/>
  </p:clrMapOvr>
  <p:transition spd="slow">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19113" y="2971800"/>
            <a:ext cx="11149012" cy="914400"/>
          </a:xfrm>
        </p:spPr>
        <p:txBody>
          <a:bodyPr>
            <a:normAutofit/>
          </a:bodyPr>
          <a:lstStyle/>
          <a:p>
            <a:pPr defTabSz="914363" eaLnBrk="1" fontAlgn="auto" hangingPunct="1">
              <a:spcAft>
                <a:spcPts val="0"/>
              </a:spcAft>
              <a:defRPr/>
            </a:pPr>
            <a:r>
              <a:rPr lang="zh-CN" altLang="en-US" dirty="0" smtClean="0"/>
              <a:t>移动应用开发模式</a:t>
            </a:r>
            <a:endParaRPr lang="zh-CN" altLang="en-US" dirty="0"/>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3" y="228600"/>
            <a:ext cx="11149012" cy="747713"/>
          </a:xfrm>
        </p:spPr>
        <p:txBody>
          <a:bodyPr/>
          <a:lstStyle/>
          <a:p>
            <a:pPr defTabSz="914363" eaLnBrk="1" fontAlgn="auto" hangingPunct="1">
              <a:spcAft>
                <a:spcPts val="0"/>
              </a:spcAft>
              <a:defRPr/>
            </a:pPr>
            <a:r>
              <a:rPr lang="zh-CN" altLang="en-US" dirty="0" smtClean="0">
                <a:solidFill>
                  <a:schemeClr val="bg2">
                    <a:alpha val="99000"/>
                  </a:schemeClr>
                </a:solidFill>
              </a:rPr>
              <a:t>移动应用开发模式</a:t>
            </a:r>
            <a:endParaRPr lang="zh-CN" altLang="en-US" dirty="0">
              <a:solidFill>
                <a:schemeClr val="bg2">
                  <a:alpha val="99000"/>
                </a:schemeClr>
              </a:solidFill>
            </a:endParaRPr>
          </a:p>
        </p:txBody>
      </p:sp>
      <p:sp>
        <p:nvSpPr>
          <p:cNvPr id="41987" name="Oval 2"/>
          <p:cNvSpPr>
            <a:spLocks noChangeArrowheads="1"/>
          </p:cNvSpPr>
          <p:nvPr/>
        </p:nvSpPr>
        <p:spPr bwMode="auto">
          <a:xfrm>
            <a:off x="3675063" y="2455863"/>
            <a:ext cx="4675187" cy="4281487"/>
          </a:xfrm>
          <a:prstGeom prst="ellipse">
            <a:avLst/>
          </a:prstGeom>
          <a:noFill/>
          <a:ln w="25400" cap="rnd">
            <a:solidFill>
              <a:srgbClr val="FFC000"/>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eaLnBrk="1" hangingPunct="1">
              <a:buFont typeface="Arial" panose="020B0604020202020204" pitchFamily="34" charset="0"/>
              <a:buNone/>
            </a:pPr>
            <a:endParaRPr lang="zh-CN" altLang="zh-CN">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41988" name="椭圆 1"/>
          <p:cNvSpPr>
            <a:spLocks noChangeArrowheads="1"/>
          </p:cNvSpPr>
          <p:nvPr/>
        </p:nvSpPr>
        <p:spPr bwMode="auto">
          <a:xfrm>
            <a:off x="2403475" y="4186238"/>
            <a:ext cx="2600325" cy="2476500"/>
          </a:xfrm>
          <a:prstGeom prst="ellipse">
            <a:avLst/>
          </a:prstGeom>
          <a:solidFill>
            <a:srgbClr val="ED7D3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algn="ctr" eaLnBrk="1" hangingPunct="1">
              <a:buFont typeface="Arial" panose="020B0604020202020204" pitchFamily="34" charset="0"/>
              <a:buNone/>
            </a:pPr>
            <a:r>
              <a:rPr lang="en-US" altLang="zh-CN" sz="4000">
                <a:solidFill>
                  <a:srgbClr val="FFFFFF"/>
                </a:solidFill>
                <a:latin typeface="微软雅黑" panose="020B0503020204020204" pitchFamily="34" charset="-122"/>
                <a:ea typeface="微软雅黑" panose="020B0503020204020204" pitchFamily="34" charset="-122"/>
                <a:sym typeface="宋体" panose="02010600030101010101" pitchFamily="2" charset="-122"/>
              </a:rPr>
              <a:t>Hybrid</a:t>
            </a:r>
          </a:p>
          <a:p>
            <a:pPr algn="ctr" eaLnBrk="1" hangingPunct="1">
              <a:buFont typeface="Arial" panose="020B0604020202020204" pitchFamily="34" charset="0"/>
              <a:buNone/>
            </a:pPr>
            <a:r>
              <a:rPr lang="en-US" altLang="zh-CN" sz="4000">
                <a:solidFill>
                  <a:srgbClr val="FFFFFF"/>
                </a:solidFill>
                <a:latin typeface="微软雅黑" panose="020B0503020204020204" pitchFamily="34" charset="-122"/>
                <a:ea typeface="微软雅黑" panose="020B0503020204020204" pitchFamily="34" charset="-122"/>
                <a:sym typeface="宋体" panose="02010600030101010101" pitchFamily="2" charset="-122"/>
              </a:rPr>
              <a:t>App</a:t>
            </a:r>
            <a:endParaRPr lang="zh-CN" altLang="zh-CN" sz="400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1989" name="椭圆 19"/>
          <p:cNvSpPr>
            <a:spLocks noChangeArrowheads="1"/>
          </p:cNvSpPr>
          <p:nvPr/>
        </p:nvSpPr>
        <p:spPr bwMode="auto">
          <a:xfrm>
            <a:off x="4670425" y="1087438"/>
            <a:ext cx="2609850" cy="2495550"/>
          </a:xfrm>
          <a:prstGeom prst="ellipse">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algn="ctr" eaLnBrk="1" hangingPunct="1">
              <a:buFont typeface="Arial" panose="020B0604020202020204" pitchFamily="34" charset="0"/>
              <a:buNone/>
            </a:pPr>
            <a:r>
              <a:rPr lang="en-US" altLang="zh-CN" sz="4000">
                <a:solidFill>
                  <a:srgbClr val="FFFFFF"/>
                </a:solidFill>
                <a:latin typeface="微软雅黑" panose="020B0503020204020204" pitchFamily="34" charset="-122"/>
                <a:ea typeface="微软雅黑" panose="020B0503020204020204" pitchFamily="34" charset="-122"/>
                <a:sym typeface="宋体" panose="02010600030101010101" pitchFamily="2" charset="-122"/>
              </a:rPr>
              <a:t>Native</a:t>
            </a:r>
          </a:p>
          <a:p>
            <a:pPr algn="ctr" eaLnBrk="1" hangingPunct="1">
              <a:buFont typeface="Arial" panose="020B0604020202020204" pitchFamily="34" charset="0"/>
              <a:buNone/>
            </a:pPr>
            <a:r>
              <a:rPr lang="en-US" altLang="zh-CN" sz="4000">
                <a:solidFill>
                  <a:srgbClr val="FFFFFF"/>
                </a:solidFill>
                <a:latin typeface="微软雅黑" panose="020B0503020204020204" pitchFamily="34" charset="-122"/>
                <a:ea typeface="微软雅黑" panose="020B0503020204020204" pitchFamily="34" charset="-122"/>
                <a:sym typeface="宋体" panose="02010600030101010101" pitchFamily="2" charset="-122"/>
              </a:rPr>
              <a:t>App</a:t>
            </a:r>
            <a:endParaRPr lang="zh-CN" altLang="zh-CN" sz="400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1990" name="椭圆 20"/>
          <p:cNvSpPr>
            <a:spLocks noChangeArrowheads="1"/>
          </p:cNvSpPr>
          <p:nvPr/>
        </p:nvSpPr>
        <p:spPr bwMode="auto">
          <a:xfrm>
            <a:off x="7013575" y="4087813"/>
            <a:ext cx="2438400" cy="2438400"/>
          </a:xfrm>
          <a:prstGeom prst="ellipse">
            <a:avLst/>
          </a:prstGeom>
          <a:solidFill>
            <a:srgbClr val="5B9BD5"/>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algn="ctr" eaLnBrk="1" hangingPunct="1">
              <a:buFont typeface="Arial" panose="020B0604020202020204" pitchFamily="34" charset="0"/>
              <a:buNone/>
            </a:pPr>
            <a:r>
              <a:rPr lang="en-US" altLang="zh-CN" sz="4000">
                <a:solidFill>
                  <a:srgbClr val="FFFFFF"/>
                </a:solidFill>
                <a:latin typeface="微软雅黑" panose="020B0503020204020204" pitchFamily="34" charset="-122"/>
                <a:ea typeface="微软雅黑" panose="020B0503020204020204" pitchFamily="34" charset="-122"/>
                <a:sym typeface="宋体" panose="02010600030101010101" pitchFamily="2" charset="-122"/>
              </a:rPr>
              <a:t>Web</a:t>
            </a:r>
          </a:p>
          <a:p>
            <a:pPr algn="ctr" eaLnBrk="1" hangingPunct="1">
              <a:buFont typeface="Arial" panose="020B0604020202020204" pitchFamily="34" charset="0"/>
              <a:buNone/>
            </a:pPr>
            <a:r>
              <a:rPr lang="en-US" altLang="zh-CN" sz="4000">
                <a:solidFill>
                  <a:srgbClr val="FFFFFF"/>
                </a:solidFill>
                <a:latin typeface="微软雅黑" panose="020B0503020204020204" pitchFamily="34" charset="-122"/>
                <a:ea typeface="微软雅黑" panose="020B0503020204020204" pitchFamily="34" charset="-122"/>
                <a:sym typeface="宋体" panose="02010600030101010101" pitchFamily="2" charset="-122"/>
              </a:rPr>
              <a:t>App</a:t>
            </a:r>
            <a:endParaRPr lang="zh-CN" altLang="zh-CN" sz="400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a:p>
            <a:pPr algn="ctr" eaLnBrk="1" hangingPunct="1">
              <a:buFont typeface="Arial" panose="020B0604020202020204" pitchFamily="34" charset="0"/>
              <a:buNone/>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defRPr/>
            </a:pPr>
            <a:r>
              <a:rPr altLang="zh-CN" smtClean="0">
                <a:ln>
                  <a:noFill/>
                </a:ln>
                <a:cs typeface="Arial" panose="020B0604020202020204" pitchFamily="34" charset="0"/>
              </a:rPr>
              <a:t>Native App</a:t>
            </a:r>
            <a:endParaRPr lang="zh-CN" altLang="en-US" smtClean="0">
              <a:ln>
                <a:noFill/>
              </a:ln>
              <a:cs typeface="Arial" panose="020B0604020202020204" pitchFamily="34" charset="0"/>
            </a:endParaRPr>
          </a:p>
        </p:txBody>
      </p:sp>
      <p:sp>
        <p:nvSpPr>
          <p:cNvPr id="43011" name="文本框 1"/>
          <p:cNvSpPr txBox="1">
            <a:spLocks noChangeArrowheads="1"/>
          </p:cNvSpPr>
          <p:nvPr/>
        </p:nvSpPr>
        <p:spPr bwMode="auto">
          <a:xfrm>
            <a:off x="525463" y="1233488"/>
            <a:ext cx="3709987"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r>
              <a:rPr lang="en-US" altLang="zh-CN" sz="2400">
                <a:solidFill>
                  <a:schemeClr val="bg1"/>
                </a:solidFill>
                <a:latin typeface="微软雅黑 Light" panose="020B0502040204020203" pitchFamily="34" charset="-122"/>
                <a:ea typeface="微软雅黑 Light" panose="020B0502040204020203" pitchFamily="34" charset="-122"/>
              </a:rPr>
              <a:t>Native App</a:t>
            </a:r>
            <a:r>
              <a:rPr lang="zh-CN" altLang="en-US" sz="2400">
                <a:solidFill>
                  <a:schemeClr val="bg1"/>
                </a:solidFill>
                <a:latin typeface="微软雅黑 Light" panose="020B0502040204020203" pitchFamily="34" charset="-122"/>
                <a:ea typeface="微软雅黑 Light" panose="020B0502040204020203" pitchFamily="34" charset="-122"/>
              </a:rPr>
              <a:t>即原生应用，即我们一般所称的客户端，是针对不同手机系统单独开发的本地应用，如需使用需要先下载到手机并安装，下载</a:t>
            </a:r>
            <a:r>
              <a:rPr lang="en-US" altLang="zh-CN" sz="2400">
                <a:solidFill>
                  <a:schemeClr val="bg1"/>
                </a:solidFill>
                <a:latin typeface="微软雅黑 Light" panose="020B0502040204020203" pitchFamily="34" charset="-122"/>
                <a:ea typeface="微软雅黑 Light" panose="020B0502040204020203" pitchFamily="34" charset="-122"/>
              </a:rPr>
              <a:t>Native App</a:t>
            </a:r>
            <a:r>
              <a:rPr lang="zh-CN" altLang="en-US" sz="2400">
                <a:solidFill>
                  <a:schemeClr val="bg1"/>
                </a:solidFill>
                <a:latin typeface="微软雅黑 Light" panose="020B0502040204020203" pitchFamily="34" charset="-122"/>
                <a:ea typeface="微软雅黑 Light" panose="020B0502040204020203" pitchFamily="34" charset="-122"/>
              </a:rPr>
              <a:t>的最常见方法是访问应用程序商店，如苹果的</a:t>
            </a:r>
            <a:r>
              <a:rPr lang="en-US" altLang="zh-CN" sz="2400">
                <a:solidFill>
                  <a:schemeClr val="bg1"/>
                </a:solidFill>
                <a:latin typeface="微软雅黑 Light" panose="020B0502040204020203" pitchFamily="34" charset="-122"/>
                <a:ea typeface="微软雅黑 Light" panose="020B0502040204020203" pitchFamily="34" charset="-122"/>
              </a:rPr>
              <a:t>App Store</a:t>
            </a:r>
            <a:r>
              <a:rPr lang="zh-CN" altLang="en-US" sz="2400">
                <a:solidFill>
                  <a:schemeClr val="bg1"/>
                </a:solidFill>
                <a:latin typeface="微软雅黑 Light" panose="020B0502040204020203" pitchFamily="34" charset="-122"/>
                <a:ea typeface="微软雅黑 Light" panose="020B0502040204020203" pitchFamily="34" charset="-122"/>
              </a:rPr>
              <a:t>、安卓市场、</a:t>
            </a:r>
            <a:r>
              <a:rPr lang="en-US" altLang="zh-CN" sz="2400">
                <a:solidFill>
                  <a:schemeClr val="bg1"/>
                </a:solidFill>
                <a:latin typeface="微软雅黑 Light" panose="020B0502040204020203" pitchFamily="34" charset="-122"/>
                <a:ea typeface="微软雅黑 Light" panose="020B0502040204020203" pitchFamily="34" charset="-122"/>
              </a:rPr>
              <a:t>Google Play</a:t>
            </a:r>
            <a:r>
              <a:rPr lang="zh-CN" altLang="en-US" sz="2400">
                <a:solidFill>
                  <a:schemeClr val="bg1"/>
                </a:solidFill>
                <a:latin typeface="微软雅黑 Light" panose="020B0502040204020203" pitchFamily="34" charset="-122"/>
                <a:ea typeface="微软雅黑 Light" panose="020B0502040204020203" pitchFamily="34" charset="-122"/>
              </a:rPr>
              <a:t>等。在技术实现上一般采用针对操作系统的特定语言进行编写，如：使用</a:t>
            </a:r>
            <a:r>
              <a:rPr lang="en-US" altLang="zh-CN" sz="2400">
                <a:solidFill>
                  <a:schemeClr val="bg1"/>
                </a:solidFill>
                <a:latin typeface="微软雅黑 Light" panose="020B0502040204020203" pitchFamily="34" charset="-122"/>
                <a:ea typeface="微软雅黑 Light" panose="020B0502040204020203" pitchFamily="34" charset="-122"/>
              </a:rPr>
              <a:t>Objective-c</a:t>
            </a:r>
            <a:r>
              <a:rPr lang="zh-CN" altLang="en-US" sz="2400">
                <a:solidFill>
                  <a:schemeClr val="bg1"/>
                </a:solidFill>
                <a:latin typeface="微软雅黑 Light" panose="020B0502040204020203" pitchFamily="34" charset="-122"/>
                <a:ea typeface="微软雅黑 Light" panose="020B0502040204020203" pitchFamily="34" charset="-122"/>
              </a:rPr>
              <a:t>开发</a:t>
            </a:r>
            <a:r>
              <a:rPr lang="en-US" altLang="zh-CN" sz="2400">
                <a:solidFill>
                  <a:schemeClr val="bg1"/>
                </a:solidFill>
                <a:latin typeface="微软雅黑 Light" panose="020B0502040204020203" pitchFamily="34" charset="-122"/>
                <a:ea typeface="微软雅黑 Light" panose="020B0502040204020203" pitchFamily="34" charset="-122"/>
              </a:rPr>
              <a:t>iOS</a:t>
            </a:r>
            <a:r>
              <a:rPr lang="zh-CN" altLang="en-US" sz="2400">
                <a:solidFill>
                  <a:schemeClr val="bg1"/>
                </a:solidFill>
                <a:latin typeface="微软雅黑 Light" panose="020B0502040204020203" pitchFamily="34" charset="-122"/>
                <a:ea typeface="微软雅黑 Light" panose="020B0502040204020203" pitchFamily="34" charset="-122"/>
              </a:rPr>
              <a:t>应用，使用</a:t>
            </a:r>
            <a:r>
              <a:rPr lang="en-US" altLang="zh-CN" sz="2400">
                <a:solidFill>
                  <a:schemeClr val="bg1"/>
                </a:solidFill>
                <a:latin typeface="微软雅黑 Light" panose="020B0502040204020203" pitchFamily="34" charset="-122"/>
                <a:ea typeface="微软雅黑 Light" panose="020B0502040204020203" pitchFamily="34" charset="-122"/>
              </a:rPr>
              <a:t>Java+Android</a:t>
            </a:r>
            <a:r>
              <a:rPr lang="zh-CN" altLang="en-US" sz="2400">
                <a:solidFill>
                  <a:schemeClr val="bg1"/>
                </a:solidFill>
                <a:latin typeface="微软雅黑 Light" panose="020B0502040204020203" pitchFamily="34" charset="-122"/>
                <a:ea typeface="微软雅黑 Light" panose="020B0502040204020203" pitchFamily="34" charset="-122"/>
              </a:rPr>
              <a:t>开发</a:t>
            </a:r>
            <a:r>
              <a:rPr lang="en-US" altLang="zh-CN" sz="2400">
                <a:solidFill>
                  <a:schemeClr val="bg1"/>
                </a:solidFill>
                <a:latin typeface="微软雅黑 Light" panose="020B0502040204020203" pitchFamily="34" charset="-122"/>
                <a:ea typeface="微软雅黑 Light" panose="020B0502040204020203" pitchFamily="34" charset="-122"/>
              </a:rPr>
              <a:t>android</a:t>
            </a:r>
            <a:r>
              <a:rPr lang="zh-CN" altLang="en-US" sz="2400">
                <a:solidFill>
                  <a:schemeClr val="bg1"/>
                </a:solidFill>
                <a:latin typeface="微软雅黑 Light" panose="020B0502040204020203" pitchFamily="34" charset="-122"/>
                <a:ea typeface="微软雅黑 Light" panose="020B0502040204020203" pitchFamily="34" charset="-122"/>
              </a:rPr>
              <a:t>应用。</a:t>
            </a:r>
          </a:p>
        </p:txBody>
      </p:sp>
      <p:pic>
        <p:nvPicPr>
          <p:cNvPr id="4301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70450" y="1233488"/>
            <a:ext cx="2803525" cy="499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75625" y="1241425"/>
            <a:ext cx="3116263" cy="498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defRPr/>
            </a:pPr>
            <a:r>
              <a:rPr altLang="zh-CN" smtClean="0">
                <a:ln>
                  <a:noFill/>
                </a:ln>
                <a:cs typeface="Arial" panose="020B0604020202020204" pitchFamily="34" charset="0"/>
              </a:rPr>
              <a:t>Native App</a:t>
            </a:r>
            <a:endParaRPr lang="zh-CN" altLang="en-US" smtClean="0">
              <a:ln>
                <a:noFill/>
              </a:ln>
              <a:cs typeface="Arial" panose="020B0604020202020204" pitchFamily="34" charset="0"/>
            </a:endParaRPr>
          </a:p>
        </p:txBody>
      </p:sp>
      <p:sp>
        <p:nvSpPr>
          <p:cNvPr id="3" name="文本框 2"/>
          <p:cNvSpPr txBox="1"/>
          <p:nvPr/>
        </p:nvSpPr>
        <p:spPr>
          <a:xfrm>
            <a:off x="587375" y="1241425"/>
            <a:ext cx="11080750" cy="2155825"/>
          </a:xfrm>
          <a:prstGeom prst="rect">
            <a:avLst/>
          </a:prstGeom>
          <a:noFill/>
        </p:spPr>
        <p:txBody>
          <a:bodyPr lIns="0" tIns="0" rIns="0" bIns="0">
            <a:spAutoFit/>
          </a:bodyPr>
          <a:lstStyle/>
          <a:p>
            <a:pPr eaLnBrk="1" hangingPunct="1">
              <a:defRPr/>
            </a:pPr>
            <a:r>
              <a:rPr lang="zh-CN" altLang="en-US" sz="2800" dirty="0">
                <a:solidFill>
                  <a:srgbClr val="92D050"/>
                </a:solidFill>
                <a:latin typeface="微软雅黑 Light" panose="020B0502040204020203" pitchFamily="34" charset="-122"/>
                <a:ea typeface="微软雅黑 Light" panose="020B0502040204020203" pitchFamily="34" charset="-122"/>
              </a:rPr>
              <a:t>优点：</a:t>
            </a:r>
            <a:endParaRPr lang="en-US" altLang="zh-CN" sz="2800" dirty="0">
              <a:solidFill>
                <a:srgbClr val="92D05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92D050"/>
                </a:solidFill>
                <a:latin typeface="微软雅黑 Light" panose="020B0502040204020203" pitchFamily="34" charset="-122"/>
                <a:ea typeface="微软雅黑 Light" panose="020B0502040204020203" pitchFamily="34" charset="-122"/>
              </a:rPr>
              <a:t>可以在应用商店轻易地找到并且能在手机主屏幕上生成相应的图标</a:t>
            </a:r>
            <a:endParaRPr lang="en-US" altLang="zh-CN" sz="2800" dirty="0">
              <a:solidFill>
                <a:srgbClr val="92D05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92D050"/>
                </a:solidFill>
                <a:latin typeface="微软雅黑 Light" panose="020B0502040204020203" pitchFamily="34" charset="-122"/>
                <a:ea typeface="微软雅黑 Light" panose="020B0502040204020203" pitchFamily="34" charset="-122"/>
              </a:rPr>
              <a:t>可以利用系统</a:t>
            </a:r>
            <a:r>
              <a:rPr lang="en-US" altLang="zh-CN" sz="2800" dirty="0">
                <a:solidFill>
                  <a:srgbClr val="92D050"/>
                </a:solidFill>
                <a:latin typeface="微软雅黑 Light" panose="020B0502040204020203" pitchFamily="34" charset="-122"/>
                <a:ea typeface="微软雅黑 Light" panose="020B0502040204020203" pitchFamily="34" charset="-122"/>
              </a:rPr>
              <a:t>API</a:t>
            </a:r>
            <a:r>
              <a:rPr lang="zh-CN" altLang="en-US" sz="2800" dirty="0">
                <a:solidFill>
                  <a:srgbClr val="92D050"/>
                </a:solidFill>
                <a:latin typeface="微软雅黑 Light" panose="020B0502040204020203" pitchFamily="34" charset="-122"/>
                <a:ea typeface="微软雅黑 Light" panose="020B0502040204020203" pitchFamily="34" charset="-122"/>
              </a:rPr>
              <a:t>及平台特性，访问手机的提供的功能</a:t>
            </a:r>
            <a:endParaRPr lang="en-US" altLang="zh-CN" sz="2800" dirty="0">
              <a:solidFill>
                <a:srgbClr val="92D05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92D050"/>
                </a:solidFill>
                <a:latin typeface="微软雅黑 Light" panose="020B0502040204020203" pitchFamily="34" charset="-122"/>
                <a:ea typeface="微软雅黑 Light" panose="020B0502040204020203" pitchFamily="34" charset="-122"/>
              </a:rPr>
              <a:t>与系统高度切合，可获得更快的运行速度和性能</a:t>
            </a:r>
            <a:endParaRPr lang="en-US" altLang="zh-CN" sz="2800" dirty="0">
              <a:solidFill>
                <a:srgbClr val="92D05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92D050"/>
                </a:solidFill>
                <a:latin typeface="微软雅黑 Light" panose="020B0502040204020203" pitchFamily="34" charset="-122"/>
                <a:ea typeface="微软雅黑 Light" panose="020B0502040204020203" pitchFamily="34" charset="-122"/>
              </a:rPr>
              <a:t>可访问本地资源，支持离线工作，节省用户的流量成本</a:t>
            </a:r>
          </a:p>
        </p:txBody>
      </p:sp>
      <p:sp>
        <p:nvSpPr>
          <p:cNvPr id="7" name="文本框 6"/>
          <p:cNvSpPr txBox="1"/>
          <p:nvPr/>
        </p:nvSpPr>
        <p:spPr>
          <a:xfrm>
            <a:off x="587375" y="3562350"/>
            <a:ext cx="11080750" cy="1724025"/>
          </a:xfrm>
          <a:prstGeom prst="rect">
            <a:avLst/>
          </a:prstGeom>
          <a:noFill/>
        </p:spPr>
        <p:txBody>
          <a:bodyPr lIns="0" tIns="0" rIns="0" bIns="0">
            <a:spAutoFit/>
          </a:bodyPr>
          <a:lstStyle/>
          <a:p>
            <a:pPr eaLnBrk="1" hangingPunct="1">
              <a:defRPr/>
            </a:pPr>
            <a:r>
              <a:rPr lang="zh-CN" altLang="en-US" sz="2800" dirty="0">
                <a:solidFill>
                  <a:srgbClr val="FF0000"/>
                </a:solidFill>
                <a:latin typeface="微软雅黑 Light" panose="020B0502040204020203" pitchFamily="34" charset="-122"/>
                <a:ea typeface="微软雅黑 Light" panose="020B0502040204020203" pitchFamily="34" charset="-122"/>
              </a:rPr>
              <a:t>缺点：</a:t>
            </a:r>
            <a:endParaRPr lang="en-US" altLang="zh-CN" sz="2800" dirty="0">
              <a:solidFill>
                <a:srgbClr val="FF000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FF0000"/>
                </a:solidFill>
                <a:latin typeface="微软雅黑 Light" panose="020B0502040204020203" pitchFamily="34" charset="-122"/>
                <a:ea typeface="微软雅黑 Light" panose="020B0502040204020203" pitchFamily="34" charset="-122"/>
              </a:rPr>
              <a:t>开发成本高，需要针对不同平台需要不同的技术背景进行开发</a:t>
            </a:r>
            <a:endParaRPr lang="en-US" altLang="zh-CN" sz="2800" dirty="0">
              <a:solidFill>
                <a:srgbClr val="FF000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FF0000"/>
                </a:solidFill>
                <a:latin typeface="微软雅黑 Light" panose="020B0502040204020203" pitchFamily="34" charset="-122"/>
                <a:ea typeface="微软雅黑 Light" panose="020B0502040204020203" pitchFamily="34" charset="-122"/>
              </a:rPr>
              <a:t>维护成本高，用户必须手动下载更新，历史版本又不能不维护</a:t>
            </a:r>
            <a:endParaRPr lang="en-US" altLang="zh-CN" sz="2800" dirty="0">
              <a:solidFill>
                <a:srgbClr val="FF000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FF0000"/>
                </a:solidFill>
                <a:latin typeface="微软雅黑 Light" panose="020B0502040204020203" pitchFamily="34" charset="-122"/>
                <a:ea typeface="微软雅黑 Light" panose="020B0502040204020203" pitchFamily="34" charset="-122"/>
              </a:rPr>
              <a:t>未知的上线时间，需要通过应用商店的审核</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内容占位符 3"/>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19338" y="2209800"/>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Box 4"/>
          <p:cNvSpPr txBox="1">
            <a:spLocks noChangeArrowheads="1"/>
          </p:cNvSpPr>
          <p:nvPr/>
        </p:nvSpPr>
        <p:spPr bwMode="auto">
          <a:xfrm>
            <a:off x="4973638" y="2209800"/>
            <a:ext cx="4895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eaLnBrk="1" hangingPunct="1">
              <a:lnSpc>
                <a:spcPct val="150000"/>
              </a:lnSpc>
            </a:pPr>
            <a:r>
              <a:rPr kumimoji="1" lang="en-US" altLang="zh-CN">
                <a:solidFill>
                  <a:srgbClr val="000000"/>
                </a:solidFill>
                <a:latin typeface="微软雅黑" panose="020B0503020204020204" pitchFamily="34" charset="-122"/>
                <a:ea typeface="微软雅黑" panose="020B0503020204020204" pitchFamily="34" charset="-122"/>
              </a:rPr>
              <a:t>HTML5</a:t>
            </a:r>
            <a:r>
              <a:rPr kumimoji="1" lang="zh-CN" altLang="en-US">
                <a:solidFill>
                  <a:srgbClr val="000000"/>
                </a:solidFill>
                <a:latin typeface="微软雅黑" panose="020B0503020204020204" pitchFamily="34" charset="-122"/>
                <a:ea typeface="微软雅黑" panose="020B0503020204020204" pitchFamily="34" charset="-122"/>
              </a:rPr>
              <a:t>是</a:t>
            </a:r>
            <a:r>
              <a:rPr kumimoji="1" lang="en-US" altLang="zh-CN">
                <a:solidFill>
                  <a:srgbClr val="000000"/>
                </a:solidFill>
                <a:latin typeface="微软雅黑" panose="020B0503020204020204" pitchFamily="34" charset="-122"/>
                <a:ea typeface="微软雅黑" panose="020B0503020204020204" pitchFamily="34" charset="-122"/>
              </a:rPr>
              <a:t>Hypertext Markup Language</a:t>
            </a:r>
            <a:r>
              <a:rPr kumimoji="1" lang="zh-CN" altLang="en-US">
                <a:solidFill>
                  <a:srgbClr val="000000"/>
                </a:solidFill>
                <a:latin typeface="微软雅黑" panose="020B0503020204020204" pitchFamily="34" charset="-122"/>
                <a:ea typeface="微软雅黑" panose="020B0503020204020204" pitchFamily="34" charset="-122"/>
              </a:rPr>
              <a:t>超文本标记语言（</a:t>
            </a:r>
            <a:r>
              <a:rPr kumimoji="1" lang="en-US" altLang="zh-CN">
                <a:solidFill>
                  <a:srgbClr val="000000"/>
                </a:solidFill>
                <a:latin typeface="微软雅黑" panose="020B0503020204020204" pitchFamily="34" charset="-122"/>
                <a:ea typeface="微软雅黑" panose="020B0503020204020204" pitchFamily="34" charset="-122"/>
              </a:rPr>
              <a:t>HTML</a:t>
            </a:r>
            <a:r>
              <a:rPr kumimoji="1" lang="zh-CN" altLang="en-US">
                <a:solidFill>
                  <a:srgbClr val="000000"/>
                </a:solidFill>
                <a:latin typeface="微软雅黑" panose="020B0503020204020204" pitchFamily="34" charset="-122"/>
                <a:ea typeface="微软雅黑" panose="020B0503020204020204" pitchFamily="34" charset="-122"/>
              </a:rPr>
              <a:t>）第</a:t>
            </a:r>
            <a:r>
              <a:rPr kumimoji="1" lang="en-US" altLang="zh-CN">
                <a:solidFill>
                  <a:srgbClr val="000000"/>
                </a:solidFill>
                <a:latin typeface="微软雅黑" panose="020B0503020204020204" pitchFamily="34" charset="-122"/>
                <a:ea typeface="微软雅黑" panose="020B0503020204020204" pitchFamily="34" charset="-122"/>
              </a:rPr>
              <a:t>5</a:t>
            </a:r>
            <a:r>
              <a:rPr kumimoji="1" lang="zh-CN" altLang="en-US">
                <a:solidFill>
                  <a:srgbClr val="000000"/>
                </a:solidFill>
                <a:latin typeface="微软雅黑" panose="020B0503020204020204" pitchFamily="34" charset="-122"/>
                <a:ea typeface="微软雅黑" panose="020B0503020204020204" pitchFamily="34" charset="-122"/>
              </a:rPr>
              <a:t>次重大修改。是一个新的网络标准，现在仍处于发展阶段。目标是取代现有的</a:t>
            </a:r>
            <a:r>
              <a:rPr kumimoji="1" lang="en-US" altLang="zh-CN">
                <a:solidFill>
                  <a:srgbClr val="000000"/>
                </a:solidFill>
                <a:latin typeface="微软雅黑" panose="020B0503020204020204" pitchFamily="34" charset="-122"/>
                <a:ea typeface="微软雅黑" panose="020B0503020204020204" pitchFamily="34" charset="-122"/>
              </a:rPr>
              <a:t>HTML 4.01</a:t>
            </a:r>
            <a:r>
              <a:rPr kumimoji="1" lang="zh-CN" altLang="en-US">
                <a:solidFill>
                  <a:srgbClr val="000000"/>
                </a:solidFill>
                <a:latin typeface="微软雅黑" panose="020B0503020204020204" pitchFamily="34" charset="-122"/>
                <a:ea typeface="微软雅黑" panose="020B0503020204020204" pitchFamily="34" charset="-122"/>
              </a:rPr>
              <a:t>和</a:t>
            </a:r>
            <a:r>
              <a:rPr kumimoji="1" lang="en-US" altLang="zh-CN">
                <a:solidFill>
                  <a:srgbClr val="000000"/>
                </a:solidFill>
                <a:latin typeface="微软雅黑" panose="020B0503020204020204" pitchFamily="34" charset="-122"/>
                <a:ea typeface="微软雅黑" panose="020B0503020204020204" pitchFamily="34" charset="-122"/>
              </a:rPr>
              <a:t>XHTML 1.0 </a:t>
            </a:r>
            <a:r>
              <a:rPr kumimoji="1" lang="zh-CN" altLang="en-US">
                <a:solidFill>
                  <a:srgbClr val="000000"/>
                </a:solidFill>
                <a:latin typeface="微软雅黑" panose="020B0503020204020204" pitchFamily="34" charset="-122"/>
                <a:ea typeface="微软雅黑" panose="020B0503020204020204" pitchFamily="34" charset="-122"/>
              </a:rPr>
              <a:t>标准。它希望能够减少互联网应用（</a:t>
            </a:r>
            <a:r>
              <a:rPr kumimoji="1" lang="en-US" altLang="zh-CN">
                <a:solidFill>
                  <a:srgbClr val="000000"/>
                </a:solidFill>
                <a:latin typeface="微软雅黑" panose="020B0503020204020204" pitchFamily="34" charset="-122"/>
                <a:ea typeface="微软雅黑" panose="020B0503020204020204" pitchFamily="34" charset="-122"/>
              </a:rPr>
              <a:t>RIA)</a:t>
            </a:r>
            <a:r>
              <a:rPr kumimoji="1" lang="zh-CN" altLang="en-US">
                <a:solidFill>
                  <a:srgbClr val="000000"/>
                </a:solidFill>
                <a:latin typeface="微软雅黑" panose="020B0503020204020204" pitchFamily="34" charset="-122"/>
                <a:ea typeface="微软雅黑" panose="020B0503020204020204" pitchFamily="34" charset="-122"/>
              </a:rPr>
              <a:t>对</a:t>
            </a:r>
            <a:r>
              <a:rPr kumimoji="1" lang="en-US" altLang="zh-CN">
                <a:solidFill>
                  <a:srgbClr val="000000"/>
                </a:solidFill>
                <a:latin typeface="微软雅黑" panose="020B0503020204020204" pitchFamily="34" charset="-122"/>
                <a:ea typeface="微软雅黑" panose="020B0503020204020204" pitchFamily="34" charset="-122"/>
              </a:rPr>
              <a:t>Flash</a:t>
            </a:r>
            <a:r>
              <a:rPr kumimoji="1" lang="zh-CN" altLang="en-US">
                <a:solidFill>
                  <a:srgbClr val="000000"/>
                </a:solidFill>
                <a:latin typeface="微软雅黑" panose="020B0503020204020204" pitchFamily="34" charset="-122"/>
                <a:ea typeface="微软雅黑" panose="020B0503020204020204" pitchFamily="34" charset="-122"/>
              </a:rPr>
              <a:t>、</a:t>
            </a:r>
            <a:r>
              <a:rPr kumimoji="1" lang="en-US" altLang="zh-CN">
                <a:solidFill>
                  <a:srgbClr val="000000"/>
                </a:solidFill>
                <a:latin typeface="微软雅黑" panose="020B0503020204020204" pitchFamily="34" charset="-122"/>
                <a:ea typeface="微软雅黑" panose="020B0503020204020204" pitchFamily="34" charset="-122"/>
              </a:rPr>
              <a:t>Silverlight</a:t>
            </a:r>
            <a:r>
              <a:rPr kumimoji="1" lang="zh-CN" altLang="en-US">
                <a:solidFill>
                  <a:srgbClr val="000000"/>
                </a:solidFill>
                <a:latin typeface="微软雅黑" panose="020B0503020204020204" pitchFamily="34" charset="-122"/>
                <a:ea typeface="微软雅黑" panose="020B0503020204020204" pitchFamily="34" charset="-122"/>
              </a:rPr>
              <a:t>、</a:t>
            </a:r>
            <a:r>
              <a:rPr kumimoji="1" lang="en-US" altLang="zh-CN">
                <a:solidFill>
                  <a:srgbClr val="000000"/>
                </a:solidFill>
                <a:latin typeface="微软雅黑" panose="020B0503020204020204" pitchFamily="34" charset="-122"/>
                <a:ea typeface="微软雅黑" panose="020B0503020204020204" pitchFamily="34" charset="-122"/>
              </a:rPr>
              <a:t>JavaFX</a:t>
            </a:r>
            <a:r>
              <a:rPr kumimoji="1" lang="zh-CN" altLang="en-US">
                <a:solidFill>
                  <a:srgbClr val="000000"/>
                </a:solidFill>
                <a:latin typeface="微软雅黑" panose="020B0503020204020204" pitchFamily="34" charset="-122"/>
                <a:ea typeface="微软雅黑" panose="020B0503020204020204" pitchFamily="34" charset="-122"/>
              </a:rPr>
              <a:t>等的依赖，并且提供更多能有效增强网络应用的</a:t>
            </a:r>
            <a:r>
              <a:rPr kumimoji="1" lang="en-US" altLang="zh-CN">
                <a:solidFill>
                  <a:srgbClr val="000000"/>
                </a:solidFill>
                <a:latin typeface="微软雅黑" panose="020B0503020204020204" pitchFamily="34" charset="-122"/>
                <a:ea typeface="微软雅黑" panose="020B0503020204020204" pitchFamily="34" charset="-122"/>
              </a:rPr>
              <a:t>API</a:t>
            </a:r>
            <a:r>
              <a:rPr kumimoji="1" lang="zh-CN" altLang="en-US">
                <a:solidFill>
                  <a:srgbClr val="000000"/>
                </a:solidFill>
                <a:latin typeface="微软雅黑" panose="020B0503020204020204" pitchFamily="34" charset="-122"/>
                <a:ea typeface="微软雅黑" panose="020B0503020204020204" pitchFamily="34" charset="-122"/>
              </a:rPr>
              <a:t>。</a:t>
            </a:r>
          </a:p>
        </p:txBody>
      </p:sp>
      <p:sp>
        <p:nvSpPr>
          <p:cNvPr id="5" name="Title 4"/>
          <p:cNvSpPr>
            <a:spLocks noGrp="1"/>
          </p:cNvSpPr>
          <p:nvPr>
            <p:ph type="title"/>
          </p:nvPr>
        </p:nvSpPr>
        <p:spPr/>
        <p:txBody>
          <a:bodyPr numCol="1" anchorCtr="0" compatLnSpc="1">
            <a:prstTxWarp prst="textNoShape">
              <a:avLst/>
            </a:prstTxWarp>
          </a:bodyPr>
          <a:lstStyle/>
          <a:p>
            <a:pPr eaLnBrk="1" hangingPunct="1">
              <a:defRPr/>
            </a:pPr>
            <a:r>
              <a:rPr lang="zh-CN" altLang="en-US" smtClean="0">
                <a:ln>
                  <a:noFill/>
                </a:ln>
                <a:solidFill>
                  <a:srgbClr val="0072C6"/>
                </a:solidFill>
                <a:cs typeface="Arial" panose="020B0604020202020204" pitchFamily="34" charset="0"/>
              </a:rPr>
              <a:t>什么是</a:t>
            </a:r>
            <a:r>
              <a:rPr altLang="zh-CN" smtClean="0">
                <a:ln>
                  <a:noFill/>
                </a:ln>
                <a:solidFill>
                  <a:srgbClr val="0072C6"/>
                </a:solidFill>
                <a:cs typeface="Arial" panose="020B0604020202020204" pitchFamily="34" charset="0"/>
              </a:rPr>
              <a:t>HTML5</a:t>
            </a:r>
            <a:endParaRPr altLang="ja-JP" smtClean="0">
              <a:ln>
                <a:noFill/>
              </a:ln>
              <a:solidFill>
                <a:srgbClr val="0072C6"/>
              </a:solidFill>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defRPr/>
            </a:pPr>
            <a:r>
              <a:rPr altLang="zh-CN" smtClean="0">
                <a:ln>
                  <a:noFill/>
                </a:ln>
                <a:cs typeface="Arial" panose="020B0604020202020204" pitchFamily="34" charset="0"/>
              </a:rPr>
              <a:t>Web App</a:t>
            </a:r>
            <a:endParaRPr lang="zh-CN" altLang="en-US" smtClean="0">
              <a:ln>
                <a:noFill/>
              </a:ln>
              <a:cs typeface="Arial" panose="020B0604020202020204" pitchFamily="34" charset="0"/>
            </a:endParaRPr>
          </a:p>
        </p:txBody>
      </p:sp>
      <p:sp>
        <p:nvSpPr>
          <p:cNvPr id="45059" name="文本框 1"/>
          <p:cNvSpPr txBox="1">
            <a:spLocks noChangeArrowheads="1"/>
          </p:cNvSpPr>
          <p:nvPr/>
        </p:nvSpPr>
        <p:spPr bwMode="auto">
          <a:xfrm>
            <a:off x="525463" y="1233488"/>
            <a:ext cx="3709987"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r>
              <a:rPr lang="en-US" altLang="zh-CN" sz="2400">
                <a:solidFill>
                  <a:schemeClr val="bg1"/>
                </a:solidFill>
                <a:latin typeface="微软雅黑 Light" panose="020B0502040204020203" pitchFamily="34" charset="-122"/>
                <a:ea typeface="微软雅黑 Light" panose="020B0502040204020203" pitchFamily="34" charset="-122"/>
              </a:rPr>
              <a:t>Web App</a:t>
            </a:r>
            <a:r>
              <a:rPr lang="zh-CN" altLang="en-US" sz="2400">
                <a:solidFill>
                  <a:schemeClr val="bg1"/>
                </a:solidFill>
                <a:latin typeface="微软雅黑 Light" panose="020B0502040204020203" pitchFamily="34" charset="-122"/>
                <a:ea typeface="微软雅黑 Light" panose="020B0502040204020203" pitchFamily="34" charset="-122"/>
              </a:rPr>
              <a:t>又叫</a:t>
            </a:r>
            <a:r>
              <a:rPr lang="en-US" altLang="zh-CN" sz="2400">
                <a:solidFill>
                  <a:schemeClr val="bg1"/>
                </a:solidFill>
                <a:latin typeface="微软雅黑 Light" panose="020B0502040204020203" pitchFamily="34" charset="-122"/>
                <a:ea typeface="微软雅黑 Light" panose="020B0502040204020203" pitchFamily="34" charset="-122"/>
              </a:rPr>
              <a:t>Web</a:t>
            </a:r>
            <a:r>
              <a:rPr lang="zh-CN" altLang="en-US" sz="2400">
                <a:solidFill>
                  <a:schemeClr val="bg1"/>
                </a:solidFill>
                <a:latin typeface="微软雅黑 Light" panose="020B0502040204020203" pitchFamily="34" charset="-122"/>
                <a:ea typeface="微软雅黑 Light" panose="020B0502040204020203" pitchFamily="34" charset="-122"/>
              </a:rPr>
              <a:t>应用，简单的说就是一个触屏版的网站。</a:t>
            </a:r>
            <a:r>
              <a:rPr lang="en-US" altLang="zh-CN" sz="2400">
                <a:solidFill>
                  <a:schemeClr val="bg1"/>
                </a:solidFill>
                <a:latin typeface="微软雅黑 Light" panose="020B0502040204020203" pitchFamily="34" charset="-122"/>
                <a:ea typeface="微软雅黑 Light" panose="020B0502040204020203" pitchFamily="34" charset="-122"/>
              </a:rPr>
              <a:t>Web</a:t>
            </a:r>
            <a:r>
              <a:rPr lang="zh-CN" altLang="en-US" sz="2400">
                <a:solidFill>
                  <a:schemeClr val="bg1"/>
                </a:solidFill>
                <a:latin typeface="微软雅黑 Light" panose="020B0502040204020203" pitchFamily="34" charset="-122"/>
                <a:ea typeface="微软雅黑 Light" panose="020B0502040204020203" pitchFamily="34" charset="-122"/>
              </a:rPr>
              <a:t>应用完全用</a:t>
            </a:r>
            <a:r>
              <a:rPr lang="en-US" altLang="zh-CN" sz="2400">
                <a:solidFill>
                  <a:schemeClr val="bg1"/>
                </a:solidFill>
                <a:latin typeface="微软雅黑 Light" panose="020B0502040204020203" pitchFamily="34" charset="-122"/>
                <a:ea typeface="微软雅黑 Light" panose="020B0502040204020203" pitchFamily="34" charset="-122"/>
              </a:rPr>
              <a:t>HTML</a:t>
            </a:r>
            <a:r>
              <a:rPr lang="zh-CN" altLang="en-US" sz="2400">
                <a:solidFill>
                  <a:schemeClr val="bg1"/>
                </a:solidFill>
                <a:latin typeface="微软雅黑 Light" panose="020B0502040204020203" pitchFamily="34" charset="-122"/>
                <a:ea typeface="微软雅黑 Light" panose="020B0502040204020203" pitchFamily="34" charset="-122"/>
              </a:rPr>
              <a:t>、</a:t>
            </a:r>
            <a:r>
              <a:rPr lang="en-US" altLang="zh-CN" sz="2400">
                <a:solidFill>
                  <a:schemeClr val="bg1"/>
                </a:solidFill>
                <a:latin typeface="微软雅黑 Light" panose="020B0502040204020203" pitchFamily="34" charset="-122"/>
                <a:ea typeface="微软雅黑 Light" panose="020B0502040204020203" pitchFamily="34" charset="-122"/>
              </a:rPr>
              <a:t>JavaScript</a:t>
            </a:r>
            <a:r>
              <a:rPr lang="zh-CN" altLang="en-US" sz="2400">
                <a:solidFill>
                  <a:schemeClr val="bg1"/>
                </a:solidFill>
                <a:latin typeface="微软雅黑 Light" panose="020B0502040204020203" pitchFamily="34" charset="-122"/>
                <a:ea typeface="微软雅黑 Light" panose="020B0502040204020203" pitchFamily="34" charset="-122"/>
              </a:rPr>
              <a:t>和</a:t>
            </a:r>
            <a:r>
              <a:rPr lang="en-US" altLang="zh-CN" sz="2400">
                <a:solidFill>
                  <a:schemeClr val="bg1"/>
                </a:solidFill>
                <a:latin typeface="微软雅黑 Light" panose="020B0502040204020203" pitchFamily="34" charset="-122"/>
                <a:ea typeface="微软雅黑 Light" panose="020B0502040204020203" pitchFamily="34" charset="-122"/>
              </a:rPr>
              <a:t>CSS</a:t>
            </a:r>
            <a:r>
              <a:rPr lang="zh-CN" altLang="en-US" sz="2400">
                <a:solidFill>
                  <a:schemeClr val="bg1"/>
                </a:solidFill>
                <a:latin typeface="微软雅黑 Light" panose="020B0502040204020203" pitchFamily="34" charset="-122"/>
                <a:ea typeface="微软雅黑 Light" panose="020B0502040204020203" pitchFamily="34" charset="-122"/>
              </a:rPr>
              <a:t>等</a:t>
            </a:r>
            <a:r>
              <a:rPr lang="en-US" altLang="zh-CN" sz="2400">
                <a:solidFill>
                  <a:schemeClr val="bg1"/>
                </a:solidFill>
                <a:latin typeface="微软雅黑 Light" panose="020B0502040204020203" pitchFamily="34" charset="-122"/>
                <a:ea typeface="微软雅黑 Light" panose="020B0502040204020203" pitchFamily="34" charset="-122"/>
              </a:rPr>
              <a:t>Web</a:t>
            </a:r>
            <a:r>
              <a:rPr lang="zh-CN" altLang="en-US" sz="2400">
                <a:solidFill>
                  <a:schemeClr val="bg1"/>
                </a:solidFill>
                <a:latin typeface="微软雅黑 Light" panose="020B0502040204020203" pitchFamily="34" charset="-122"/>
                <a:ea typeface="微软雅黑 Light" panose="020B0502040204020203" pitchFamily="34" charset="-122"/>
              </a:rPr>
              <a:t>技术开发，通过移动设备的浏览器来访问，缺点是这些基于浏览器的应用无法调用系统</a:t>
            </a:r>
            <a:r>
              <a:rPr lang="en-US" altLang="zh-CN" sz="2400">
                <a:solidFill>
                  <a:schemeClr val="bg1"/>
                </a:solidFill>
                <a:latin typeface="微软雅黑 Light" panose="020B0502040204020203" pitchFamily="34" charset="-122"/>
                <a:ea typeface="微软雅黑 Light" panose="020B0502040204020203" pitchFamily="34" charset="-122"/>
              </a:rPr>
              <a:t>API</a:t>
            </a:r>
            <a:r>
              <a:rPr lang="zh-CN" altLang="en-US" sz="2400">
                <a:solidFill>
                  <a:schemeClr val="bg1"/>
                </a:solidFill>
                <a:latin typeface="微软雅黑 Light" panose="020B0502040204020203" pitchFamily="34" charset="-122"/>
                <a:ea typeface="微软雅黑 Light" panose="020B0502040204020203" pitchFamily="34" charset="-122"/>
              </a:rPr>
              <a:t>来实现一些高级功能，也不适合高性能要求的场合。</a:t>
            </a:r>
          </a:p>
        </p:txBody>
      </p:sp>
      <p:pic>
        <p:nvPicPr>
          <p:cNvPr id="4506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70450" y="1243013"/>
            <a:ext cx="2803525"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图片 4"/>
          <p:cNvPicPr>
            <a:picLocks noChangeAspect="1"/>
          </p:cNvPicPr>
          <p:nvPr/>
        </p:nvPicPr>
        <p:blipFill>
          <a:blip r:embed="rId3">
            <a:extLst>
              <a:ext uri="{28A0092B-C50C-407E-A947-70E740481C1C}">
                <a14:useLocalDpi xmlns:a14="http://schemas.microsoft.com/office/drawing/2010/main" val="0"/>
              </a:ext>
            </a:extLst>
          </a:blip>
          <a:srcRect l="50195"/>
          <a:stretch>
            <a:fillRect/>
          </a:stretch>
        </p:blipFill>
        <p:spPr bwMode="auto">
          <a:xfrm>
            <a:off x="8048625" y="1198563"/>
            <a:ext cx="2855913"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defRPr/>
            </a:pPr>
            <a:r>
              <a:rPr altLang="zh-CN" smtClean="0">
                <a:ln>
                  <a:noFill/>
                </a:ln>
                <a:cs typeface="Arial" panose="020B0604020202020204" pitchFamily="34" charset="0"/>
              </a:rPr>
              <a:t>Web App</a:t>
            </a:r>
            <a:endParaRPr lang="zh-CN" altLang="en-US" smtClean="0">
              <a:ln>
                <a:noFill/>
              </a:ln>
              <a:cs typeface="Arial" panose="020B0604020202020204" pitchFamily="34" charset="0"/>
            </a:endParaRPr>
          </a:p>
        </p:txBody>
      </p:sp>
      <p:sp>
        <p:nvSpPr>
          <p:cNvPr id="3" name="文本框 2"/>
          <p:cNvSpPr txBox="1"/>
          <p:nvPr/>
        </p:nvSpPr>
        <p:spPr>
          <a:xfrm>
            <a:off x="587375" y="1241425"/>
            <a:ext cx="11080750" cy="2155825"/>
          </a:xfrm>
          <a:prstGeom prst="rect">
            <a:avLst/>
          </a:prstGeom>
          <a:noFill/>
        </p:spPr>
        <p:txBody>
          <a:bodyPr lIns="0" tIns="0" rIns="0" bIns="0">
            <a:spAutoFit/>
          </a:bodyPr>
          <a:lstStyle/>
          <a:p>
            <a:pPr eaLnBrk="1" hangingPunct="1">
              <a:defRPr/>
            </a:pPr>
            <a:r>
              <a:rPr lang="zh-CN" altLang="en-US" sz="2800" dirty="0">
                <a:solidFill>
                  <a:srgbClr val="92D050"/>
                </a:solidFill>
                <a:latin typeface="微软雅黑 Light" panose="020B0502040204020203" pitchFamily="34" charset="-122"/>
                <a:ea typeface="微软雅黑 Light" panose="020B0502040204020203" pitchFamily="34" charset="-122"/>
              </a:rPr>
              <a:t>优点：</a:t>
            </a:r>
            <a:endParaRPr lang="en-US" altLang="zh-CN" sz="2800" dirty="0">
              <a:solidFill>
                <a:srgbClr val="92D05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92D050"/>
                </a:solidFill>
                <a:latin typeface="微软雅黑 Light" panose="020B0502040204020203" pitchFamily="34" charset="-122"/>
                <a:ea typeface="微软雅黑 Light" panose="020B0502040204020203" pitchFamily="34" charset="-122"/>
              </a:rPr>
              <a:t>开发成本低，使用现有的</a:t>
            </a:r>
            <a:r>
              <a:rPr lang="en-US" altLang="zh-CN" sz="2800" dirty="0">
                <a:solidFill>
                  <a:srgbClr val="92D050"/>
                </a:solidFill>
                <a:latin typeface="微软雅黑 Light" panose="020B0502040204020203" pitchFamily="34" charset="-122"/>
                <a:ea typeface="微软雅黑 Light" panose="020B0502040204020203" pitchFamily="34" charset="-122"/>
              </a:rPr>
              <a:t>Web</a:t>
            </a:r>
            <a:r>
              <a:rPr lang="zh-CN" altLang="en-US" sz="2800" dirty="0">
                <a:solidFill>
                  <a:srgbClr val="92D050"/>
                </a:solidFill>
                <a:latin typeface="微软雅黑 Light" panose="020B0502040204020203" pitchFamily="34" charset="-122"/>
                <a:ea typeface="微软雅黑 Light" panose="020B0502040204020203" pitchFamily="34" charset="-122"/>
              </a:rPr>
              <a:t>开发技术即可</a:t>
            </a:r>
            <a:endParaRPr lang="en-US" altLang="zh-CN" sz="2800" dirty="0">
              <a:solidFill>
                <a:srgbClr val="92D05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92D050"/>
                </a:solidFill>
                <a:latin typeface="微软雅黑 Light" panose="020B0502040204020203" pitchFamily="34" charset="-122"/>
                <a:ea typeface="微软雅黑 Light" panose="020B0502040204020203" pitchFamily="34" charset="-122"/>
              </a:rPr>
              <a:t>适用范围广，覆盖所有智能手机，跨平台和终端</a:t>
            </a:r>
            <a:endParaRPr lang="en-US" altLang="zh-CN" sz="2800" dirty="0">
              <a:solidFill>
                <a:srgbClr val="92D05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92D050"/>
                </a:solidFill>
                <a:latin typeface="微软雅黑 Light" panose="020B0502040204020203" pitchFamily="34" charset="-122"/>
                <a:ea typeface="微软雅黑 Light" panose="020B0502040204020203" pitchFamily="34" charset="-122"/>
              </a:rPr>
              <a:t>方便、快捷地部署，无需用户安装</a:t>
            </a:r>
            <a:endParaRPr lang="en-US" altLang="zh-CN" sz="2800" dirty="0">
              <a:solidFill>
                <a:srgbClr val="92D05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92D050"/>
                </a:solidFill>
                <a:latin typeface="微软雅黑 Light" panose="020B0502040204020203" pitchFamily="34" charset="-122"/>
                <a:ea typeface="微软雅黑 Light" panose="020B0502040204020203" pitchFamily="34" charset="-122"/>
              </a:rPr>
              <a:t>用户总能访问到最新版本，迭代更新容易</a:t>
            </a:r>
          </a:p>
        </p:txBody>
      </p:sp>
      <p:sp>
        <p:nvSpPr>
          <p:cNvPr id="7" name="文本框 6"/>
          <p:cNvSpPr txBox="1"/>
          <p:nvPr/>
        </p:nvSpPr>
        <p:spPr>
          <a:xfrm>
            <a:off x="587375" y="3735388"/>
            <a:ext cx="11080750" cy="2154237"/>
          </a:xfrm>
          <a:prstGeom prst="rect">
            <a:avLst/>
          </a:prstGeom>
          <a:noFill/>
        </p:spPr>
        <p:txBody>
          <a:bodyPr lIns="0" tIns="0" rIns="0" bIns="0">
            <a:spAutoFit/>
          </a:bodyPr>
          <a:lstStyle/>
          <a:p>
            <a:pPr eaLnBrk="1" hangingPunct="1">
              <a:defRPr/>
            </a:pPr>
            <a:r>
              <a:rPr lang="zh-CN" altLang="en-US" sz="2800" dirty="0">
                <a:solidFill>
                  <a:srgbClr val="FF0000"/>
                </a:solidFill>
                <a:latin typeface="微软雅黑 Light" panose="020B0502040204020203" pitchFamily="34" charset="-122"/>
                <a:ea typeface="微软雅黑 Light" panose="020B0502040204020203" pitchFamily="34" charset="-122"/>
              </a:rPr>
              <a:t>缺点：</a:t>
            </a:r>
            <a:endParaRPr lang="en-US" altLang="zh-CN" sz="2800" dirty="0">
              <a:solidFill>
                <a:srgbClr val="FF000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FF0000"/>
                </a:solidFill>
                <a:latin typeface="微软雅黑 Light" panose="020B0502040204020203" pitchFamily="34" charset="-122"/>
                <a:ea typeface="微软雅黑 Light" panose="020B0502040204020203" pitchFamily="34" charset="-122"/>
              </a:rPr>
              <a:t>浏览体验短期内还无法超越原生应用</a:t>
            </a:r>
            <a:endParaRPr lang="en-US" altLang="zh-CN" sz="2800" dirty="0">
              <a:solidFill>
                <a:srgbClr val="FF000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FF0000"/>
                </a:solidFill>
                <a:latin typeface="微软雅黑 Light" panose="020B0502040204020203" pitchFamily="34" charset="-122"/>
                <a:ea typeface="微软雅黑 Light" panose="020B0502040204020203" pitchFamily="34" charset="-122"/>
              </a:rPr>
              <a:t>较差的和较慢的性能体验（大部分需要链接互联网）</a:t>
            </a:r>
            <a:endParaRPr lang="en-US" altLang="zh-CN" sz="2800" dirty="0">
              <a:solidFill>
                <a:srgbClr val="FF000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FF0000"/>
                </a:solidFill>
                <a:latin typeface="微软雅黑 Light" panose="020B0502040204020203" pitchFamily="34" charset="-122"/>
                <a:ea typeface="微软雅黑 Light" panose="020B0502040204020203" pitchFamily="34" charset="-122"/>
              </a:rPr>
              <a:t>限制用户使用功能（比如，相机、</a:t>
            </a:r>
            <a:r>
              <a:rPr lang="en-US" altLang="zh-CN" sz="2800" dirty="0">
                <a:solidFill>
                  <a:srgbClr val="FF0000"/>
                </a:solidFill>
                <a:latin typeface="微软雅黑 Light" panose="020B0502040204020203" pitchFamily="34" charset="-122"/>
                <a:ea typeface="微软雅黑 Light" panose="020B0502040204020203" pitchFamily="34" charset="-122"/>
              </a:rPr>
              <a:t>GPS</a:t>
            </a:r>
            <a:r>
              <a:rPr lang="zh-CN" altLang="en-US" sz="2800" dirty="0">
                <a:solidFill>
                  <a:srgbClr val="FF0000"/>
                </a:solidFill>
                <a:latin typeface="微软雅黑 Light" panose="020B0502040204020203" pitchFamily="34" charset="-122"/>
                <a:ea typeface="微软雅黑 Light" panose="020B0502040204020203" pitchFamily="34" charset="-122"/>
              </a:rPr>
              <a:t>等）</a:t>
            </a:r>
            <a:endParaRPr lang="en-US" altLang="zh-CN" sz="2800" dirty="0">
              <a:solidFill>
                <a:srgbClr val="FF000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FF0000"/>
                </a:solidFill>
                <a:latin typeface="微软雅黑 Light" panose="020B0502040204020203" pitchFamily="34" charset="-122"/>
                <a:ea typeface="微软雅黑 Light" panose="020B0502040204020203" pitchFamily="34" charset="-122"/>
              </a:rPr>
              <a:t>消息推送不够及时</a:t>
            </a: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defRPr/>
            </a:pPr>
            <a:r>
              <a:rPr altLang="zh-CN" smtClean="0">
                <a:ln>
                  <a:noFill/>
                </a:ln>
                <a:cs typeface="Arial" panose="020B0604020202020204" pitchFamily="34" charset="0"/>
              </a:rPr>
              <a:t>Hybrid App</a:t>
            </a:r>
            <a:endParaRPr lang="zh-CN" altLang="en-US" smtClean="0">
              <a:ln>
                <a:noFill/>
              </a:ln>
              <a:cs typeface="Arial" panose="020B0604020202020204" pitchFamily="34" charset="0"/>
            </a:endParaRPr>
          </a:p>
        </p:txBody>
      </p:sp>
      <p:sp>
        <p:nvSpPr>
          <p:cNvPr id="47107" name="文本框 1"/>
          <p:cNvSpPr txBox="1">
            <a:spLocks noChangeArrowheads="1"/>
          </p:cNvSpPr>
          <p:nvPr/>
        </p:nvSpPr>
        <p:spPr bwMode="auto">
          <a:xfrm>
            <a:off x="525463" y="1233488"/>
            <a:ext cx="3709987" cy="554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eaLnBrk="1" hangingPunct="1"/>
            <a:r>
              <a:rPr lang="en-US" altLang="zh-CN" sz="2000" dirty="0">
                <a:solidFill>
                  <a:schemeClr val="bg1"/>
                </a:solidFill>
                <a:latin typeface="微软雅黑 Light" panose="020B0502040204020203" pitchFamily="34" charset="-122"/>
                <a:ea typeface="微软雅黑 Light" panose="020B0502040204020203" pitchFamily="34" charset="-122"/>
              </a:rPr>
              <a:t>Hybrid App</a:t>
            </a:r>
            <a:r>
              <a:rPr lang="zh-CN" altLang="en-US" sz="2000" dirty="0">
                <a:solidFill>
                  <a:schemeClr val="bg1"/>
                </a:solidFill>
                <a:latin typeface="微软雅黑 Light" panose="020B0502040204020203" pitchFamily="34" charset="-122"/>
                <a:ea typeface="微软雅黑 Light" panose="020B0502040204020203" pitchFamily="34" charset="-122"/>
              </a:rPr>
              <a:t>又叫混合应用，是一种介于</a:t>
            </a:r>
            <a:r>
              <a:rPr lang="en-US" altLang="zh-CN" sz="2000" dirty="0">
                <a:solidFill>
                  <a:schemeClr val="bg1"/>
                </a:solidFill>
                <a:latin typeface="微软雅黑 Light" panose="020B0502040204020203" pitchFamily="34" charset="-122"/>
                <a:ea typeface="微软雅黑 Light" panose="020B0502040204020203" pitchFamily="34" charset="-122"/>
              </a:rPr>
              <a:t>Native App</a:t>
            </a:r>
            <a:r>
              <a:rPr lang="zh-CN" altLang="en-US" sz="2000" dirty="0">
                <a:solidFill>
                  <a:schemeClr val="bg1"/>
                </a:solidFill>
                <a:latin typeface="微软雅黑 Light" panose="020B0502040204020203" pitchFamily="34" charset="-122"/>
                <a:ea typeface="微软雅黑 Light" panose="020B0502040204020203" pitchFamily="34" charset="-122"/>
              </a:rPr>
              <a:t>、</a:t>
            </a:r>
            <a:r>
              <a:rPr lang="en-US" altLang="zh-CN" sz="2000" dirty="0">
                <a:solidFill>
                  <a:schemeClr val="bg1"/>
                </a:solidFill>
                <a:latin typeface="微软雅黑 Light" panose="020B0502040204020203" pitchFamily="34" charset="-122"/>
                <a:ea typeface="微软雅黑 Light" panose="020B0502040204020203" pitchFamily="34" charset="-122"/>
              </a:rPr>
              <a:t>Web App</a:t>
            </a:r>
            <a:r>
              <a:rPr lang="zh-CN" altLang="en-US" sz="2000" dirty="0">
                <a:solidFill>
                  <a:schemeClr val="bg1"/>
                </a:solidFill>
                <a:latin typeface="微软雅黑 Light" panose="020B0502040204020203" pitchFamily="34" charset="-122"/>
                <a:ea typeface="微软雅黑 Light" panose="020B0502040204020203" pitchFamily="34" charset="-122"/>
              </a:rPr>
              <a:t>之间的</a:t>
            </a:r>
            <a:r>
              <a:rPr lang="en-US" altLang="zh-CN" sz="2000" dirty="0">
                <a:solidFill>
                  <a:schemeClr val="bg1"/>
                </a:solidFill>
                <a:latin typeface="微软雅黑 Light" panose="020B0502040204020203" pitchFamily="34" charset="-122"/>
                <a:ea typeface="微软雅黑 Light" panose="020B0502040204020203" pitchFamily="34" charset="-122"/>
              </a:rPr>
              <a:t>App</a:t>
            </a:r>
            <a:r>
              <a:rPr lang="zh-CN" altLang="en-US" sz="2000" dirty="0">
                <a:solidFill>
                  <a:schemeClr val="bg1"/>
                </a:solidFill>
                <a:latin typeface="微软雅黑 Light" panose="020B0502040204020203" pitchFamily="34" charset="-122"/>
                <a:ea typeface="微软雅黑 Light" panose="020B0502040204020203" pitchFamily="34" charset="-122"/>
              </a:rPr>
              <a:t>，它虽然看上去是一个</a:t>
            </a:r>
            <a:r>
              <a:rPr lang="en-US" altLang="zh-CN" sz="2000" dirty="0">
                <a:solidFill>
                  <a:schemeClr val="bg1"/>
                </a:solidFill>
                <a:latin typeface="微软雅黑 Light" panose="020B0502040204020203" pitchFamily="34" charset="-122"/>
                <a:ea typeface="微软雅黑 Light" panose="020B0502040204020203" pitchFamily="34" charset="-122"/>
              </a:rPr>
              <a:t>Native App</a:t>
            </a:r>
            <a:r>
              <a:rPr lang="zh-CN" altLang="en-US" sz="2000" dirty="0">
                <a:solidFill>
                  <a:schemeClr val="bg1"/>
                </a:solidFill>
                <a:latin typeface="微软雅黑 Light" panose="020B0502040204020203" pitchFamily="34" charset="-122"/>
                <a:ea typeface="微软雅黑 Light" panose="020B0502040204020203" pitchFamily="34" charset="-122"/>
              </a:rPr>
              <a:t>，但只是一个</a:t>
            </a:r>
            <a:r>
              <a:rPr lang="en-US" altLang="zh-CN" sz="2000" dirty="0">
                <a:solidFill>
                  <a:schemeClr val="bg1"/>
                </a:solidFill>
                <a:latin typeface="微软雅黑 Light" panose="020B0502040204020203" pitchFamily="34" charset="-122"/>
                <a:ea typeface="微软雅黑 Light" panose="020B0502040204020203" pitchFamily="34" charset="-122"/>
              </a:rPr>
              <a:t>UI </a:t>
            </a:r>
            <a:r>
              <a:rPr lang="en-US" altLang="zh-CN" sz="2000" dirty="0" err="1">
                <a:solidFill>
                  <a:schemeClr val="bg1"/>
                </a:solidFill>
                <a:latin typeface="微软雅黑 Light" panose="020B0502040204020203" pitchFamily="34" charset="-122"/>
                <a:ea typeface="微软雅黑 Light" panose="020B0502040204020203" pitchFamily="34" charset="-122"/>
              </a:rPr>
              <a:t>WebView</a:t>
            </a:r>
            <a:r>
              <a:rPr lang="zh-CN" altLang="en-US" sz="2000" dirty="0">
                <a:solidFill>
                  <a:schemeClr val="bg1"/>
                </a:solidFill>
                <a:latin typeface="微软雅黑 Light" panose="020B0502040204020203" pitchFamily="34" charset="-122"/>
                <a:ea typeface="微软雅黑 Light" panose="020B0502040204020203" pitchFamily="34" charset="-122"/>
              </a:rPr>
              <a:t>，里面访问的是一个</a:t>
            </a:r>
            <a:r>
              <a:rPr lang="en-US" altLang="zh-CN" sz="2000" dirty="0">
                <a:solidFill>
                  <a:schemeClr val="bg1"/>
                </a:solidFill>
                <a:latin typeface="微软雅黑 Light" panose="020B0502040204020203" pitchFamily="34" charset="-122"/>
                <a:ea typeface="微软雅黑 Light" panose="020B0502040204020203" pitchFamily="34" charset="-122"/>
              </a:rPr>
              <a:t>Web App</a:t>
            </a:r>
            <a:r>
              <a:rPr lang="zh-CN" altLang="en-US" sz="2000" dirty="0">
                <a:solidFill>
                  <a:schemeClr val="bg1"/>
                </a:solidFill>
                <a:latin typeface="微软雅黑 Light" panose="020B0502040204020203" pitchFamily="34" charset="-122"/>
                <a:ea typeface="微软雅黑 Light" panose="020B0502040204020203" pitchFamily="34" charset="-122"/>
              </a:rPr>
              <a:t>。</a:t>
            </a:r>
            <a:r>
              <a:rPr lang="en-US" altLang="zh-CN" sz="2000" dirty="0">
                <a:solidFill>
                  <a:schemeClr val="bg1"/>
                </a:solidFill>
                <a:latin typeface="微软雅黑 Light" panose="020B0502040204020203" pitchFamily="34" charset="-122"/>
                <a:ea typeface="微软雅黑 Light" panose="020B0502040204020203" pitchFamily="34" charset="-122"/>
              </a:rPr>
              <a:t>Hybrid App</a:t>
            </a:r>
            <a:r>
              <a:rPr lang="zh-CN" altLang="en-US" sz="2000" dirty="0">
                <a:solidFill>
                  <a:schemeClr val="bg1"/>
                </a:solidFill>
                <a:latin typeface="微软雅黑 Light" panose="020B0502040204020203" pitchFamily="34" charset="-122"/>
                <a:ea typeface="微软雅黑 Light" panose="020B0502040204020203" pitchFamily="34" charset="-122"/>
              </a:rPr>
              <a:t>实质是伪造一个浏览器的</a:t>
            </a:r>
            <a:r>
              <a:rPr lang="en-US" altLang="zh-CN" sz="2000" dirty="0" err="1">
                <a:solidFill>
                  <a:schemeClr val="bg1"/>
                </a:solidFill>
                <a:latin typeface="微软雅黑 Light" panose="020B0502040204020203" pitchFamily="34" charset="-122"/>
                <a:ea typeface="微软雅黑 Light" panose="020B0502040204020203" pitchFamily="34" charset="-122"/>
              </a:rPr>
              <a:t>apk</a:t>
            </a:r>
            <a:r>
              <a:rPr lang="en-US" altLang="zh-CN" sz="2000" dirty="0">
                <a:solidFill>
                  <a:schemeClr val="bg1"/>
                </a:solidFill>
                <a:latin typeface="微软雅黑 Light" panose="020B0502040204020203" pitchFamily="34" charset="-122"/>
                <a:ea typeface="微软雅黑 Light" panose="020B0502040204020203" pitchFamily="34" charset="-122"/>
              </a:rPr>
              <a:t>/</a:t>
            </a:r>
            <a:r>
              <a:rPr lang="en-US" altLang="zh-CN" sz="2000" dirty="0" err="1">
                <a:solidFill>
                  <a:schemeClr val="bg1"/>
                </a:solidFill>
                <a:latin typeface="微软雅黑 Light" panose="020B0502040204020203" pitchFamily="34" charset="-122"/>
                <a:ea typeface="微软雅黑 Light" panose="020B0502040204020203" pitchFamily="34" charset="-122"/>
              </a:rPr>
              <a:t>ipa</a:t>
            </a:r>
            <a:r>
              <a:rPr lang="zh-CN" altLang="en-US" sz="2000" dirty="0">
                <a:solidFill>
                  <a:schemeClr val="bg1"/>
                </a:solidFill>
                <a:latin typeface="微软雅黑 Light" panose="020B0502040204020203" pitchFamily="34" charset="-122"/>
                <a:ea typeface="微软雅黑 Light" panose="020B0502040204020203" pitchFamily="34" charset="-122"/>
              </a:rPr>
              <a:t>原生程序，并运行了一个</a:t>
            </a:r>
            <a:r>
              <a:rPr lang="en-US" altLang="zh-CN" sz="2000" dirty="0">
                <a:solidFill>
                  <a:schemeClr val="bg1"/>
                </a:solidFill>
                <a:latin typeface="微软雅黑 Light" panose="020B0502040204020203" pitchFamily="34" charset="-122"/>
                <a:ea typeface="微软雅黑 Light" panose="020B0502040204020203" pitchFamily="34" charset="-122"/>
              </a:rPr>
              <a:t>Web APP</a:t>
            </a:r>
            <a:r>
              <a:rPr lang="zh-CN" altLang="en-US" sz="2000" dirty="0">
                <a:solidFill>
                  <a:schemeClr val="bg1"/>
                </a:solidFill>
                <a:latin typeface="微软雅黑 Light" panose="020B0502040204020203" pitchFamily="34" charset="-122"/>
                <a:ea typeface="微软雅黑 Light" panose="020B0502040204020203" pitchFamily="34" charset="-122"/>
              </a:rPr>
              <a:t>。</a:t>
            </a:r>
            <a:r>
              <a:rPr lang="en-US" altLang="zh-CN" sz="2000" dirty="0">
                <a:solidFill>
                  <a:schemeClr val="bg1"/>
                </a:solidFill>
                <a:latin typeface="微软雅黑 Light" panose="020B0502040204020203" pitchFamily="34" charset="-122"/>
                <a:ea typeface="微软雅黑 Light" panose="020B0502040204020203" pitchFamily="34" charset="-122"/>
              </a:rPr>
              <a:t>Hybrid App</a:t>
            </a:r>
            <a:r>
              <a:rPr lang="zh-CN" altLang="en-US" sz="2000" dirty="0">
                <a:solidFill>
                  <a:schemeClr val="bg1"/>
                </a:solidFill>
                <a:latin typeface="微软雅黑 Light" panose="020B0502040204020203" pitchFamily="34" charset="-122"/>
                <a:ea typeface="微软雅黑 Light" panose="020B0502040204020203" pitchFamily="34" charset="-122"/>
              </a:rPr>
              <a:t>兼具“</a:t>
            </a:r>
            <a:r>
              <a:rPr lang="en-US" altLang="zh-CN" sz="2000" dirty="0">
                <a:solidFill>
                  <a:schemeClr val="bg1"/>
                </a:solidFill>
                <a:latin typeface="微软雅黑 Light" panose="020B0502040204020203" pitchFamily="34" charset="-122"/>
                <a:ea typeface="微软雅黑 Light" panose="020B0502040204020203" pitchFamily="34" charset="-122"/>
              </a:rPr>
              <a:t>Native App</a:t>
            </a:r>
            <a:r>
              <a:rPr lang="zh-CN" altLang="en-US" sz="2000" dirty="0">
                <a:solidFill>
                  <a:schemeClr val="bg1"/>
                </a:solidFill>
                <a:latin typeface="微软雅黑 Light" panose="020B0502040204020203" pitchFamily="34" charset="-122"/>
                <a:ea typeface="微软雅黑 Light" panose="020B0502040204020203" pitchFamily="34" charset="-122"/>
              </a:rPr>
              <a:t>良好用户交互体验的优势”和“</a:t>
            </a:r>
            <a:r>
              <a:rPr lang="en-US" altLang="zh-CN" sz="2000" dirty="0">
                <a:solidFill>
                  <a:schemeClr val="bg1"/>
                </a:solidFill>
                <a:latin typeface="微软雅黑 Light" panose="020B0502040204020203" pitchFamily="34" charset="-122"/>
                <a:ea typeface="微软雅黑 Light" panose="020B0502040204020203" pitchFamily="34" charset="-122"/>
              </a:rPr>
              <a:t>Web App</a:t>
            </a:r>
            <a:r>
              <a:rPr lang="zh-CN" altLang="en-US" sz="2000" dirty="0">
                <a:solidFill>
                  <a:schemeClr val="bg1"/>
                </a:solidFill>
                <a:latin typeface="微软雅黑 Light" panose="020B0502040204020203" pitchFamily="34" charset="-122"/>
                <a:ea typeface="微软雅黑 Light" panose="020B0502040204020203" pitchFamily="34" charset="-122"/>
              </a:rPr>
              <a:t>跨平台开发的优势”。它可以使</a:t>
            </a:r>
            <a:r>
              <a:rPr lang="en-US" altLang="zh-CN" sz="2000" dirty="0">
                <a:solidFill>
                  <a:schemeClr val="bg1"/>
                </a:solidFill>
                <a:latin typeface="微软雅黑 Light" panose="020B0502040204020203" pitchFamily="34" charset="-122"/>
                <a:ea typeface="微软雅黑 Light" panose="020B0502040204020203" pitchFamily="34" charset="-122"/>
              </a:rPr>
              <a:t>web</a:t>
            </a:r>
            <a:r>
              <a:rPr lang="zh-CN" altLang="en-US" sz="2000" dirty="0">
                <a:solidFill>
                  <a:schemeClr val="bg1"/>
                </a:solidFill>
                <a:latin typeface="微软雅黑 Light" panose="020B0502040204020203" pitchFamily="34" charset="-122"/>
                <a:ea typeface="微软雅黑 Light" panose="020B0502040204020203" pitchFamily="34" charset="-122"/>
              </a:rPr>
              <a:t>开发人员可以几乎零成本的转型成移动应用开发者，并且相同的代码只需针对不同平台进行编译就能实现在多平台的分发，而相较于</a:t>
            </a:r>
            <a:r>
              <a:rPr lang="en-US" altLang="zh-CN" sz="2000" dirty="0">
                <a:solidFill>
                  <a:schemeClr val="bg1"/>
                </a:solidFill>
                <a:latin typeface="微软雅黑 Light" panose="020B0502040204020203" pitchFamily="34" charset="-122"/>
                <a:ea typeface="微软雅黑 Light" panose="020B0502040204020203" pitchFamily="34" charset="-122"/>
              </a:rPr>
              <a:t>Web App</a:t>
            </a:r>
            <a:r>
              <a:rPr lang="zh-CN" altLang="en-US" sz="2000" dirty="0">
                <a:solidFill>
                  <a:schemeClr val="bg1"/>
                </a:solidFill>
                <a:latin typeface="微软雅黑 Light" panose="020B0502040204020203" pitchFamily="34" charset="-122"/>
                <a:ea typeface="微软雅黑 Light" panose="020B0502040204020203" pitchFamily="34" charset="-122"/>
              </a:rPr>
              <a:t>，开发者可以通过包装好的接口，调用大部分常用的系统</a:t>
            </a:r>
            <a:r>
              <a:rPr lang="en-US" altLang="zh-CN" sz="2000" dirty="0">
                <a:solidFill>
                  <a:schemeClr val="bg1"/>
                </a:solidFill>
                <a:latin typeface="微软雅黑 Light" panose="020B0502040204020203" pitchFamily="34" charset="-122"/>
                <a:ea typeface="微软雅黑 Light" panose="020B0502040204020203" pitchFamily="34" charset="-122"/>
              </a:rPr>
              <a:t>API</a:t>
            </a:r>
            <a:r>
              <a:rPr lang="zh-CN" altLang="en-US" sz="2000" dirty="0">
                <a:solidFill>
                  <a:schemeClr val="bg1"/>
                </a:solidFill>
                <a:latin typeface="微软雅黑 Light" panose="020B0502040204020203" pitchFamily="34" charset="-122"/>
                <a:ea typeface="微软雅黑 Light" panose="020B0502040204020203" pitchFamily="34" charset="-122"/>
              </a:rPr>
              <a:t>。</a:t>
            </a:r>
          </a:p>
        </p:txBody>
      </p:sp>
      <p:pic>
        <p:nvPicPr>
          <p:cNvPr id="47108"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872484" y="1243013"/>
            <a:ext cx="2799456"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31200" y="1241425"/>
            <a:ext cx="2803525" cy="498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defRPr/>
            </a:pPr>
            <a:r>
              <a:rPr altLang="zh-CN" smtClean="0">
                <a:ln>
                  <a:noFill/>
                </a:ln>
                <a:cs typeface="Arial" panose="020B0604020202020204" pitchFamily="34" charset="0"/>
              </a:rPr>
              <a:t>Hybrid App</a:t>
            </a:r>
            <a:endParaRPr lang="zh-CN" altLang="en-US" smtClean="0">
              <a:ln>
                <a:noFill/>
              </a:ln>
              <a:cs typeface="Arial" panose="020B0604020202020204" pitchFamily="34" charset="0"/>
            </a:endParaRPr>
          </a:p>
        </p:txBody>
      </p:sp>
      <p:sp>
        <p:nvSpPr>
          <p:cNvPr id="3" name="文本框 2"/>
          <p:cNvSpPr txBox="1"/>
          <p:nvPr/>
        </p:nvSpPr>
        <p:spPr>
          <a:xfrm>
            <a:off x="587375" y="1241425"/>
            <a:ext cx="11080750" cy="2155825"/>
          </a:xfrm>
          <a:prstGeom prst="rect">
            <a:avLst/>
          </a:prstGeom>
          <a:noFill/>
        </p:spPr>
        <p:txBody>
          <a:bodyPr lIns="0" tIns="0" rIns="0" bIns="0">
            <a:spAutoFit/>
          </a:bodyPr>
          <a:lstStyle/>
          <a:p>
            <a:pPr eaLnBrk="1" hangingPunct="1">
              <a:defRPr/>
            </a:pPr>
            <a:r>
              <a:rPr lang="zh-CN" altLang="en-US" sz="2800" dirty="0">
                <a:solidFill>
                  <a:srgbClr val="92D050"/>
                </a:solidFill>
                <a:latin typeface="微软雅黑 Light" panose="020B0502040204020203" pitchFamily="34" charset="-122"/>
                <a:ea typeface="微软雅黑 Light" panose="020B0502040204020203" pitchFamily="34" charset="-122"/>
              </a:rPr>
              <a:t>优点：</a:t>
            </a:r>
            <a:endParaRPr lang="en-US" altLang="zh-CN" sz="2800" dirty="0">
              <a:solidFill>
                <a:srgbClr val="92D05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92D050"/>
                </a:solidFill>
                <a:latin typeface="微软雅黑 Light" panose="020B0502040204020203" pitchFamily="34" charset="-122"/>
                <a:ea typeface="微软雅黑 Light" panose="020B0502040204020203" pitchFamily="34" charset="-122"/>
              </a:rPr>
              <a:t>支持多平台访问</a:t>
            </a:r>
            <a:endParaRPr lang="en-US" altLang="zh-CN" sz="2800" dirty="0">
              <a:solidFill>
                <a:srgbClr val="92D05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92D050"/>
                </a:solidFill>
                <a:latin typeface="微软雅黑 Light" panose="020B0502040204020203" pitchFamily="34" charset="-122"/>
                <a:ea typeface="微软雅黑 Light" panose="020B0502040204020203" pitchFamily="34" charset="-122"/>
              </a:rPr>
              <a:t>手机功能都可访问</a:t>
            </a:r>
            <a:endParaRPr lang="en-US" altLang="zh-CN" sz="2800" dirty="0">
              <a:solidFill>
                <a:srgbClr val="92D05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92D050"/>
                </a:solidFill>
                <a:latin typeface="微软雅黑 Light" panose="020B0502040204020203" pitchFamily="34" charset="-122"/>
                <a:ea typeface="微软雅黑 Light" panose="020B0502040204020203" pitchFamily="34" charset="-122"/>
              </a:rPr>
              <a:t>适用于应用商店</a:t>
            </a:r>
            <a:endParaRPr lang="en-US" altLang="zh-CN" sz="2800" dirty="0">
              <a:solidFill>
                <a:srgbClr val="92D05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92D050"/>
                </a:solidFill>
                <a:latin typeface="微软雅黑 Light" panose="020B0502040204020203" pitchFamily="34" charset="-122"/>
                <a:ea typeface="微软雅黑 Light" panose="020B0502040204020203" pitchFamily="34" charset="-122"/>
              </a:rPr>
              <a:t>部分支持离线功能</a:t>
            </a:r>
          </a:p>
        </p:txBody>
      </p:sp>
      <p:sp>
        <p:nvSpPr>
          <p:cNvPr id="7" name="文本框 6"/>
          <p:cNvSpPr txBox="1"/>
          <p:nvPr/>
        </p:nvSpPr>
        <p:spPr>
          <a:xfrm>
            <a:off x="587375" y="4132263"/>
            <a:ext cx="11080750" cy="1724025"/>
          </a:xfrm>
          <a:prstGeom prst="rect">
            <a:avLst/>
          </a:prstGeom>
          <a:noFill/>
        </p:spPr>
        <p:txBody>
          <a:bodyPr lIns="0" tIns="0" rIns="0" bIns="0">
            <a:spAutoFit/>
          </a:bodyPr>
          <a:lstStyle/>
          <a:p>
            <a:pPr eaLnBrk="1" hangingPunct="1">
              <a:defRPr/>
            </a:pPr>
            <a:r>
              <a:rPr lang="zh-CN" altLang="en-US" sz="2800" dirty="0">
                <a:solidFill>
                  <a:srgbClr val="FF0000"/>
                </a:solidFill>
                <a:latin typeface="微软雅黑 Light" panose="020B0502040204020203" pitchFamily="34" charset="-122"/>
                <a:ea typeface="微软雅黑 Light" panose="020B0502040204020203" pitchFamily="34" charset="-122"/>
              </a:rPr>
              <a:t>缺点：</a:t>
            </a:r>
            <a:endParaRPr lang="en-US" altLang="zh-CN" sz="2800" dirty="0">
              <a:solidFill>
                <a:srgbClr val="FF000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FF0000"/>
                </a:solidFill>
                <a:latin typeface="微软雅黑 Light" panose="020B0502040204020203" pitchFamily="34" charset="-122"/>
                <a:ea typeface="微软雅黑 Light" panose="020B0502040204020203" pitchFamily="34" charset="-122"/>
              </a:rPr>
              <a:t>未知的部署时间</a:t>
            </a:r>
            <a:endParaRPr lang="en-US" altLang="zh-CN" sz="2800" dirty="0">
              <a:solidFill>
                <a:srgbClr val="FF000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FF0000"/>
                </a:solidFill>
                <a:latin typeface="微软雅黑 Light" panose="020B0502040204020203" pitchFamily="34" charset="-122"/>
                <a:ea typeface="微软雅黑 Light" panose="020B0502040204020203" pitchFamily="34" charset="-122"/>
              </a:rPr>
              <a:t>用户体验不如本地应用</a:t>
            </a:r>
            <a:endParaRPr lang="en-US" altLang="zh-CN" sz="2800" dirty="0">
              <a:solidFill>
                <a:srgbClr val="FF000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FF0000"/>
                </a:solidFill>
                <a:latin typeface="微软雅黑 Light" panose="020B0502040204020203" pitchFamily="34" charset="-122"/>
                <a:ea typeface="微软雅黑 Light" panose="020B0502040204020203" pitchFamily="34" charset="-122"/>
              </a:rPr>
              <a:t>性能速度较慢（需链接网络）</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defRPr/>
            </a:pPr>
            <a:r>
              <a:rPr lang="zh-CN" altLang="en-US" smtClean="0">
                <a:ln>
                  <a:noFill/>
                </a:ln>
                <a:cs typeface="Arial" panose="020B0604020202020204" pitchFamily="34" charset="0"/>
              </a:rPr>
              <a:t>三种开发模式的比较</a:t>
            </a:r>
          </a:p>
        </p:txBody>
      </p:sp>
      <p:pic>
        <p:nvPicPr>
          <p:cNvPr id="49155" name="Picture 2" descr="app-de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3" y="1079500"/>
            <a:ext cx="6391275"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文本框 1"/>
          <p:cNvSpPr txBox="1">
            <a:spLocks noChangeArrowheads="1"/>
          </p:cNvSpPr>
          <p:nvPr/>
        </p:nvSpPr>
        <p:spPr bwMode="auto">
          <a:xfrm>
            <a:off x="1120775" y="4373563"/>
            <a:ext cx="9644063" cy="215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dist" eaLnBrk="1" hangingPunct="1"/>
            <a:r>
              <a:rPr lang="en-US" altLang="zh-CN" sz="2000">
                <a:solidFill>
                  <a:schemeClr val="bg1"/>
                </a:solidFill>
                <a:latin typeface="微软雅黑 Light" panose="020B0502040204020203" pitchFamily="34" charset="-122"/>
                <a:ea typeface="微软雅黑 Light" panose="020B0502040204020203" pitchFamily="34" charset="-122"/>
              </a:rPr>
              <a:t>       </a:t>
            </a:r>
            <a:r>
              <a:rPr lang="zh-CN" altLang="en-US" sz="2000">
                <a:solidFill>
                  <a:schemeClr val="bg1"/>
                </a:solidFill>
                <a:latin typeface="微软雅黑 Light" panose="020B0502040204020203" pitchFamily="34" charset="-122"/>
                <a:ea typeface="微软雅黑 Light" panose="020B0502040204020203" pitchFamily="34" charset="-122"/>
              </a:rPr>
              <a:t>从上面的表格中可以看出，没有哪一种开发方法总是提供所有的优点。每一种开发方法有天生的局限性，没有哪一种方法能够满足现代移动企业的所有要求、应对复杂情况。选择一种合适的方法取决于企业的具体要求，可能取决于诸多因素，比如预算、时间表、内部资源、目标市场、所需的应用程序功能、</a:t>
            </a:r>
            <a:r>
              <a:rPr lang="en-US" altLang="zh-CN" sz="2000">
                <a:solidFill>
                  <a:schemeClr val="bg1"/>
                </a:solidFill>
                <a:latin typeface="微软雅黑 Light" panose="020B0502040204020203" pitchFamily="34" charset="-122"/>
                <a:ea typeface="微软雅黑 Light" panose="020B0502040204020203" pitchFamily="34" charset="-122"/>
              </a:rPr>
              <a:t>IT</a:t>
            </a:r>
            <a:r>
              <a:rPr lang="zh-CN" altLang="en-US" sz="2000">
                <a:solidFill>
                  <a:schemeClr val="bg1"/>
                </a:solidFill>
                <a:latin typeface="微软雅黑 Light" panose="020B0502040204020203" pitchFamily="34" charset="-122"/>
                <a:ea typeface="微软雅黑 Light" panose="020B0502040204020203" pitchFamily="34" charset="-122"/>
              </a:rPr>
              <a:t>基础设施及其他许多方面。但是有一点很清楚：如今的大多数公司显然在两个方面之间作取舍：一是用户体验和应用程序功能，另一是开发成本和产品上市时间。问题就变成了选择一种合适的开发方法，能兼顾企业的要求和其在预算和产品上市时间方面的限制。</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19113" y="2971800"/>
            <a:ext cx="11149012" cy="914400"/>
          </a:xfrm>
        </p:spPr>
        <p:txBody>
          <a:bodyPr>
            <a:normAutofit/>
          </a:bodyPr>
          <a:lstStyle/>
          <a:p>
            <a:pPr defTabSz="914363" eaLnBrk="1" fontAlgn="auto" hangingPunct="1">
              <a:spcAft>
                <a:spcPts val="0"/>
              </a:spcAft>
              <a:defRPr/>
            </a:pPr>
            <a:r>
              <a:rPr lang="zh-CN" altLang="en-US" dirty="0" smtClean="0"/>
              <a:t>跨平台移动应用开发</a:t>
            </a:r>
            <a:r>
              <a:rPr lang="zh-CN" altLang="en-US" dirty="0"/>
              <a:t>工具</a:t>
            </a: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defRPr/>
            </a:pPr>
            <a:r>
              <a:rPr lang="zh-CN" altLang="en-US" smtClean="0">
                <a:ln>
                  <a:noFill/>
                </a:ln>
                <a:cs typeface="Arial" panose="020B0604020202020204" pitchFamily="34" charset="0"/>
              </a:rPr>
              <a:t>跨平台移动应用开发工具</a:t>
            </a:r>
          </a:p>
        </p:txBody>
      </p:sp>
      <p:sp>
        <p:nvSpPr>
          <p:cNvPr id="51203" name="文本框 3"/>
          <p:cNvSpPr txBox="1">
            <a:spLocks noChangeArrowheads="1"/>
          </p:cNvSpPr>
          <p:nvPr/>
        </p:nvSpPr>
        <p:spPr bwMode="auto">
          <a:xfrm>
            <a:off x="519113" y="1258888"/>
            <a:ext cx="8202612"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14350" indent="-514350">
              <a:defRPr>
                <a:solidFill>
                  <a:schemeClr val="tx1"/>
                </a:solidFill>
                <a:latin typeface="Segoe UI" panose="020B0502040204020203" pitchFamily="34" charset="0"/>
                <a:ea typeface="MS PGothic" panose="020B0600070205080204" pitchFamily="34" charset="-128"/>
              </a:defRPr>
            </a:lvl1pPr>
            <a:lvl2pPr>
              <a:defRPr>
                <a:solidFill>
                  <a:schemeClr val="tx1"/>
                </a:solidFill>
                <a:latin typeface="Segoe UI" panose="020B0502040204020203" pitchFamily="34" charset="0"/>
                <a:ea typeface="MS PGothic" panose="020B0600070205080204" pitchFamily="34" charset="-128"/>
              </a:defRPr>
            </a:lvl2pPr>
            <a:lvl3pPr>
              <a:defRPr>
                <a:solidFill>
                  <a:schemeClr val="tx1"/>
                </a:solidFill>
                <a:latin typeface="Segoe UI" panose="020B0502040204020203" pitchFamily="34" charset="0"/>
                <a:ea typeface="MS PGothic" panose="020B0600070205080204" pitchFamily="34" charset="-128"/>
              </a:defRPr>
            </a:lvl3pPr>
            <a:lvl4pPr>
              <a:defRPr>
                <a:solidFill>
                  <a:schemeClr val="tx1"/>
                </a:solidFill>
                <a:latin typeface="Segoe UI" panose="020B0502040204020203" pitchFamily="34" charset="0"/>
                <a:ea typeface="MS PGothic" panose="020B0600070205080204" pitchFamily="34" charset="-128"/>
              </a:defRPr>
            </a:lvl4pPr>
            <a:lvl5pPr>
              <a:defRPr>
                <a:solidFill>
                  <a:schemeClr val="tx1"/>
                </a:solidFill>
                <a:latin typeface="Segoe UI" panose="020B0502040204020203" pitchFamily="34" charset="0"/>
                <a:ea typeface="MS PGothic" panose="020B0600070205080204" pitchFamily="34" charset="-128"/>
              </a:defRPr>
            </a:lvl5pPr>
            <a:lvl6pPr marL="2284413" indent="1588"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741613" indent="1588"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198813" indent="1588"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656013" indent="1588"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a:buFont typeface="Segoe UI Light" panose="020B0502040204020203" pitchFamily="34" charset="0"/>
              <a:buAutoNum type="arabicPeriod"/>
            </a:pPr>
            <a:r>
              <a:rPr lang="en-US" altLang="zh-CN" sz="6000">
                <a:solidFill>
                  <a:srgbClr val="92D050"/>
                </a:solidFill>
                <a:latin typeface="微软雅黑 Light" panose="020B0502040204020203" pitchFamily="34" charset="-122"/>
                <a:ea typeface="微软雅黑 Light" panose="020B0502040204020203" pitchFamily="34" charset="-122"/>
              </a:rPr>
              <a:t>PhoneGap</a:t>
            </a:r>
          </a:p>
          <a:p>
            <a:pPr>
              <a:buFont typeface="Segoe UI Light" panose="020B0502040204020203" pitchFamily="34" charset="0"/>
              <a:buAutoNum type="arabicPeriod"/>
            </a:pPr>
            <a:r>
              <a:rPr lang="en-US" altLang="zh-CN" sz="6000">
                <a:solidFill>
                  <a:srgbClr val="92D050"/>
                </a:solidFill>
                <a:latin typeface="微软雅黑 Light" panose="020B0502040204020203" pitchFamily="34" charset="-122"/>
                <a:ea typeface="微软雅黑 Light" panose="020B0502040204020203" pitchFamily="34" charset="-122"/>
              </a:rPr>
              <a:t>Sencha Touch</a:t>
            </a:r>
          </a:p>
          <a:p>
            <a:pPr>
              <a:buFont typeface="Segoe UI Light" panose="020B0502040204020203" pitchFamily="34" charset="0"/>
              <a:buAutoNum type="arabicPeriod"/>
            </a:pPr>
            <a:r>
              <a:rPr lang="en-US" altLang="zh-CN" sz="6000">
                <a:solidFill>
                  <a:srgbClr val="92D050"/>
                </a:solidFill>
                <a:latin typeface="微软雅黑 Light" panose="020B0502040204020203" pitchFamily="34" charset="-122"/>
                <a:ea typeface="微软雅黑 Light" panose="020B0502040204020203" pitchFamily="34" charset="-122"/>
              </a:rPr>
              <a:t>jQuery Mobile</a:t>
            </a:r>
          </a:p>
          <a:p>
            <a:pPr>
              <a:buFont typeface="Segoe UI Light" panose="020B0502040204020203" pitchFamily="34" charset="0"/>
              <a:buAutoNum type="arabicPeriod"/>
            </a:pPr>
            <a:r>
              <a:rPr lang="en-US" altLang="zh-CN" sz="6000">
                <a:solidFill>
                  <a:srgbClr val="92D050"/>
                </a:solidFill>
                <a:latin typeface="微软雅黑 Light" panose="020B0502040204020203" pitchFamily="34" charset="-122"/>
                <a:ea typeface="微软雅黑 Light" panose="020B0502040204020203" pitchFamily="34" charset="-122"/>
              </a:rPr>
              <a:t>Ionic</a:t>
            </a:r>
          </a:p>
          <a:p>
            <a:pPr>
              <a:buFont typeface="Segoe UI Light" panose="020B0502040204020203" pitchFamily="34" charset="0"/>
              <a:buAutoNum type="arabicPeriod"/>
            </a:pPr>
            <a:r>
              <a:rPr lang="en-US" altLang="zh-CN" sz="6000">
                <a:solidFill>
                  <a:srgbClr val="92D050"/>
                </a:solidFill>
                <a:latin typeface="微软雅黑 Light" panose="020B0502040204020203" pitchFamily="34" charset="-122"/>
                <a:ea typeface="微软雅黑 Light" panose="020B0502040204020203" pitchFamily="34" charset="-122"/>
              </a:rPr>
              <a:t>AppCan</a:t>
            </a:r>
            <a:endParaRPr lang="zh-CN" altLang="en-US" sz="6000">
              <a:solidFill>
                <a:srgbClr val="92D050"/>
              </a:solidFill>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7542" y="1398588"/>
            <a:ext cx="5819775" cy="4476750"/>
          </a:xfrm>
          <a:prstGeom prst="rect">
            <a:avLst/>
          </a:prstGeom>
        </p:spPr>
      </p:pic>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19113" y="2971800"/>
            <a:ext cx="11149012" cy="914400"/>
          </a:xfrm>
        </p:spPr>
        <p:txBody>
          <a:bodyPr>
            <a:normAutofit/>
          </a:bodyPr>
          <a:lstStyle/>
          <a:p>
            <a:pPr defTabSz="914363" eaLnBrk="1" fontAlgn="auto" hangingPunct="1">
              <a:spcAft>
                <a:spcPts val="0"/>
              </a:spcAft>
              <a:defRPr/>
            </a:pPr>
            <a:r>
              <a:rPr lang="en-US" altLang="zh-CN" dirty="0"/>
              <a:t>HTML5</a:t>
            </a:r>
            <a:r>
              <a:rPr lang="zh-CN" altLang="zh-CN" dirty="0"/>
              <a:t>发展趋势</a:t>
            </a:r>
            <a:endParaRPr lang="zh-CN" altLang="en-US" dirty="0"/>
          </a:p>
        </p:txBody>
      </p:sp>
    </p:spTree>
    <p:extLst>
      <p:ext uri="{BB962C8B-B14F-4D97-AF65-F5344CB8AC3E}">
        <p14:creationId xmlns:p14="http://schemas.microsoft.com/office/powerpoint/2010/main" val="1224863030"/>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defRPr/>
            </a:pPr>
            <a:r>
              <a:rPr altLang="zh-CN" dirty="0" smtClean="0">
                <a:ln>
                  <a:noFill/>
                </a:ln>
                <a:cs typeface="Arial" panose="020B0604020202020204" pitchFamily="34" charset="0"/>
              </a:rPr>
              <a:t>HTML5</a:t>
            </a:r>
            <a:r>
              <a:rPr lang="zh-CN" altLang="en-US" dirty="0" smtClean="0">
                <a:ln>
                  <a:noFill/>
                </a:ln>
                <a:cs typeface="Arial" panose="020B0604020202020204" pitchFamily="34" charset="0"/>
              </a:rPr>
              <a:t>发展趋势</a:t>
            </a:r>
          </a:p>
        </p:txBody>
      </p:sp>
      <p:sp>
        <p:nvSpPr>
          <p:cNvPr id="5" name="文本框 4"/>
          <p:cNvSpPr txBox="1"/>
          <p:nvPr/>
        </p:nvSpPr>
        <p:spPr>
          <a:xfrm>
            <a:off x="587375" y="1241425"/>
            <a:ext cx="11080750" cy="2154436"/>
          </a:xfrm>
          <a:prstGeom prst="rect">
            <a:avLst/>
          </a:prstGeom>
          <a:noFill/>
        </p:spPr>
        <p:txBody>
          <a:bodyPr lIns="0" tIns="0" rIns="0" bIns="0">
            <a:spAutoFit/>
          </a:bodyPr>
          <a:lstStyle/>
          <a:p>
            <a:pPr marL="457200" indent="-457200" eaLnBrk="1" hangingPunct="1">
              <a:buFont typeface="Arial" panose="020B0604020202020204" pitchFamily="34" charset="0"/>
              <a:buChar char="•"/>
              <a:defRPr/>
            </a:pPr>
            <a:r>
              <a:rPr lang="en-US" altLang="zh-CN" sz="2800" dirty="0" smtClean="0">
                <a:solidFill>
                  <a:srgbClr val="92D050"/>
                </a:solidFill>
                <a:latin typeface="微软雅黑 Light" panose="020B0502040204020203" pitchFamily="34" charset="-122"/>
                <a:ea typeface="微软雅黑 Light" panose="020B0502040204020203" pitchFamily="34" charset="-122"/>
              </a:rPr>
              <a:t>HTML5</a:t>
            </a:r>
            <a:r>
              <a:rPr lang="zh-CN" altLang="en-US" sz="2800" dirty="0">
                <a:solidFill>
                  <a:srgbClr val="92D050"/>
                </a:solidFill>
                <a:latin typeface="微软雅黑 Light" panose="020B0502040204020203" pitchFamily="34" charset="-122"/>
                <a:ea typeface="微软雅黑 Light" panose="020B0502040204020203" pitchFamily="34" charset="-122"/>
              </a:rPr>
              <a:t>技术移动</a:t>
            </a:r>
            <a:r>
              <a:rPr lang="zh-CN" altLang="en-US" sz="2800" dirty="0" smtClean="0">
                <a:solidFill>
                  <a:srgbClr val="92D050"/>
                </a:solidFill>
                <a:latin typeface="微软雅黑 Light" panose="020B0502040204020203" pitchFamily="34" charset="-122"/>
                <a:ea typeface="微软雅黑 Light" panose="020B0502040204020203" pitchFamily="34" charset="-122"/>
              </a:rPr>
              <a:t>化</a:t>
            </a:r>
            <a:endParaRPr lang="en-US" altLang="zh-CN" sz="2800" dirty="0" smtClean="0">
              <a:solidFill>
                <a:srgbClr val="92D05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92D050"/>
                </a:solidFill>
                <a:latin typeface="微软雅黑 Light" panose="020B0502040204020203" pitchFamily="34" charset="-122"/>
                <a:ea typeface="微软雅黑 Light" panose="020B0502040204020203" pitchFamily="34" charset="-122"/>
              </a:rPr>
              <a:t>支持</a:t>
            </a:r>
            <a:r>
              <a:rPr lang="en-US" altLang="zh-CN" sz="2800" dirty="0">
                <a:solidFill>
                  <a:srgbClr val="92D050"/>
                </a:solidFill>
                <a:latin typeface="微软雅黑 Light" panose="020B0502040204020203" pitchFamily="34" charset="-122"/>
                <a:ea typeface="微软雅黑 Light" panose="020B0502040204020203" pitchFamily="34" charset="-122"/>
              </a:rPr>
              <a:t>HTML5</a:t>
            </a:r>
            <a:r>
              <a:rPr lang="zh-CN" altLang="en-US" sz="2800" dirty="0">
                <a:solidFill>
                  <a:srgbClr val="92D050"/>
                </a:solidFill>
                <a:latin typeface="微软雅黑 Light" panose="020B0502040204020203" pitchFamily="34" charset="-122"/>
                <a:ea typeface="微软雅黑 Light" panose="020B0502040204020203" pitchFamily="34" charset="-122"/>
              </a:rPr>
              <a:t>标准的</a:t>
            </a:r>
            <a:r>
              <a:rPr lang="en-US" altLang="zh-CN" sz="2800" dirty="0" err="1">
                <a:solidFill>
                  <a:srgbClr val="92D050"/>
                </a:solidFill>
                <a:latin typeface="微软雅黑 Light" panose="020B0502040204020203" pitchFamily="34" charset="-122"/>
                <a:ea typeface="微软雅黑 Light" panose="020B0502040204020203" pitchFamily="34" charset="-122"/>
              </a:rPr>
              <a:t>Webkit</a:t>
            </a:r>
            <a:r>
              <a:rPr lang="zh-CN" altLang="en-US" sz="2800" dirty="0">
                <a:solidFill>
                  <a:srgbClr val="92D050"/>
                </a:solidFill>
                <a:latin typeface="微软雅黑 Light" panose="020B0502040204020203" pitchFamily="34" charset="-122"/>
                <a:ea typeface="微软雅黑 Light" panose="020B0502040204020203" pitchFamily="34" charset="-122"/>
              </a:rPr>
              <a:t>内核成</a:t>
            </a:r>
            <a:r>
              <a:rPr lang="zh-CN" altLang="en-US" sz="2800" dirty="0" smtClean="0">
                <a:solidFill>
                  <a:srgbClr val="92D050"/>
                </a:solidFill>
                <a:latin typeface="微软雅黑 Light" panose="020B0502040204020203" pitchFamily="34" charset="-122"/>
                <a:ea typeface="微软雅黑 Light" panose="020B0502040204020203" pitchFamily="34" charset="-122"/>
              </a:rPr>
              <a:t>为标准</a:t>
            </a:r>
            <a:r>
              <a:rPr lang="zh-CN" altLang="en-US" sz="2800" dirty="0">
                <a:solidFill>
                  <a:srgbClr val="92D050"/>
                </a:solidFill>
                <a:latin typeface="微软雅黑 Light" panose="020B0502040204020203" pitchFamily="34" charset="-122"/>
                <a:ea typeface="微软雅黑 Light" panose="020B0502040204020203" pitchFamily="34" charset="-122"/>
              </a:rPr>
              <a:t>内</a:t>
            </a:r>
            <a:r>
              <a:rPr lang="zh-CN" altLang="en-US" sz="2800" dirty="0" smtClean="0">
                <a:solidFill>
                  <a:srgbClr val="92D050"/>
                </a:solidFill>
                <a:latin typeface="微软雅黑 Light" panose="020B0502040204020203" pitchFamily="34" charset="-122"/>
                <a:ea typeface="微软雅黑 Light" panose="020B0502040204020203" pitchFamily="34" charset="-122"/>
              </a:rPr>
              <a:t>核</a:t>
            </a:r>
            <a:endParaRPr lang="en-US" altLang="zh-CN" sz="2800" dirty="0" smtClean="0">
              <a:solidFill>
                <a:srgbClr val="92D05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en-US" altLang="zh-CN" sz="2800" dirty="0" smtClean="0">
                <a:solidFill>
                  <a:srgbClr val="92D050"/>
                </a:solidFill>
                <a:latin typeface="微软雅黑 Light" panose="020B0502040204020203" pitchFamily="34" charset="-122"/>
                <a:ea typeface="微软雅黑 Light" panose="020B0502040204020203" pitchFamily="34" charset="-122"/>
              </a:rPr>
              <a:t>HTML5</a:t>
            </a:r>
            <a:r>
              <a:rPr lang="zh-CN" altLang="en-US" sz="2800" dirty="0">
                <a:solidFill>
                  <a:srgbClr val="92D050"/>
                </a:solidFill>
                <a:latin typeface="微软雅黑 Light" panose="020B0502040204020203" pitchFamily="34" charset="-122"/>
                <a:ea typeface="微软雅黑 Light" panose="020B0502040204020203" pitchFamily="34" charset="-122"/>
              </a:rPr>
              <a:t>使</a:t>
            </a:r>
            <a:r>
              <a:rPr lang="en-US" altLang="zh-CN" sz="2800" dirty="0">
                <a:solidFill>
                  <a:srgbClr val="92D050"/>
                </a:solidFill>
                <a:latin typeface="微软雅黑 Light" panose="020B0502040204020203" pitchFamily="34" charset="-122"/>
                <a:ea typeface="微软雅黑 Light" panose="020B0502040204020203" pitchFamily="34" charset="-122"/>
              </a:rPr>
              <a:t>Web</a:t>
            </a:r>
            <a:r>
              <a:rPr lang="zh-CN" altLang="en-US" sz="2800" dirty="0">
                <a:solidFill>
                  <a:srgbClr val="92D050"/>
                </a:solidFill>
                <a:latin typeface="微软雅黑 Light" panose="020B0502040204020203" pitchFamily="34" charset="-122"/>
                <a:ea typeface="微软雅黑 Light" panose="020B0502040204020203" pitchFamily="34" charset="-122"/>
              </a:rPr>
              <a:t>操作系统变为现</a:t>
            </a:r>
            <a:r>
              <a:rPr lang="zh-CN" altLang="en-US" sz="2800" dirty="0" smtClean="0">
                <a:solidFill>
                  <a:srgbClr val="92D050"/>
                </a:solidFill>
                <a:latin typeface="微软雅黑 Light" panose="020B0502040204020203" pitchFamily="34" charset="-122"/>
                <a:ea typeface="微软雅黑 Light" panose="020B0502040204020203" pitchFamily="34" charset="-122"/>
              </a:rPr>
              <a:t>实</a:t>
            </a:r>
            <a:endParaRPr lang="en-US" altLang="zh-CN" sz="2800" dirty="0" smtClean="0">
              <a:solidFill>
                <a:srgbClr val="92D05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zh-CN" altLang="en-US" sz="2800" dirty="0">
                <a:solidFill>
                  <a:srgbClr val="92D050"/>
                </a:solidFill>
                <a:latin typeface="微软雅黑 Light" panose="020B0502040204020203" pitchFamily="34" charset="-122"/>
                <a:ea typeface="微软雅黑 Light" panose="020B0502040204020203" pitchFamily="34" charset="-122"/>
              </a:rPr>
              <a:t>跨平台是</a:t>
            </a:r>
            <a:r>
              <a:rPr lang="en-US" altLang="zh-CN" sz="2800" dirty="0">
                <a:solidFill>
                  <a:srgbClr val="92D050"/>
                </a:solidFill>
                <a:latin typeface="微软雅黑 Light" panose="020B0502040204020203" pitchFamily="34" charset="-122"/>
                <a:ea typeface="微软雅黑 Light" panose="020B0502040204020203" pitchFamily="34" charset="-122"/>
              </a:rPr>
              <a:t>HTML5</a:t>
            </a:r>
            <a:r>
              <a:rPr lang="zh-CN" altLang="en-US" sz="2800" dirty="0">
                <a:solidFill>
                  <a:srgbClr val="92D050"/>
                </a:solidFill>
                <a:latin typeface="微软雅黑 Light" panose="020B0502040204020203" pitchFamily="34" charset="-122"/>
                <a:ea typeface="微软雅黑 Light" panose="020B0502040204020203" pitchFamily="34" charset="-122"/>
              </a:rPr>
              <a:t>应用的重要特</a:t>
            </a:r>
            <a:r>
              <a:rPr lang="zh-CN" altLang="en-US" sz="2800" dirty="0" smtClean="0">
                <a:solidFill>
                  <a:srgbClr val="92D050"/>
                </a:solidFill>
                <a:latin typeface="微软雅黑 Light" panose="020B0502040204020203" pitchFamily="34" charset="-122"/>
                <a:ea typeface="微软雅黑 Light" panose="020B0502040204020203" pitchFamily="34" charset="-122"/>
              </a:rPr>
              <a:t>性</a:t>
            </a:r>
            <a:endParaRPr lang="en-US" altLang="zh-CN" sz="2800" dirty="0" smtClean="0">
              <a:solidFill>
                <a:srgbClr val="92D050"/>
              </a:solidFill>
              <a:latin typeface="微软雅黑 Light" panose="020B0502040204020203" pitchFamily="34" charset="-122"/>
              <a:ea typeface="微软雅黑 Light" panose="020B0502040204020203" pitchFamily="34" charset="-122"/>
            </a:endParaRPr>
          </a:p>
          <a:p>
            <a:pPr marL="457200" indent="-457200" eaLnBrk="1" hangingPunct="1">
              <a:buFont typeface="Arial" panose="020B0604020202020204" pitchFamily="34" charset="0"/>
              <a:buChar char="•"/>
              <a:defRPr/>
            </a:pPr>
            <a:r>
              <a:rPr lang="en-US" altLang="zh-CN" sz="2800" dirty="0">
                <a:solidFill>
                  <a:srgbClr val="92D050"/>
                </a:solidFill>
                <a:latin typeface="微软雅黑 Light" panose="020B0502040204020203" pitchFamily="34" charset="-122"/>
                <a:ea typeface="微软雅黑 Light" panose="020B0502040204020203" pitchFamily="34" charset="-122"/>
              </a:rPr>
              <a:t>HTML5</a:t>
            </a:r>
            <a:r>
              <a:rPr lang="zh-CN" altLang="en-US" sz="2800" dirty="0">
                <a:solidFill>
                  <a:srgbClr val="92D050"/>
                </a:solidFill>
                <a:latin typeface="微软雅黑 Light" panose="020B0502040204020203" pitchFamily="34" charset="-122"/>
                <a:ea typeface="微软雅黑 Light" panose="020B0502040204020203" pitchFamily="34" charset="-122"/>
              </a:rPr>
              <a:t>和云平台结合</a:t>
            </a:r>
          </a:p>
        </p:txBody>
      </p:sp>
      <p:sp>
        <p:nvSpPr>
          <p:cNvPr id="2" name="文本框 1"/>
          <p:cNvSpPr txBox="1"/>
          <p:nvPr/>
        </p:nvSpPr>
        <p:spPr>
          <a:xfrm>
            <a:off x="587375" y="3648973"/>
            <a:ext cx="11080750" cy="2154436"/>
          </a:xfrm>
          <a:prstGeom prst="rect">
            <a:avLst/>
          </a:prstGeom>
          <a:noFill/>
        </p:spPr>
        <p:txBody>
          <a:bodyPr wrap="square" lIns="0" tIns="0" rIns="0" bIns="0" rtlCol="0">
            <a:spAutoFit/>
          </a:bodyPr>
          <a:lstStyle/>
          <a:p>
            <a:pPr algn="just"/>
            <a:r>
              <a:rPr lang="en-US" altLang="zh-CN" sz="2000" dirty="0">
                <a:solidFill>
                  <a:schemeClr val="bg1"/>
                </a:solidFill>
                <a:latin typeface="微软雅黑 Light" panose="020B0502040204020203" pitchFamily="34" charset="-122"/>
                <a:ea typeface="微软雅黑 Light" panose="020B0502040204020203" pitchFamily="34" charset="-122"/>
              </a:rPr>
              <a:t> </a:t>
            </a:r>
            <a:r>
              <a:rPr lang="en-US" altLang="zh-CN" sz="2000" dirty="0" smtClean="0">
                <a:solidFill>
                  <a:schemeClr val="bg1"/>
                </a:solidFill>
                <a:latin typeface="微软雅黑 Light" panose="020B0502040204020203" pitchFamily="34" charset="-122"/>
                <a:ea typeface="微软雅黑 Light" panose="020B0502040204020203" pitchFamily="34" charset="-122"/>
              </a:rPr>
              <a:t>      </a:t>
            </a:r>
            <a:r>
              <a:rPr lang="zh-CN" altLang="en-US" sz="2000" dirty="0" smtClean="0">
                <a:solidFill>
                  <a:schemeClr val="bg1"/>
                </a:solidFill>
                <a:latin typeface="微软雅黑 Light" panose="020B0502040204020203" pitchFamily="34" charset="-122"/>
                <a:ea typeface="微软雅黑 Light" panose="020B0502040204020203" pitchFamily="34" charset="-122"/>
              </a:rPr>
              <a:t>现阶段，前端技术飞速发展，大有一统天下之势：后端有</a:t>
            </a:r>
            <a:r>
              <a:rPr lang="en-US" altLang="zh-CN" sz="2000" dirty="0" smtClean="0">
                <a:solidFill>
                  <a:schemeClr val="bg1"/>
                </a:solidFill>
                <a:latin typeface="微软雅黑 Light" panose="020B0502040204020203" pitchFamily="34" charset="-122"/>
                <a:ea typeface="微软雅黑 Light" panose="020B0502040204020203" pitchFamily="34" charset="-122"/>
              </a:rPr>
              <a:t>Node.js</a:t>
            </a:r>
            <a:r>
              <a:rPr lang="zh-CN" altLang="en-US" sz="2000" dirty="0" smtClean="0">
                <a:solidFill>
                  <a:schemeClr val="bg1"/>
                </a:solidFill>
                <a:latin typeface="微软雅黑 Light" panose="020B0502040204020203" pitchFamily="34" charset="-122"/>
                <a:ea typeface="微软雅黑 Light" panose="020B0502040204020203" pitchFamily="34" charset="-122"/>
              </a:rPr>
              <a:t>，前端有</a:t>
            </a:r>
            <a:r>
              <a:rPr lang="en-US" altLang="zh-CN" sz="2000" dirty="0" err="1" smtClean="0">
                <a:solidFill>
                  <a:schemeClr val="bg1"/>
                </a:solidFill>
                <a:latin typeface="微软雅黑 Light" panose="020B0502040204020203" pitchFamily="34" charset="-122"/>
                <a:ea typeface="微软雅黑 Light" panose="020B0502040204020203" pitchFamily="34" charset="-122"/>
              </a:rPr>
              <a:t>Vue</a:t>
            </a:r>
            <a:r>
              <a:rPr lang="zh-CN" altLang="en-US" sz="2000" dirty="0" smtClean="0">
                <a:solidFill>
                  <a:schemeClr val="bg1"/>
                </a:solidFill>
                <a:latin typeface="微软雅黑 Light" panose="020B0502040204020203" pitchFamily="34" charset="-122"/>
                <a:ea typeface="微软雅黑 Light" panose="020B0502040204020203" pitchFamily="34" charset="-122"/>
              </a:rPr>
              <a:t>，</a:t>
            </a:r>
            <a:r>
              <a:rPr lang="en-US" altLang="zh-CN" sz="2000" dirty="0" smtClean="0">
                <a:solidFill>
                  <a:schemeClr val="bg1"/>
                </a:solidFill>
                <a:latin typeface="微软雅黑 Light" panose="020B0502040204020203" pitchFamily="34" charset="-122"/>
                <a:ea typeface="微软雅黑 Light" panose="020B0502040204020203" pitchFamily="34" charset="-122"/>
              </a:rPr>
              <a:t>SPA</a:t>
            </a:r>
            <a:r>
              <a:rPr lang="zh-CN" altLang="en-US" sz="2000" dirty="0" smtClean="0">
                <a:solidFill>
                  <a:schemeClr val="bg1"/>
                </a:solidFill>
                <a:latin typeface="微软雅黑 Light" panose="020B0502040204020203" pitchFamily="34" charset="-122"/>
                <a:ea typeface="微软雅黑 Light" panose="020B0502040204020203" pitchFamily="34" charset="-122"/>
              </a:rPr>
              <a:t>有</a:t>
            </a:r>
            <a:r>
              <a:rPr lang="en-US" altLang="zh-CN" sz="2000" dirty="0" smtClean="0">
                <a:solidFill>
                  <a:schemeClr val="bg1"/>
                </a:solidFill>
                <a:latin typeface="微软雅黑 Light" panose="020B0502040204020203" pitchFamily="34" charset="-122"/>
                <a:ea typeface="微软雅黑 Light" panose="020B0502040204020203" pitchFamily="34" charset="-122"/>
              </a:rPr>
              <a:t>React</a:t>
            </a:r>
            <a:r>
              <a:rPr lang="zh-CN" altLang="en-US" sz="2000" dirty="0" smtClean="0">
                <a:solidFill>
                  <a:schemeClr val="bg1"/>
                </a:solidFill>
                <a:latin typeface="微软雅黑 Light" panose="020B0502040204020203" pitchFamily="34" charset="-122"/>
                <a:ea typeface="微软雅黑 Light" panose="020B0502040204020203" pitchFamily="34" charset="-122"/>
              </a:rPr>
              <a:t>，</a:t>
            </a:r>
            <a:r>
              <a:rPr lang="en-US" altLang="zh-CN" sz="2000" dirty="0" smtClean="0">
                <a:solidFill>
                  <a:schemeClr val="bg1"/>
                </a:solidFill>
                <a:latin typeface="微软雅黑 Light" panose="020B0502040204020203" pitchFamily="34" charset="-122"/>
                <a:ea typeface="微软雅黑 Light" panose="020B0502040204020203" pitchFamily="34" charset="-122"/>
              </a:rPr>
              <a:t>web app</a:t>
            </a:r>
            <a:r>
              <a:rPr lang="zh-CN" altLang="en-US" sz="2000" dirty="0" smtClean="0">
                <a:solidFill>
                  <a:schemeClr val="bg1"/>
                </a:solidFill>
                <a:latin typeface="微软雅黑 Light" panose="020B0502040204020203" pitchFamily="34" charset="-122"/>
                <a:ea typeface="微软雅黑 Light" panose="020B0502040204020203" pitchFamily="34" charset="-122"/>
              </a:rPr>
              <a:t>有</a:t>
            </a:r>
            <a:r>
              <a:rPr lang="en-US" altLang="zh-CN" sz="2000" dirty="0" smtClean="0">
                <a:solidFill>
                  <a:schemeClr val="bg1"/>
                </a:solidFill>
                <a:latin typeface="微软雅黑 Light" panose="020B0502040204020203" pitchFamily="34" charset="-122"/>
                <a:ea typeface="微软雅黑 Light" panose="020B0502040204020203" pitchFamily="34" charset="-122"/>
              </a:rPr>
              <a:t>Angular2</a:t>
            </a:r>
            <a:r>
              <a:rPr lang="zh-CN" altLang="en-US" sz="2000" dirty="0" smtClean="0">
                <a:solidFill>
                  <a:schemeClr val="bg1"/>
                </a:solidFill>
                <a:latin typeface="微软雅黑 Light" panose="020B0502040204020203" pitchFamily="34" charset="-122"/>
                <a:ea typeface="微软雅黑 Light" panose="020B0502040204020203" pitchFamily="34" charset="-122"/>
              </a:rPr>
              <a:t>。新技术的出现就是为了节约劳动力，提高生产效率，</a:t>
            </a:r>
            <a:r>
              <a:rPr lang="en-US" altLang="zh-CN" sz="2000" dirty="0" smtClean="0">
                <a:solidFill>
                  <a:schemeClr val="bg1"/>
                </a:solidFill>
                <a:latin typeface="微软雅黑 Light" panose="020B0502040204020203" pitchFamily="34" charset="-122"/>
                <a:ea typeface="微软雅黑 Light" panose="020B0502040204020203" pitchFamily="34" charset="-122"/>
              </a:rPr>
              <a:t>HTML5</a:t>
            </a:r>
            <a:r>
              <a:rPr lang="zh-CN" altLang="en-US" sz="2000" dirty="0" smtClean="0">
                <a:solidFill>
                  <a:schemeClr val="bg1"/>
                </a:solidFill>
                <a:latin typeface="微软雅黑 Light" panose="020B0502040204020203" pitchFamily="34" charset="-122"/>
                <a:ea typeface="微软雅黑 Light" panose="020B0502040204020203" pitchFamily="34" charset="-122"/>
              </a:rPr>
              <a:t>开发应用可以做到“一次开发，多平台使用”，开发者无需把时间浪费在修改移植上，何乐而不为。在互联网领域，各大</a:t>
            </a:r>
            <a:r>
              <a:rPr lang="en-US" altLang="zh-CN" sz="2000" dirty="0" smtClean="0">
                <a:solidFill>
                  <a:schemeClr val="bg1"/>
                </a:solidFill>
                <a:latin typeface="微软雅黑 Light" panose="020B0502040204020203" pitchFamily="34" charset="-122"/>
                <a:ea typeface="微软雅黑 Light" panose="020B0502040204020203" pitchFamily="34" charset="-122"/>
              </a:rPr>
              <a:t>IT</a:t>
            </a:r>
            <a:r>
              <a:rPr lang="zh-CN" altLang="en-US" sz="2000" dirty="0" smtClean="0">
                <a:solidFill>
                  <a:schemeClr val="bg1"/>
                </a:solidFill>
                <a:latin typeface="微软雅黑 Light" panose="020B0502040204020203" pitchFamily="34" charset="-122"/>
                <a:ea typeface="微软雅黑 Light" panose="020B0502040204020203" pitchFamily="34" charset="-122"/>
              </a:rPr>
              <a:t>公司对技术的选择，往往对技术发展趋势有着相当大的影响。</a:t>
            </a:r>
            <a:r>
              <a:rPr lang="en-US" altLang="zh-CN" sz="2000" dirty="0" err="1" smtClean="0">
                <a:solidFill>
                  <a:schemeClr val="bg1"/>
                </a:solidFill>
                <a:latin typeface="微软雅黑 Light" panose="020B0502040204020203" pitchFamily="34" charset="-122"/>
                <a:ea typeface="微软雅黑 Light" panose="020B0502040204020203" pitchFamily="34" charset="-122"/>
              </a:rPr>
              <a:t>Fackbook</a:t>
            </a:r>
            <a:r>
              <a:rPr lang="zh-CN" altLang="en-US" sz="2000" dirty="0" smtClean="0">
                <a:solidFill>
                  <a:schemeClr val="bg1"/>
                </a:solidFill>
                <a:latin typeface="微软雅黑 Light" panose="020B0502040204020203" pitchFamily="34" charset="-122"/>
                <a:ea typeface="微软雅黑 Light" panose="020B0502040204020203" pitchFamily="34" charset="-122"/>
              </a:rPr>
              <a:t>主打</a:t>
            </a:r>
            <a:r>
              <a:rPr lang="en-US" altLang="zh-CN" sz="2000" dirty="0" smtClean="0">
                <a:solidFill>
                  <a:schemeClr val="bg1"/>
                </a:solidFill>
                <a:latin typeface="微软雅黑 Light" panose="020B0502040204020203" pitchFamily="34" charset="-122"/>
                <a:ea typeface="微软雅黑 Light" panose="020B0502040204020203" pitchFamily="34" charset="-122"/>
              </a:rPr>
              <a:t>React</a:t>
            </a:r>
            <a:r>
              <a:rPr lang="zh-CN" altLang="en-US" sz="2000" dirty="0" smtClean="0">
                <a:solidFill>
                  <a:schemeClr val="bg1"/>
                </a:solidFill>
                <a:latin typeface="微软雅黑 Light" panose="020B0502040204020203" pitchFamily="34" charset="-122"/>
                <a:ea typeface="微软雅黑 Light" panose="020B0502040204020203" pitchFamily="34" charset="-122"/>
              </a:rPr>
              <a:t>，</a:t>
            </a:r>
            <a:r>
              <a:rPr lang="en-US" altLang="zh-CN" sz="2000" dirty="0" smtClean="0">
                <a:solidFill>
                  <a:schemeClr val="bg1"/>
                </a:solidFill>
                <a:latin typeface="微软雅黑 Light" panose="020B0502040204020203" pitchFamily="34" charset="-122"/>
                <a:ea typeface="微软雅黑 Light" panose="020B0502040204020203" pitchFamily="34" charset="-122"/>
              </a:rPr>
              <a:t>Google</a:t>
            </a:r>
            <a:r>
              <a:rPr lang="zh-CN" altLang="en-US" sz="2000" dirty="0" smtClean="0">
                <a:solidFill>
                  <a:schemeClr val="bg1"/>
                </a:solidFill>
                <a:latin typeface="微软雅黑 Light" panose="020B0502040204020203" pitchFamily="34" charset="-122"/>
                <a:ea typeface="微软雅黑 Light" panose="020B0502040204020203" pitchFamily="34" charset="-122"/>
              </a:rPr>
              <a:t>则推出</a:t>
            </a:r>
            <a:r>
              <a:rPr lang="en-US" altLang="zh-CN" sz="2000" dirty="0" smtClean="0">
                <a:solidFill>
                  <a:schemeClr val="bg1"/>
                </a:solidFill>
                <a:latin typeface="微软雅黑 Light" panose="020B0502040204020203" pitchFamily="34" charset="-122"/>
                <a:ea typeface="微软雅黑 Light" panose="020B0502040204020203" pitchFamily="34" charset="-122"/>
              </a:rPr>
              <a:t>Angular</a:t>
            </a:r>
            <a:r>
              <a:rPr lang="zh-CN" altLang="en-US" sz="2000" dirty="0" smtClean="0">
                <a:solidFill>
                  <a:schemeClr val="bg1"/>
                </a:solidFill>
                <a:latin typeface="微软雅黑 Light" panose="020B0502040204020203" pitchFamily="34" charset="-122"/>
                <a:ea typeface="微软雅黑 Light" panose="020B0502040204020203" pitchFamily="34" charset="-122"/>
              </a:rPr>
              <a:t>，这两个框架都是为</a:t>
            </a:r>
            <a:r>
              <a:rPr lang="en-US" altLang="zh-CN" sz="2000" dirty="0" smtClean="0">
                <a:solidFill>
                  <a:schemeClr val="bg1"/>
                </a:solidFill>
                <a:latin typeface="微软雅黑 Light" panose="020B0502040204020203" pitchFamily="34" charset="-122"/>
                <a:ea typeface="微软雅黑 Light" panose="020B0502040204020203" pitchFamily="34" charset="-122"/>
              </a:rPr>
              <a:t>web app</a:t>
            </a:r>
            <a:r>
              <a:rPr lang="zh-CN" altLang="en-US" sz="2000" dirty="0" smtClean="0">
                <a:solidFill>
                  <a:schemeClr val="bg1"/>
                </a:solidFill>
                <a:latin typeface="微软雅黑 Light" panose="020B0502040204020203" pitchFamily="34" charset="-122"/>
                <a:ea typeface="微软雅黑 Light" panose="020B0502040204020203" pitchFamily="34" charset="-122"/>
              </a:rPr>
              <a:t>所服务的，同时</a:t>
            </a:r>
            <a:r>
              <a:rPr lang="en-US" altLang="zh-CN" sz="2000" dirty="0" smtClean="0">
                <a:solidFill>
                  <a:schemeClr val="bg1"/>
                </a:solidFill>
                <a:latin typeface="微软雅黑 Light" panose="020B0502040204020203" pitchFamily="34" charset="-122"/>
                <a:ea typeface="微软雅黑 Light" panose="020B0502040204020203" pitchFamily="34" charset="-122"/>
              </a:rPr>
              <a:t>Adobe</a:t>
            </a:r>
            <a:r>
              <a:rPr lang="zh-CN" altLang="en-US" sz="2000" dirty="0" smtClean="0">
                <a:solidFill>
                  <a:schemeClr val="bg1"/>
                </a:solidFill>
                <a:latin typeface="微软雅黑 Light" panose="020B0502040204020203" pitchFamily="34" charset="-122"/>
                <a:ea typeface="微软雅黑 Light" panose="020B0502040204020203" pitchFamily="34" charset="-122"/>
              </a:rPr>
              <a:t>集中精力研发</a:t>
            </a:r>
            <a:r>
              <a:rPr lang="en-US" altLang="zh-CN" sz="2000" dirty="0" smtClean="0">
                <a:solidFill>
                  <a:schemeClr val="bg1"/>
                </a:solidFill>
                <a:latin typeface="微软雅黑 Light" panose="020B0502040204020203" pitchFamily="34" charset="-122"/>
                <a:ea typeface="微软雅黑 Light" panose="020B0502040204020203" pitchFamily="34" charset="-122"/>
              </a:rPr>
              <a:t>HTML5</a:t>
            </a:r>
            <a:r>
              <a:rPr lang="zh-CN" altLang="en-US" sz="2000" dirty="0" smtClean="0">
                <a:solidFill>
                  <a:schemeClr val="bg1"/>
                </a:solidFill>
                <a:latin typeface="微软雅黑 Light" panose="020B0502040204020203" pitchFamily="34" charset="-122"/>
                <a:ea typeface="微软雅黑 Light" panose="020B0502040204020203" pitchFamily="34" charset="-122"/>
              </a:rPr>
              <a:t>和</a:t>
            </a:r>
            <a:r>
              <a:rPr lang="en-US" altLang="zh-CN" sz="2000" dirty="0" smtClean="0">
                <a:solidFill>
                  <a:schemeClr val="bg1"/>
                </a:solidFill>
                <a:latin typeface="微软雅黑 Light" panose="020B0502040204020203" pitchFamily="34" charset="-122"/>
                <a:ea typeface="微软雅黑 Light" panose="020B0502040204020203" pitchFamily="34" charset="-122"/>
              </a:rPr>
              <a:t>Adobe</a:t>
            </a:r>
            <a:r>
              <a:rPr lang="zh-CN" altLang="en-US" sz="2000" dirty="0" smtClean="0">
                <a:solidFill>
                  <a:schemeClr val="bg1"/>
                </a:solidFill>
                <a:latin typeface="微软雅黑 Light" panose="020B0502040204020203" pitchFamily="34" charset="-122"/>
                <a:ea typeface="微软雅黑 Light" panose="020B0502040204020203" pitchFamily="34" charset="-122"/>
              </a:rPr>
              <a:t>云应用平台，并推出了</a:t>
            </a:r>
            <a:r>
              <a:rPr lang="en-US" altLang="zh-CN" sz="2000" dirty="0" smtClean="0">
                <a:solidFill>
                  <a:schemeClr val="bg1"/>
                </a:solidFill>
                <a:latin typeface="微软雅黑 Light" panose="020B0502040204020203" pitchFamily="34" charset="-122"/>
                <a:ea typeface="微软雅黑 Light" panose="020B0502040204020203" pitchFamily="34" charset="-122"/>
              </a:rPr>
              <a:t>HTML5+CSS3</a:t>
            </a:r>
            <a:r>
              <a:rPr lang="zh-CN" altLang="en-US" sz="2000" dirty="0" smtClean="0">
                <a:solidFill>
                  <a:schemeClr val="bg1"/>
                </a:solidFill>
                <a:latin typeface="微软雅黑 Light" panose="020B0502040204020203" pitchFamily="34" charset="-122"/>
                <a:ea typeface="微软雅黑 Light" panose="020B0502040204020203" pitchFamily="34" charset="-122"/>
              </a:rPr>
              <a:t>动画制作工具</a:t>
            </a:r>
            <a:r>
              <a:rPr lang="en-US" altLang="zh-CN" sz="2000" dirty="0" smtClean="0">
                <a:solidFill>
                  <a:schemeClr val="bg1"/>
                </a:solidFill>
                <a:latin typeface="微软雅黑 Light" panose="020B0502040204020203" pitchFamily="34" charset="-122"/>
                <a:ea typeface="微软雅黑 Light" panose="020B0502040204020203" pitchFamily="34" charset="-122"/>
              </a:rPr>
              <a:t>Adobe Edge</a:t>
            </a:r>
            <a:r>
              <a:rPr lang="zh-CN" altLang="en-US" sz="2000" dirty="0" smtClean="0">
                <a:solidFill>
                  <a:schemeClr val="bg1"/>
                </a:solidFill>
                <a:latin typeface="微软雅黑 Light" panose="020B0502040204020203" pitchFamily="34" charset="-122"/>
                <a:ea typeface="微软雅黑 Light" panose="020B0502040204020203" pitchFamily="34" charset="-122"/>
              </a:rPr>
              <a:t>，相信在不久的将来，随着 </a:t>
            </a:r>
            <a:r>
              <a:rPr lang="en-US" altLang="zh-CN" sz="2000" dirty="0" smtClean="0">
                <a:solidFill>
                  <a:schemeClr val="bg1"/>
                </a:solidFill>
                <a:latin typeface="微软雅黑 Light" panose="020B0502040204020203" pitchFamily="34" charset="-122"/>
                <a:ea typeface="微软雅黑 Light" panose="020B0502040204020203" pitchFamily="34" charset="-122"/>
              </a:rPr>
              <a:t>HTML5 </a:t>
            </a:r>
            <a:r>
              <a:rPr lang="zh-CN" altLang="en-US" sz="2000" dirty="0" smtClean="0">
                <a:solidFill>
                  <a:schemeClr val="bg1"/>
                </a:solidFill>
                <a:latin typeface="微软雅黑 Light" panose="020B0502040204020203" pitchFamily="34" charset="-122"/>
                <a:ea typeface="微软雅黑 Light" panose="020B0502040204020203" pitchFamily="34" charset="-122"/>
              </a:rPr>
              <a:t>标准的成熟、硬件性能的提高和浏览器的优化，绝大部分的应用将会直接使用 </a:t>
            </a:r>
            <a:r>
              <a:rPr lang="en-US" altLang="zh-CN" sz="2000" dirty="0" smtClean="0">
                <a:solidFill>
                  <a:schemeClr val="bg1"/>
                </a:solidFill>
                <a:latin typeface="微软雅黑 Light" panose="020B0502040204020203" pitchFamily="34" charset="-122"/>
                <a:ea typeface="微软雅黑 Light" panose="020B0502040204020203" pitchFamily="34" charset="-122"/>
              </a:rPr>
              <a:t>HTML5 </a:t>
            </a:r>
            <a:r>
              <a:rPr lang="zh-CN" altLang="en-US" sz="2000" dirty="0" smtClean="0">
                <a:solidFill>
                  <a:schemeClr val="bg1"/>
                </a:solidFill>
                <a:latin typeface="微软雅黑 Light" panose="020B0502040204020203" pitchFamily="34" charset="-122"/>
                <a:ea typeface="微软雅黑 Light" panose="020B0502040204020203" pitchFamily="34" charset="-122"/>
              </a:rPr>
              <a:t>技术开发。</a:t>
            </a:r>
          </a:p>
        </p:txBody>
      </p:sp>
    </p:spTree>
    <p:extLst>
      <p:ext uri="{BB962C8B-B14F-4D97-AF65-F5344CB8AC3E}">
        <p14:creationId xmlns:p14="http://schemas.microsoft.com/office/powerpoint/2010/main" val="2961996208"/>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63491" name="矩形 7"/>
          <p:cNvSpPr>
            <a:spLocks noChangeArrowheads="1"/>
          </p:cNvSpPr>
          <p:nvPr/>
        </p:nvSpPr>
        <p:spPr bwMode="auto">
          <a:xfrm>
            <a:off x="11020425" y="2571750"/>
            <a:ext cx="1168400" cy="1157288"/>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30724" name="文本框 13"/>
          <p:cNvSpPr>
            <a:spLocks noChangeArrowheads="1"/>
          </p:cNvSpPr>
          <p:nvPr/>
        </p:nvSpPr>
        <p:spPr bwMode="auto">
          <a:xfrm>
            <a:off x="130175" y="2713038"/>
            <a:ext cx="121888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r>
              <a:rPr lang="en-US" altLang="zh-CN" sz="5998" b="1" smtClean="0">
                <a:solidFill>
                  <a:srgbClr val="87BB3B"/>
                </a:solidFill>
                <a:latin typeface="微软雅黑" panose="020B0503020204020204" pitchFamily="34" charset="-122"/>
                <a:ea typeface="微软雅黑" panose="020B0503020204020204" pitchFamily="34" charset="-122"/>
                <a:sym typeface="微软雅黑" panose="020B0503020204020204" pitchFamily="34" charset="-122"/>
              </a:rPr>
              <a:t>THANKS</a:t>
            </a:r>
            <a:endParaRPr lang="zh-CN" altLang="en-US" sz="5998" b="1" smtClean="0">
              <a:solidFill>
                <a:srgbClr val="87BB3B"/>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493" name="矩形 26"/>
          <p:cNvSpPr>
            <a:spLocks noChangeArrowheads="1"/>
          </p:cNvSpPr>
          <p:nvPr/>
        </p:nvSpPr>
        <p:spPr bwMode="auto">
          <a:xfrm>
            <a:off x="1628775" y="5699125"/>
            <a:ext cx="530225" cy="1157288"/>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63494" name="矩形 27"/>
          <p:cNvSpPr>
            <a:spLocks noChangeArrowheads="1"/>
          </p:cNvSpPr>
          <p:nvPr/>
        </p:nvSpPr>
        <p:spPr bwMode="auto">
          <a:xfrm>
            <a:off x="2325688" y="6118225"/>
            <a:ext cx="447675" cy="738188"/>
          </a:xfrm>
          <a:prstGeom prst="rect">
            <a:avLst/>
          </a:prstGeom>
          <a:solidFill>
            <a:srgbClr val="F4A0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63495" name="矩形 28"/>
          <p:cNvSpPr>
            <a:spLocks noChangeArrowheads="1"/>
          </p:cNvSpPr>
          <p:nvPr/>
        </p:nvSpPr>
        <p:spPr bwMode="auto">
          <a:xfrm>
            <a:off x="2941638" y="5851525"/>
            <a:ext cx="528637" cy="1004888"/>
          </a:xfrm>
          <a:prstGeom prst="rect">
            <a:avLst/>
          </a:prstGeom>
          <a:solidFill>
            <a:srgbClr val="87BB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63496" name="等腰三角形 46"/>
          <p:cNvSpPr>
            <a:spLocks noChangeArrowheads="1"/>
          </p:cNvSpPr>
          <p:nvPr/>
        </p:nvSpPr>
        <p:spPr bwMode="auto">
          <a:xfrm>
            <a:off x="3638550" y="5645150"/>
            <a:ext cx="950913" cy="1211263"/>
          </a:xfrm>
          <a:prstGeom prst="triangle">
            <a:avLst>
              <a:gd name="adj" fmla="val 50000"/>
            </a:avLst>
          </a:prstGeom>
          <a:solidFill>
            <a:srgbClr val="ED7D3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63497" name="等腰三角形 47"/>
          <p:cNvSpPr>
            <a:spLocks noChangeArrowheads="1"/>
          </p:cNvSpPr>
          <p:nvPr/>
        </p:nvSpPr>
        <p:spPr bwMode="auto">
          <a:xfrm>
            <a:off x="4757738" y="6118225"/>
            <a:ext cx="739775" cy="738188"/>
          </a:xfrm>
          <a:prstGeom prst="triangle">
            <a:avLst>
              <a:gd name="adj" fmla="val 50000"/>
            </a:avLst>
          </a:prstGeom>
          <a:solidFill>
            <a:srgbClr val="87BB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63498" name="等腰三角形 48"/>
          <p:cNvSpPr>
            <a:spLocks noChangeArrowheads="1"/>
          </p:cNvSpPr>
          <p:nvPr/>
        </p:nvSpPr>
        <p:spPr bwMode="auto">
          <a:xfrm>
            <a:off x="5700713" y="5645150"/>
            <a:ext cx="746125" cy="1211263"/>
          </a:xfrm>
          <a:prstGeom prst="triangle">
            <a:avLst>
              <a:gd name="adj" fmla="val 50000"/>
            </a:avLst>
          </a:prstGeom>
          <a:solidFill>
            <a:srgbClr val="FBCE45"/>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63499" name="矩形 49"/>
          <p:cNvSpPr>
            <a:spLocks noChangeArrowheads="1"/>
          </p:cNvSpPr>
          <p:nvPr/>
        </p:nvSpPr>
        <p:spPr bwMode="auto">
          <a:xfrm>
            <a:off x="6748463" y="5699125"/>
            <a:ext cx="528637" cy="1157288"/>
          </a:xfrm>
          <a:prstGeom prst="rect">
            <a:avLst/>
          </a:prstGeom>
          <a:solidFill>
            <a:srgbClr val="FFC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63500" name="矩形 50"/>
          <p:cNvSpPr>
            <a:spLocks noChangeArrowheads="1"/>
          </p:cNvSpPr>
          <p:nvPr/>
        </p:nvSpPr>
        <p:spPr bwMode="auto">
          <a:xfrm>
            <a:off x="7443788" y="6118225"/>
            <a:ext cx="447675" cy="738188"/>
          </a:xfrm>
          <a:prstGeom prst="rect">
            <a:avLst/>
          </a:prstGeom>
          <a:solidFill>
            <a:srgbClr val="F4A0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63501" name="矩形 51"/>
          <p:cNvSpPr>
            <a:spLocks noChangeArrowheads="1"/>
          </p:cNvSpPr>
          <p:nvPr/>
        </p:nvSpPr>
        <p:spPr bwMode="auto">
          <a:xfrm>
            <a:off x="8059738" y="5851525"/>
            <a:ext cx="530225" cy="1004888"/>
          </a:xfrm>
          <a:prstGeom prst="rect">
            <a:avLst/>
          </a:prstGeom>
          <a:solidFill>
            <a:srgbClr val="87BB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63502" name="等腰三角形 52"/>
          <p:cNvSpPr>
            <a:spLocks noChangeArrowheads="1"/>
          </p:cNvSpPr>
          <p:nvPr/>
        </p:nvSpPr>
        <p:spPr bwMode="auto">
          <a:xfrm>
            <a:off x="8758238" y="5645150"/>
            <a:ext cx="949325" cy="1211263"/>
          </a:xfrm>
          <a:prstGeom prst="triangle">
            <a:avLst>
              <a:gd name="adj" fmla="val 50000"/>
            </a:avLst>
          </a:prstGeom>
          <a:solidFill>
            <a:srgbClr val="ED7D3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63503" name="等腰三角形 53"/>
          <p:cNvSpPr>
            <a:spLocks noChangeArrowheads="1"/>
          </p:cNvSpPr>
          <p:nvPr/>
        </p:nvSpPr>
        <p:spPr bwMode="auto">
          <a:xfrm>
            <a:off x="9875838" y="6118225"/>
            <a:ext cx="741362" cy="738188"/>
          </a:xfrm>
          <a:prstGeom prst="triangle">
            <a:avLst>
              <a:gd name="adj" fmla="val 50000"/>
            </a:avLst>
          </a:prstGeom>
          <a:solidFill>
            <a:srgbClr val="87BB3B"/>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63504" name="等腰三角形 54"/>
          <p:cNvSpPr>
            <a:spLocks noChangeArrowheads="1"/>
          </p:cNvSpPr>
          <p:nvPr/>
        </p:nvSpPr>
        <p:spPr bwMode="auto">
          <a:xfrm>
            <a:off x="10818813" y="5645150"/>
            <a:ext cx="746125" cy="1211263"/>
          </a:xfrm>
          <a:prstGeom prst="triangle">
            <a:avLst>
              <a:gd name="adj" fmla="val 50000"/>
            </a:avLst>
          </a:prstGeom>
          <a:solidFill>
            <a:srgbClr val="FBCE45"/>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
        <p:nvSpPr>
          <p:cNvPr id="63505" name="等腰三角形 55"/>
          <p:cNvSpPr>
            <a:spLocks noChangeArrowheads="1"/>
          </p:cNvSpPr>
          <p:nvPr/>
        </p:nvSpPr>
        <p:spPr bwMode="auto">
          <a:xfrm>
            <a:off x="650875" y="5645150"/>
            <a:ext cx="746125" cy="1211263"/>
          </a:xfrm>
          <a:prstGeom prst="triangle">
            <a:avLst>
              <a:gd name="adj" fmla="val 50000"/>
            </a:avLst>
          </a:prstGeom>
          <a:solidFill>
            <a:srgbClr val="FBCE45"/>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799" smtClean="0">
              <a:solidFill>
                <a:srgbClr val="FFFFFF"/>
              </a:solidFill>
              <a:latin typeface="宋体" panose="02010600030101010101" pitchFamily="2" charset="-122"/>
              <a:sym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fade">
                                      <p:cBhvr>
                                        <p:cTn id="7" dur="1000"/>
                                        <p:tgtEl>
                                          <p:spTgt spid="30724"/>
                                        </p:tgtEl>
                                      </p:cBhvr>
                                    </p:animEffect>
                                    <p:anim calcmode="lin" valueType="num">
                                      <p:cBhvr>
                                        <p:cTn id="8" dur="1000" fill="hold"/>
                                        <p:tgtEl>
                                          <p:spTgt spid="30724"/>
                                        </p:tgtEl>
                                        <p:attrNameLst>
                                          <p:attrName>ppt_x</p:attrName>
                                        </p:attrNameLst>
                                      </p:cBhvr>
                                      <p:tavLst>
                                        <p:tav tm="0">
                                          <p:val>
                                            <p:strVal val="#ppt_x"/>
                                          </p:val>
                                        </p:tav>
                                        <p:tav tm="100000">
                                          <p:val>
                                            <p:strVal val="#ppt_x"/>
                                          </p:val>
                                        </p:tav>
                                      </p:tavLst>
                                    </p:anim>
                                    <p:anim calcmode="lin" valueType="num">
                                      <p:cBhvr>
                                        <p:cTn id="9" dur="1000" fill="hold"/>
                                        <p:tgtEl>
                                          <p:spTgt spid="307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内容占位符 3"/>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19338" y="2209800"/>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Box 4"/>
          <p:cNvSpPr txBox="1">
            <a:spLocks noChangeArrowheads="1"/>
          </p:cNvSpPr>
          <p:nvPr/>
        </p:nvSpPr>
        <p:spPr bwMode="auto">
          <a:xfrm>
            <a:off x="4973638" y="2209800"/>
            <a:ext cx="48958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eaLnBrk="1" hangingPunct="1"/>
            <a:r>
              <a:rPr kumimoji="1" lang="zh-CN" altLang="en-US">
                <a:solidFill>
                  <a:srgbClr val="000000"/>
                </a:solidFill>
                <a:latin typeface="微软雅黑" panose="020B0503020204020204" pitchFamily="34" charset="-122"/>
                <a:ea typeface="微软雅黑" panose="020B0503020204020204" pitchFamily="34" charset="-122"/>
              </a:rPr>
              <a:t>◆</a:t>
            </a:r>
            <a:r>
              <a:rPr kumimoji="1" lang="en-US" altLang="zh-CN">
                <a:solidFill>
                  <a:srgbClr val="000000"/>
                </a:solidFill>
                <a:latin typeface="微软雅黑" panose="020B0503020204020204" pitchFamily="34" charset="-122"/>
                <a:ea typeface="微软雅黑" panose="020B0503020204020204" pitchFamily="34" charset="-122"/>
              </a:rPr>
              <a:t>HTML5 </a:t>
            </a:r>
            <a:r>
              <a:rPr kumimoji="1" lang="zh-CN" altLang="en-US">
                <a:solidFill>
                  <a:srgbClr val="000000"/>
                </a:solidFill>
                <a:latin typeface="微软雅黑" panose="020B0503020204020204" pitchFamily="34" charset="-122"/>
                <a:ea typeface="微软雅黑" panose="020B0503020204020204" pitchFamily="34" charset="-122"/>
              </a:rPr>
              <a:t>将成为 </a:t>
            </a:r>
            <a:r>
              <a:rPr kumimoji="1" lang="en-US" altLang="zh-CN">
                <a:solidFill>
                  <a:srgbClr val="000000"/>
                </a:solidFill>
                <a:latin typeface="微软雅黑" panose="020B0503020204020204" pitchFamily="34" charset="-122"/>
                <a:ea typeface="微软雅黑" panose="020B0503020204020204" pitchFamily="34" charset="-122"/>
              </a:rPr>
              <a:t>HTML</a:t>
            </a:r>
            <a:r>
              <a:rPr kumimoji="1" lang="zh-CN" altLang="en-US">
                <a:solidFill>
                  <a:srgbClr val="000000"/>
                </a:solidFill>
                <a:latin typeface="微软雅黑" panose="020B0503020204020204" pitchFamily="34" charset="-122"/>
                <a:ea typeface="微软雅黑" panose="020B0503020204020204" pitchFamily="34" charset="-122"/>
              </a:rPr>
              <a:t>、</a:t>
            </a:r>
            <a:r>
              <a:rPr kumimoji="1" lang="en-US" altLang="zh-CN">
                <a:solidFill>
                  <a:srgbClr val="000000"/>
                </a:solidFill>
                <a:latin typeface="微软雅黑" panose="020B0503020204020204" pitchFamily="34" charset="-122"/>
                <a:ea typeface="微软雅黑" panose="020B0503020204020204" pitchFamily="34" charset="-122"/>
              </a:rPr>
              <a:t>XHTML </a:t>
            </a:r>
            <a:r>
              <a:rPr kumimoji="1" lang="zh-CN" altLang="en-US">
                <a:solidFill>
                  <a:srgbClr val="000000"/>
                </a:solidFill>
                <a:latin typeface="微软雅黑" panose="020B0503020204020204" pitchFamily="34" charset="-122"/>
                <a:ea typeface="微软雅黑" panose="020B0503020204020204" pitchFamily="34" charset="-122"/>
              </a:rPr>
              <a:t>以及 </a:t>
            </a:r>
            <a:r>
              <a:rPr kumimoji="1" lang="en-US" altLang="zh-CN">
                <a:solidFill>
                  <a:srgbClr val="000000"/>
                </a:solidFill>
                <a:latin typeface="微软雅黑" panose="020B0503020204020204" pitchFamily="34" charset="-122"/>
                <a:ea typeface="微软雅黑" panose="020B0503020204020204" pitchFamily="34" charset="-122"/>
              </a:rPr>
              <a:t>HTML DOM </a:t>
            </a:r>
            <a:r>
              <a:rPr kumimoji="1" lang="zh-CN" altLang="en-US">
                <a:solidFill>
                  <a:srgbClr val="000000"/>
                </a:solidFill>
                <a:latin typeface="微软雅黑" panose="020B0503020204020204" pitchFamily="34" charset="-122"/>
                <a:ea typeface="微软雅黑" panose="020B0503020204020204" pitchFamily="34" charset="-122"/>
              </a:rPr>
              <a:t>的新标准。</a:t>
            </a:r>
          </a:p>
          <a:p>
            <a:pPr eaLnBrk="1" hangingPunct="1"/>
            <a:endParaRPr kumimoji="1" lang="en-US" altLang="zh-CN">
              <a:solidFill>
                <a:srgbClr val="000000"/>
              </a:solidFill>
              <a:latin typeface="微软雅黑" panose="020B0503020204020204" pitchFamily="34" charset="-122"/>
              <a:ea typeface="微软雅黑" panose="020B0503020204020204" pitchFamily="34" charset="-122"/>
            </a:endParaRPr>
          </a:p>
          <a:p>
            <a:pPr eaLnBrk="1" hangingPunct="1"/>
            <a:r>
              <a:rPr kumimoji="1" lang="zh-CN" altLang="en-US">
                <a:solidFill>
                  <a:srgbClr val="000000"/>
                </a:solidFill>
                <a:latin typeface="微软雅黑" panose="020B0503020204020204" pitchFamily="34" charset="-122"/>
                <a:ea typeface="微软雅黑" panose="020B0503020204020204" pitchFamily="34" charset="-122"/>
              </a:rPr>
              <a:t>◆ </a:t>
            </a:r>
            <a:r>
              <a:rPr kumimoji="1" lang="en-US" altLang="zh-CN">
                <a:solidFill>
                  <a:srgbClr val="000000"/>
                </a:solidFill>
                <a:latin typeface="微软雅黑" panose="020B0503020204020204" pitchFamily="34" charset="-122"/>
                <a:ea typeface="微软雅黑" panose="020B0503020204020204" pitchFamily="34" charset="-122"/>
              </a:rPr>
              <a:t>HTML </a:t>
            </a:r>
            <a:r>
              <a:rPr kumimoji="1" lang="zh-CN" altLang="en-US">
                <a:solidFill>
                  <a:srgbClr val="000000"/>
                </a:solidFill>
                <a:latin typeface="微软雅黑" panose="020B0503020204020204" pitchFamily="34" charset="-122"/>
                <a:ea typeface="微软雅黑" panose="020B0503020204020204" pitchFamily="34" charset="-122"/>
              </a:rPr>
              <a:t>的上一个版本诞生于 </a:t>
            </a:r>
            <a:r>
              <a:rPr kumimoji="1" lang="en-US" altLang="zh-CN">
                <a:solidFill>
                  <a:srgbClr val="000000"/>
                </a:solidFill>
                <a:latin typeface="微软雅黑" panose="020B0503020204020204" pitchFamily="34" charset="-122"/>
                <a:ea typeface="微软雅黑" panose="020B0503020204020204" pitchFamily="34" charset="-122"/>
              </a:rPr>
              <a:t>1999 </a:t>
            </a:r>
            <a:r>
              <a:rPr kumimoji="1" lang="zh-CN" altLang="en-US">
                <a:solidFill>
                  <a:srgbClr val="000000"/>
                </a:solidFill>
                <a:latin typeface="微软雅黑" panose="020B0503020204020204" pitchFamily="34" charset="-122"/>
                <a:ea typeface="微软雅黑" panose="020B0503020204020204" pitchFamily="34" charset="-122"/>
              </a:rPr>
              <a:t>年。自从那以后，</a:t>
            </a:r>
            <a:r>
              <a:rPr kumimoji="1" lang="en-US" altLang="zh-CN">
                <a:solidFill>
                  <a:srgbClr val="000000"/>
                </a:solidFill>
                <a:latin typeface="微软雅黑" panose="020B0503020204020204" pitchFamily="34" charset="-122"/>
                <a:ea typeface="微软雅黑" panose="020B0503020204020204" pitchFamily="34" charset="-122"/>
              </a:rPr>
              <a:t>Web </a:t>
            </a:r>
            <a:r>
              <a:rPr kumimoji="1" lang="zh-CN" altLang="en-US">
                <a:solidFill>
                  <a:srgbClr val="000000"/>
                </a:solidFill>
                <a:latin typeface="微软雅黑" panose="020B0503020204020204" pitchFamily="34" charset="-122"/>
                <a:ea typeface="微软雅黑" panose="020B0503020204020204" pitchFamily="34" charset="-122"/>
              </a:rPr>
              <a:t>世界已经经历了巨变。</a:t>
            </a:r>
          </a:p>
          <a:p>
            <a:pPr eaLnBrk="1" hangingPunct="1"/>
            <a:endParaRPr kumimoji="1" lang="en-US" altLang="zh-CN">
              <a:solidFill>
                <a:srgbClr val="000000"/>
              </a:solidFill>
              <a:latin typeface="微软雅黑" panose="020B0503020204020204" pitchFamily="34" charset="-122"/>
              <a:ea typeface="微软雅黑" panose="020B0503020204020204" pitchFamily="34" charset="-122"/>
            </a:endParaRPr>
          </a:p>
          <a:p>
            <a:pPr eaLnBrk="1" hangingPunct="1"/>
            <a:r>
              <a:rPr kumimoji="1" lang="zh-CN" altLang="en-US">
                <a:solidFill>
                  <a:srgbClr val="000000"/>
                </a:solidFill>
                <a:latin typeface="微软雅黑" panose="020B0503020204020204" pitchFamily="34" charset="-122"/>
                <a:ea typeface="微软雅黑" panose="020B0503020204020204" pitchFamily="34" charset="-122"/>
              </a:rPr>
              <a:t>◆ </a:t>
            </a:r>
            <a:r>
              <a:rPr kumimoji="1" lang="en-US" altLang="zh-CN">
                <a:solidFill>
                  <a:srgbClr val="000000"/>
                </a:solidFill>
                <a:latin typeface="微软雅黑" panose="020B0503020204020204" pitchFamily="34" charset="-122"/>
                <a:ea typeface="微软雅黑" panose="020B0503020204020204" pitchFamily="34" charset="-122"/>
              </a:rPr>
              <a:t>HTML5 </a:t>
            </a:r>
            <a:r>
              <a:rPr kumimoji="1" lang="zh-CN" altLang="en-US">
                <a:solidFill>
                  <a:srgbClr val="000000"/>
                </a:solidFill>
                <a:latin typeface="微软雅黑" panose="020B0503020204020204" pitchFamily="34" charset="-122"/>
                <a:ea typeface="微软雅黑" panose="020B0503020204020204" pitchFamily="34" charset="-122"/>
              </a:rPr>
              <a:t>仍处于完善之中。然而，大部分现代浏览器已经具备了某些 </a:t>
            </a:r>
            <a:r>
              <a:rPr kumimoji="1" lang="en-US" altLang="zh-CN">
                <a:solidFill>
                  <a:srgbClr val="000000"/>
                </a:solidFill>
                <a:latin typeface="微软雅黑" panose="020B0503020204020204" pitchFamily="34" charset="-122"/>
                <a:ea typeface="微软雅黑" panose="020B0503020204020204" pitchFamily="34" charset="-122"/>
              </a:rPr>
              <a:t>HTML5 </a:t>
            </a:r>
            <a:r>
              <a:rPr kumimoji="1" lang="zh-CN" altLang="en-US">
                <a:solidFill>
                  <a:srgbClr val="000000"/>
                </a:solidFill>
                <a:latin typeface="微软雅黑" panose="020B0503020204020204" pitchFamily="34" charset="-122"/>
                <a:ea typeface="微软雅黑" panose="020B0503020204020204" pitchFamily="34" charset="-122"/>
              </a:rPr>
              <a:t>支持</a:t>
            </a:r>
          </a:p>
        </p:txBody>
      </p:sp>
      <p:sp>
        <p:nvSpPr>
          <p:cNvPr id="5" name="Title 4"/>
          <p:cNvSpPr>
            <a:spLocks noGrp="1"/>
          </p:cNvSpPr>
          <p:nvPr>
            <p:ph type="title"/>
          </p:nvPr>
        </p:nvSpPr>
        <p:spPr/>
        <p:txBody>
          <a:bodyPr numCol="1" anchorCtr="0" compatLnSpc="1">
            <a:prstTxWarp prst="textNoShape">
              <a:avLst/>
            </a:prstTxWarp>
          </a:bodyPr>
          <a:lstStyle/>
          <a:p>
            <a:pPr eaLnBrk="1" hangingPunct="1">
              <a:defRPr/>
            </a:pPr>
            <a:r>
              <a:rPr lang="zh-CN" altLang="en-US" smtClean="0">
                <a:ln>
                  <a:noFill/>
                </a:ln>
                <a:solidFill>
                  <a:srgbClr val="0072C6"/>
                </a:solidFill>
                <a:cs typeface="Arial" panose="020B0604020202020204" pitchFamily="34" charset="0"/>
              </a:rPr>
              <a:t>什么是</a:t>
            </a:r>
            <a:r>
              <a:rPr altLang="zh-CN" smtClean="0">
                <a:ln>
                  <a:noFill/>
                </a:ln>
                <a:solidFill>
                  <a:srgbClr val="0072C6"/>
                </a:solidFill>
                <a:cs typeface="Arial" panose="020B0604020202020204" pitchFamily="34" charset="0"/>
              </a:rPr>
              <a:t>HTML5</a:t>
            </a:r>
            <a:endParaRPr altLang="ja-JP" smtClean="0">
              <a:ln>
                <a:noFill/>
              </a:ln>
              <a:solidFill>
                <a:srgbClr val="0072C6"/>
              </a:solidFill>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numCol="1" anchorCtr="0" compatLnSpc="1">
            <a:prstTxWarp prst="textNoShape">
              <a:avLst/>
            </a:prstTxWarp>
          </a:bodyPr>
          <a:lstStyle/>
          <a:p>
            <a:pPr eaLnBrk="1" hangingPunct="1">
              <a:defRPr/>
            </a:pPr>
            <a:r>
              <a:rPr altLang="zh-CN" smtClean="0">
                <a:ln>
                  <a:noFill/>
                </a:ln>
                <a:solidFill>
                  <a:srgbClr val="0072C6"/>
                </a:solidFill>
                <a:cs typeface="Arial" panose="020B0604020202020204" pitchFamily="34" charset="0"/>
              </a:rPr>
              <a:t>HTML5</a:t>
            </a:r>
            <a:r>
              <a:rPr lang="zh-CN" altLang="en-US" smtClean="0">
                <a:ln>
                  <a:noFill/>
                </a:ln>
                <a:solidFill>
                  <a:srgbClr val="0072C6"/>
                </a:solidFill>
                <a:cs typeface="Arial" panose="020B0604020202020204" pitchFamily="34" charset="0"/>
              </a:rPr>
              <a:t>时间表</a:t>
            </a:r>
          </a:p>
        </p:txBody>
      </p:sp>
      <p:graphicFrame>
        <p:nvGraphicFramePr>
          <p:cNvPr id="6" name="内容占位符 5"/>
          <p:cNvGraphicFramePr>
            <a:graphicFrameLocks noGrp="1"/>
          </p:cNvGraphicFramePr>
          <p:nvPr>
            <p:ph idx="4294967295"/>
          </p:nvPr>
        </p:nvGraphicFramePr>
        <p:xfrm>
          <a:off x="0" y="1600200"/>
          <a:ext cx="1096962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graphicEl>
                                              <a:dgm id="{8F1D347B-C654-4CF2-903F-D6E04C73CB74}"/>
                                            </p:graphicEl>
                                          </p:spTgt>
                                        </p:tgtEl>
                                        <p:attrNameLst>
                                          <p:attrName>style.visibility</p:attrName>
                                        </p:attrNameLst>
                                      </p:cBhvr>
                                      <p:to>
                                        <p:strVal val="visible"/>
                                      </p:to>
                                    </p:set>
                                    <p:animEffect transition="in" filter="wipe(down)">
                                      <p:cBhvr>
                                        <p:cTn id="7" dur="500"/>
                                        <p:tgtEl>
                                          <p:spTgt spid="6">
                                            <p:graphicEl>
                                              <a:dgm id="{8F1D347B-C654-4CF2-903F-D6E04C73CB74}"/>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graphicEl>
                                              <a:dgm id="{4257517D-1EC6-4C3D-BEE5-A0AE862EDE65}"/>
                                            </p:graphicEl>
                                          </p:spTgt>
                                        </p:tgtEl>
                                        <p:attrNameLst>
                                          <p:attrName>style.visibility</p:attrName>
                                        </p:attrNameLst>
                                      </p:cBhvr>
                                      <p:to>
                                        <p:strVal val="visible"/>
                                      </p:to>
                                    </p:set>
                                    <p:animEffect transition="in" filter="wipe(down)">
                                      <p:cBhvr>
                                        <p:cTn id="11" dur="500"/>
                                        <p:tgtEl>
                                          <p:spTgt spid="6">
                                            <p:graphicEl>
                                              <a:dgm id="{4257517D-1EC6-4C3D-BEE5-A0AE862EDE65}"/>
                                            </p:graphic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6">
                                            <p:graphicEl>
                                              <a:dgm id="{47B5F838-EEF8-4183-9CC6-0142EAF74683}"/>
                                            </p:graphicEl>
                                          </p:spTgt>
                                        </p:tgtEl>
                                        <p:attrNameLst>
                                          <p:attrName>style.visibility</p:attrName>
                                        </p:attrNameLst>
                                      </p:cBhvr>
                                      <p:to>
                                        <p:strVal val="visible"/>
                                      </p:to>
                                    </p:set>
                                    <p:animEffect transition="in" filter="wipe(down)">
                                      <p:cBhvr>
                                        <p:cTn id="14" dur="500"/>
                                        <p:tgtEl>
                                          <p:spTgt spid="6">
                                            <p:graphicEl>
                                              <a:dgm id="{47B5F838-EEF8-4183-9CC6-0142EAF74683}"/>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graphicEl>
                                              <a:dgm id="{26108A8F-E31E-4D14-85E0-0D80B245140C}"/>
                                            </p:graphicEl>
                                          </p:spTgt>
                                        </p:tgtEl>
                                        <p:attrNameLst>
                                          <p:attrName>style.visibility</p:attrName>
                                        </p:attrNameLst>
                                      </p:cBhvr>
                                      <p:to>
                                        <p:strVal val="visible"/>
                                      </p:to>
                                    </p:set>
                                    <p:animEffect transition="in" filter="wipe(down)">
                                      <p:cBhvr>
                                        <p:cTn id="19" dur="500"/>
                                        <p:tgtEl>
                                          <p:spTgt spid="6">
                                            <p:graphicEl>
                                              <a:dgm id="{26108A8F-E31E-4D14-85E0-0D80B245140C}"/>
                                            </p:graphic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graphicEl>
                                              <a:dgm id="{478B1F86-5956-4D56-9E24-BC76F0CB808A}"/>
                                            </p:graphicEl>
                                          </p:spTgt>
                                        </p:tgtEl>
                                        <p:attrNameLst>
                                          <p:attrName>style.visibility</p:attrName>
                                        </p:attrNameLst>
                                      </p:cBhvr>
                                      <p:to>
                                        <p:strVal val="visible"/>
                                      </p:to>
                                    </p:set>
                                    <p:animEffect transition="in" filter="wipe(down)">
                                      <p:cBhvr>
                                        <p:cTn id="22" dur="500"/>
                                        <p:tgtEl>
                                          <p:spTgt spid="6">
                                            <p:graphicEl>
                                              <a:dgm id="{478B1F86-5956-4D56-9E24-BC76F0CB808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graphicEl>
                                              <a:dgm id="{781ADD63-9F56-496F-9201-1979D0329858}"/>
                                            </p:graphicEl>
                                          </p:spTgt>
                                        </p:tgtEl>
                                        <p:attrNameLst>
                                          <p:attrName>style.visibility</p:attrName>
                                        </p:attrNameLst>
                                      </p:cBhvr>
                                      <p:to>
                                        <p:strVal val="visible"/>
                                      </p:to>
                                    </p:set>
                                    <p:animEffect transition="in" filter="wipe(down)">
                                      <p:cBhvr>
                                        <p:cTn id="27" dur="500"/>
                                        <p:tgtEl>
                                          <p:spTgt spid="6">
                                            <p:graphicEl>
                                              <a:dgm id="{781ADD63-9F56-496F-9201-1979D0329858}"/>
                                            </p:graphic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
                                            <p:graphicEl>
                                              <a:dgm id="{8D718BE9-27B9-43AC-A0E5-C86A60BF4D2D}"/>
                                            </p:graphicEl>
                                          </p:spTgt>
                                        </p:tgtEl>
                                        <p:attrNameLst>
                                          <p:attrName>style.visibility</p:attrName>
                                        </p:attrNameLst>
                                      </p:cBhvr>
                                      <p:to>
                                        <p:strVal val="visible"/>
                                      </p:to>
                                    </p:set>
                                    <p:animEffect transition="in" filter="wipe(down)">
                                      <p:cBhvr>
                                        <p:cTn id="30" dur="500"/>
                                        <p:tgtEl>
                                          <p:spTgt spid="6">
                                            <p:graphicEl>
                                              <a:dgm id="{8D718BE9-27B9-43AC-A0E5-C86A60BF4D2D}"/>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
                                            <p:graphicEl>
                                              <a:dgm id="{51601B69-2A5B-42B6-BEA3-06CF4F26CB55}"/>
                                            </p:graphicEl>
                                          </p:spTgt>
                                        </p:tgtEl>
                                        <p:attrNameLst>
                                          <p:attrName>style.visibility</p:attrName>
                                        </p:attrNameLst>
                                      </p:cBhvr>
                                      <p:to>
                                        <p:strVal val="visible"/>
                                      </p:to>
                                    </p:set>
                                    <p:animEffect transition="in" filter="wipe(down)">
                                      <p:cBhvr>
                                        <p:cTn id="35" dur="500"/>
                                        <p:tgtEl>
                                          <p:spTgt spid="6">
                                            <p:graphicEl>
                                              <a:dgm id="{51601B69-2A5B-42B6-BEA3-06CF4F26CB55}"/>
                                            </p:graphic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6">
                                            <p:graphicEl>
                                              <a:dgm id="{F2DB21A2-0992-41C6-9988-B661751350A1}"/>
                                            </p:graphicEl>
                                          </p:spTgt>
                                        </p:tgtEl>
                                        <p:attrNameLst>
                                          <p:attrName>style.visibility</p:attrName>
                                        </p:attrNameLst>
                                      </p:cBhvr>
                                      <p:to>
                                        <p:strVal val="visible"/>
                                      </p:to>
                                    </p:set>
                                    <p:animEffect transition="in" filter="wipe(down)">
                                      <p:cBhvr>
                                        <p:cTn id="38" dur="500"/>
                                        <p:tgtEl>
                                          <p:spTgt spid="6">
                                            <p:graphicEl>
                                              <a:dgm id="{F2DB21A2-0992-41C6-9988-B661751350A1}"/>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
                                            <p:graphicEl>
                                              <a:dgm id="{FD6B8692-6A18-4B93-A3D3-8E60D7B18F2A}"/>
                                            </p:graphicEl>
                                          </p:spTgt>
                                        </p:tgtEl>
                                        <p:attrNameLst>
                                          <p:attrName>style.visibility</p:attrName>
                                        </p:attrNameLst>
                                      </p:cBhvr>
                                      <p:to>
                                        <p:strVal val="visible"/>
                                      </p:to>
                                    </p:set>
                                    <p:animEffect transition="in" filter="wipe(down)">
                                      <p:cBhvr>
                                        <p:cTn id="43" dur="500"/>
                                        <p:tgtEl>
                                          <p:spTgt spid="6">
                                            <p:graphicEl>
                                              <a:dgm id="{FD6B8692-6A18-4B93-A3D3-8E60D7B18F2A}"/>
                                            </p:graphic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6">
                                            <p:graphicEl>
                                              <a:dgm id="{DD659AAC-4B9A-42E0-87B1-D12C78CC18D9}"/>
                                            </p:graphicEl>
                                          </p:spTgt>
                                        </p:tgtEl>
                                        <p:attrNameLst>
                                          <p:attrName>style.visibility</p:attrName>
                                        </p:attrNameLst>
                                      </p:cBhvr>
                                      <p:to>
                                        <p:strVal val="visible"/>
                                      </p:to>
                                    </p:set>
                                    <p:animEffect transition="in" filter="wipe(down)">
                                      <p:cBhvr>
                                        <p:cTn id="46" dur="500"/>
                                        <p:tgtEl>
                                          <p:spTgt spid="6">
                                            <p:graphicEl>
                                              <a:dgm id="{DD659AAC-4B9A-42E0-87B1-D12C78CC18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19113" y="2971800"/>
            <a:ext cx="11149012" cy="914400"/>
          </a:xfrm>
        </p:spPr>
        <p:txBody>
          <a:bodyPr>
            <a:normAutofit/>
          </a:bodyPr>
          <a:lstStyle/>
          <a:p>
            <a:pPr defTabSz="914363" eaLnBrk="1" fontAlgn="auto" hangingPunct="1">
              <a:spcAft>
                <a:spcPts val="0"/>
              </a:spcAft>
              <a:defRPr/>
            </a:pPr>
            <a:r>
              <a:rPr altLang="zh-CN" dirty="0" smtClean="0"/>
              <a:t>HTML5</a:t>
            </a:r>
            <a:r>
              <a:rPr lang="zh-CN" altLang="en-US" dirty="0" smtClean="0"/>
              <a:t>新特性</a:t>
            </a:r>
            <a:endParaRPr lang="zh-CN" altLang="en-US"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defTabSz="914363" eaLnBrk="1" fontAlgn="auto" hangingPunct="1">
              <a:spcAft>
                <a:spcPts val="0"/>
              </a:spcAft>
              <a:defRPr/>
            </a:pPr>
            <a:r>
              <a:rPr altLang="zh-CN" dirty="0" smtClean="0"/>
              <a:t>HTML5</a:t>
            </a:r>
            <a:r>
              <a:rPr lang="zh-CN" altLang="en-US" dirty="0" smtClean="0"/>
              <a:t>的</a:t>
            </a:r>
            <a:r>
              <a:rPr lang="zh-CN" altLang="en-US" dirty="0"/>
              <a:t>八大</a:t>
            </a:r>
            <a:r>
              <a:rPr lang="zh-CN" altLang="en-US" dirty="0" smtClean="0"/>
              <a:t>新特性</a:t>
            </a:r>
            <a:endParaRPr lang="zh-CN" altLang="en-US" dirty="0"/>
          </a:p>
        </p:txBody>
      </p:sp>
      <p:sp>
        <p:nvSpPr>
          <p:cNvPr id="4" name="TextBox 3"/>
          <p:cNvSpPr txBox="1"/>
          <p:nvPr/>
        </p:nvSpPr>
        <p:spPr>
          <a:xfrm>
            <a:off x="1975897" y="1862754"/>
            <a:ext cx="2441696" cy="430887"/>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defTabSz="914363"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rPr>
              <a:t>语义</a:t>
            </a:r>
          </a:p>
        </p:txBody>
      </p:sp>
      <p:sp>
        <p:nvSpPr>
          <p:cNvPr id="14" name="TextBox 13"/>
          <p:cNvSpPr txBox="1"/>
          <p:nvPr/>
        </p:nvSpPr>
        <p:spPr>
          <a:xfrm>
            <a:off x="1975896" y="3062890"/>
            <a:ext cx="2441697" cy="430887"/>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algn="ctr" eaLnBrk="1" hangingPunct="1">
              <a:defRPr/>
            </a:pPr>
            <a:r>
              <a:rPr kumimoji="0" lang="zh-CN" altLang="en-US" sz="2200" smtClean="0">
                <a:solidFill>
                  <a:schemeClr val="bg1"/>
                </a:solidFill>
                <a:latin typeface="微软雅黑" panose="020B0503020204020204" pitchFamily="34" charset="-122"/>
                <a:ea typeface="微软雅黑" panose="020B0503020204020204" pitchFamily="34" charset="-122"/>
              </a:rPr>
              <a:t>离线存储</a:t>
            </a:r>
          </a:p>
        </p:txBody>
      </p:sp>
      <p:sp>
        <p:nvSpPr>
          <p:cNvPr id="15" name="TextBox 14"/>
          <p:cNvSpPr txBox="1"/>
          <p:nvPr/>
        </p:nvSpPr>
        <p:spPr>
          <a:xfrm>
            <a:off x="1975896" y="4277490"/>
            <a:ext cx="2441697" cy="430887"/>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algn="ctr" eaLnBrk="1" hangingPunct="1">
              <a:defRPr/>
            </a:pPr>
            <a:r>
              <a:rPr kumimoji="0" lang="zh-CN" altLang="en-US" sz="2200" dirty="0" smtClean="0">
                <a:solidFill>
                  <a:schemeClr val="bg1"/>
                </a:solidFill>
                <a:latin typeface="微软雅黑" panose="020B0503020204020204" pitchFamily="34" charset="-122"/>
                <a:ea typeface="微软雅黑" panose="020B0503020204020204" pitchFamily="34" charset="-122"/>
              </a:rPr>
              <a:t>地理定位</a:t>
            </a:r>
          </a:p>
        </p:txBody>
      </p:sp>
      <p:sp>
        <p:nvSpPr>
          <p:cNvPr id="16" name="TextBox 15"/>
          <p:cNvSpPr txBox="1"/>
          <p:nvPr/>
        </p:nvSpPr>
        <p:spPr>
          <a:xfrm>
            <a:off x="1975897" y="5463162"/>
            <a:ext cx="2441696" cy="430887"/>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algn="ctr" eaLnBrk="1" hangingPunct="1">
              <a:defRPr/>
            </a:pPr>
            <a:r>
              <a:rPr kumimoji="0" lang="zh-CN" altLang="en-US" sz="2200" dirty="0" smtClean="0">
                <a:solidFill>
                  <a:schemeClr val="bg1"/>
                </a:solidFill>
                <a:latin typeface="微软雅黑" panose="020B0503020204020204" pitchFamily="34" charset="-122"/>
                <a:ea typeface="微软雅黑" panose="020B0503020204020204" pitchFamily="34" charset="-122"/>
              </a:rPr>
              <a:t>实时通信</a:t>
            </a:r>
          </a:p>
        </p:txBody>
      </p:sp>
      <p:sp>
        <p:nvSpPr>
          <p:cNvPr id="17" name="TextBox 16"/>
          <p:cNvSpPr txBox="1"/>
          <p:nvPr/>
        </p:nvSpPr>
        <p:spPr>
          <a:xfrm>
            <a:off x="6826971" y="1862754"/>
            <a:ext cx="2441693" cy="430887"/>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defTabSz="914363" eaLnBrk="1" fontAlgn="auto" hangingPunct="1">
              <a:spcBef>
                <a:spcPts val="0"/>
              </a:spcBef>
              <a:spcAft>
                <a:spcPts val="0"/>
              </a:spcAft>
              <a:defRPr/>
            </a:pPr>
            <a:r>
              <a:rPr lang="zh-CN" altLang="en-US" sz="2200" dirty="0">
                <a:solidFill>
                  <a:schemeClr val="bg1"/>
                </a:solidFill>
                <a:latin typeface="微软雅黑" pitchFamily="34" charset="-122"/>
                <a:ea typeface="微软雅黑" pitchFamily="34" charset="-122"/>
              </a:rPr>
              <a:t>多媒体</a:t>
            </a:r>
          </a:p>
        </p:txBody>
      </p:sp>
      <p:sp>
        <p:nvSpPr>
          <p:cNvPr id="18" name="TextBox 17"/>
          <p:cNvSpPr txBox="1"/>
          <p:nvPr/>
        </p:nvSpPr>
        <p:spPr>
          <a:xfrm>
            <a:off x="6826971" y="3062890"/>
            <a:ext cx="2441693" cy="430887"/>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eaLnBrk="1" hangingPunct="1">
              <a:defRPr/>
            </a:pPr>
            <a:r>
              <a:rPr kumimoji="0" lang="zh-CN" altLang="en-US" sz="2200" smtClean="0">
                <a:solidFill>
                  <a:schemeClr val="bg1"/>
                </a:solidFill>
                <a:latin typeface="微软雅黑" panose="020B0503020204020204" pitchFamily="34" charset="-122"/>
                <a:ea typeface="微软雅黑" panose="020B0503020204020204" pitchFamily="34" charset="-122"/>
              </a:rPr>
              <a:t>三维、图形与特效</a:t>
            </a:r>
          </a:p>
        </p:txBody>
      </p:sp>
      <p:sp>
        <p:nvSpPr>
          <p:cNvPr id="19" name="TextBox 18"/>
          <p:cNvSpPr txBox="1"/>
          <p:nvPr/>
        </p:nvSpPr>
        <p:spPr>
          <a:xfrm>
            <a:off x="6826974" y="4277490"/>
            <a:ext cx="2441689" cy="430887"/>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defTabSz="914363"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Web Workers</a:t>
            </a:r>
            <a:endParaRPr lang="zh-CN" altLang="en-US" sz="2200" dirty="0">
              <a:solidFill>
                <a:schemeClr val="bg1"/>
              </a:solidFill>
              <a:latin typeface="微软雅黑" pitchFamily="34" charset="-122"/>
              <a:ea typeface="微软雅黑" pitchFamily="34" charset="-122"/>
            </a:endParaRPr>
          </a:p>
        </p:txBody>
      </p:sp>
      <p:sp>
        <p:nvSpPr>
          <p:cNvPr id="20" name="TextBox 19"/>
          <p:cNvSpPr txBox="1"/>
          <p:nvPr/>
        </p:nvSpPr>
        <p:spPr>
          <a:xfrm>
            <a:off x="6826968" y="5463161"/>
            <a:ext cx="2441695" cy="430887"/>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lgn="ctr" defTabSz="914363" eaLnBrk="1" fontAlgn="auto" hangingPunct="1">
              <a:spcBef>
                <a:spcPts val="0"/>
              </a:spcBef>
              <a:spcAft>
                <a:spcPts val="0"/>
              </a:spcAft>
              <a:defRPr/>
            </a:pPr>
            <a:r>
              <a:rPr lang="en-US" altLang="zh-CN" sz="2200" dirty="0">
                <a:solidFill>
                  <a:schemeClr val="bg1"/>
                </a:solidFill>
                <a:latin typeface="微软雅黑" pitchFamily="34" charset="-122"/>
                <a:ea typeface="微软雅黑" pitchFamily="34" charset="-122"/>
              </a:rPr>
              <a:t>CSS3</a:t>
            </a:r>
            <a:endParaRPr lang="zh-CN" altLang="en-US" sz="2200" dirty="0">
              <a:solidFill>
                <a:schemeClr val="bg1"/>
              </a:solidFill>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numCol="1" anchorCtr="0" compatLnSpc="1">
            <a:prstTxWarp prst="textNoShape">
              <a:avLst/>
            </a:prstTxWarp>
          </a:bodyPr>
          <a:lstStyle/>
          <a:p>
            <a:pPr eaLnBrk="1" hangingPunct="1">
              <a:defRPr/>
            </a:pPr>
            <a:r>
              <a:rPr lang="zh-CN" altLang="en-US" smtClean="0">
                <a:ln>
                  <a:noFill/>
                </a:ln>
                <a:solidFill>
                  <a:srgbClr val="0072C6"/>
                </a:solidFill>
                <a:cs typeface="Arial" panose="020B0604020202020204" pitchFamily="34" charset="0"/>
              </a:rPr>
              <a:t>语义化的标签</a:t>
            </a:r>
          </a:p>
        </p:txBody>
      </p:sp>
      <p:pic>
        <p:nvPicPr>
          <p:cNvPr id="6146" name="Picture 2" descr="http://www.html5code.com/media/img/tutorials/html5tag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6638" y="1651000"/>
            <a:ext cx="5802312"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http://www.alistapart.com/d/previewofhtml5/structure-div.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2276475"/>
            <a:ext cx="5684837"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右箭头 4"/>
          <p:cNvSpPr/>
          <p:nvPr/>
        </p:nvSpPr>
        <p:spPr>
          <a:xfrm>
            <a:off x="5661025" y="3105150"/>
            <a:ext cx="1055688" cy="395288"/>
          </a:xfrm>
          <a:prstGeom prst="rightArrow">
            <a:avLst>
              <a:gd name="adj1" fmla="val 40365"/>
              <a:gd name="adj2" fmla="val 111132"/>
            </a:avLst>
          </a:prstGeom>
          <a:solidFill>
            <a:srgbClr val="E64B26"/>
          </a:solidFill>
        </p:spPr>
        <p:style>
          <a:lnRef idx="3">
            <a:schemeClr val="lt1"/>
          </a:lnRef>
          <a:fillRef idx="1">
            <a:schemeClr val="accent6"/>
          </a:fillRef>
          <a:effectRef idx="1">
            <a:schemeClr val="accent6"/>
          </a:effectRef>
          <a:fontRef idx="minor">
            <a:schemeClr val="lt1"/>
          </a:fontRef>
        </p:style>
        <p:txBody>
          <a:bodyPr anchor="ct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algn="ctr" eaLnBrk="1" hangingPunct="1">
              <a:defRPr/>
            </a:pPr>
            <a:endParaRPr kumimoji="0" lang="zh-CN" altLang="en-US" smtClean="0">
              <a:solidFill>
                <a:srgbClr val="FFFFFF"/>
              </a:solidFill>
            </a:endParaRPr>
          </a:p>
        </p:txBody>
      </p:sp>
      <p:sp>
        <p:nvSpPr>
          <p:cNvPr id="6" name="TextBox 5"/>
          <p:cNvSpPr txBox="1">
            <a:spLocks noChangeArrowheads="1"/>
          </p:cNvSpPr>
          <p:nvPr/>
        </p:nvSpPr>
        <p:spPr bwMode="auto">
          <a:xfrm>
            <a:off x="815975" y="5229225"/>
            <a:ext cx="10653713"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eaLnBrk="1" hangingPunct="1">
              <a:lnSpc>
                <a:spcPct val="150000"/>
              </a:lnSpc>
            </a:pPr>
            <a:r>
              <a:rPr lang="en-US" altLang="zh-CN">
                <a:solidFill>
                  <a:schemeClr val="bg1"/>
                </a:solidFill>
                <a:latin typeface="微软雅黑" panose="020B0503020204020204" pitchFamily="34" charset="-122"/>
                <a:ea typeface="微软雅黑" panose="020B0503020204020204" pitchFamily="34" charset="-122"/>
              </a:rPr>
              <a:t>HTML5 </a:t>
            </a:r>
            <a:r>
              <a:rPr lang="zh-CN" altLang="en-US">
                <a:solidFill>
                  <a:schemeClr val="bg1"/>
                </a:solidFill>
                <a:latin typeface="微软雅黑" panose="020B0503020204020204" pitchFamily="34" charset="-122"/>
                <a:ea typeface="微软雅黑" panose="020B0503020204020204" pitchFamily="34" charset="-122"/>
              </a:rPr>
              <a:t>引入了新的 </a:t>
            </a:r>
            <a:r>
              <a:rPr lang="en-US" altLang="zh-CN">
                <a:solidFill>
                  <a:schemeClr val="bg1"/>
                </a:solidFill>
                <a:latin typeface="微软雅黑" panose="020B0503020204020204" pitchFamily="34" charset="-122"/>
                <a:ea typeface="微软雅黑" panose="020B0503020204020204" pitchFamily="34" charset="-122"/>
              </a:rPr>
              <a:t>HTML </a:t>
            </a:r>
            <a:r>
              <a:rPr lang="zh-CN" altLang="en-US">
                <a:solidFill>
                  <a:schemeClr val="bg1"/>
                </a:solidFill>
                <a:latin typeface="微软雅黑" panose="020B0503020204020204" pitchFamily="34" charset="-122"/>
                <a:ea typeface="微软雅黑" panose="020B0503020204020204" pitchFamily="34" charset="-122"/>
              </a:rPr>
              <a:t>元素，通过使用这些元素，开发者可以更细致的描述文档结构，让文档更加易读，搜索引擎也能更好的理解页面中各部分间的关系，我们也可以搜索到更快，更准确的信息。</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edge">
                                      <p:cBhvr>
                                        <p:cTn id="7" dur="20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0" presetClass="entr" presetSubtype="0" fill="hold" nodeType="after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wedge">
                                      <p:cBhvr>
                                        <p:cTn id="17" dur="2000"/>
                                        <p:tgtEl>
                                          <p:spTgt spid="61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numCol="1" anchorCtr="0" compatLnSpc="1">
            <a:prstTxWarp prst="textNoShape">
              <a:avLst/>
            </a:prstTxWarp>
          </a:bodyPr>
          <a:lstStyle/>
          <a:p>
            <a:pPr eaLnBrk="1" hangingPunct="1">
              <a:defRPr/>
            </a:pPr>
            <a:r>
              <a:rPr lang="zh-CN" altLang="en-US" smtClean="0">
                <a:ln>
                  <a:noFill/>
                </a:ln>
                <a:cs typeface="Arial" panose="020B0604020202020204" pitchFamily="34" charset="0"/>
              </a:rPr>
              <a:t>十个常用的新标签列表</a:t>
            </a:r>
          </a:p>
        </p:txBody>
      </p:sp>
      <p:sp>
        <p:nvSpPr>
          <p:cNvPr id="3" name="内容占位符 2"/>
          <p:cNvSpPr>
            <a:spLocks noGrp="1"/>
          </p:cNvSpPr>
          <p:nvPr>
            <p:ph idx="1"/>
          </p:nvPr>
        </p:nvSpPr>
        <p:spPr>
          <a:xfrm>
            <a:off x="657225" y="1720850"/>
            <a:ext cx="5484813" cy="3197225"/>
          </a:xfrm>
        </p:spPr>
        <p:txBody>
          <a:bodyPr wrap="square" numCol="1" anchor="t" anchorCtr="0" compatLnSpc="1">
            <a:prstTxWarp prst="textNoShape">
              <a:avLst/>
            </a:prstTxWarp>
          </a:bodyPr>
          <a:lstStyle/>
          <a:p>
            <a:pPr marL="0" indent="0" eaLnBrk="1" hangingPunct="1">
              <a:lnSpc>
                <a:spcPct val="170000"/>
              </a:lnSpc>
              <a:buFont typeface="Arial" panose="020B0604020202020204" pitchFamily="34" charset="0"/>
              <a:buNone/>
              <a:defRPr/>
            </a:pPr>
            <a:r>
              <a:rPr lang="en-US" altLang="zh-CN" smtClean="0"/>
              <a:t>&lt;</a:t>
            </a:r>
            <a:r>
              <a:rPr lang="en-US" altLang="zh-CN" b="1" smtClean="0"/>
              <a:t>article</a:t>
            </a:r>
            <a:r>
              <a:rPr lang="en-US" altLang="zh-CN" smtClean="0"/>
              <a:t>&gt; </a:t>
            </a:r>
            <a:r>
              <a:rPr lang="zh-CN" altLang="en-US" smtClean="0"/>
              <a:t>定义文章</a:t>
            </a:r>
          </a:p>
          <a:p>
            <a:pPr marL="0" indent="0" eaLnBrk="1" hangingPunct="1">
              <a:lnSpc>
                <a:spcPct val="170000"/>
              </a:lnSpc>
              <a:buFont typeface="Arial" panose="020B0604020202020204" pitchFamily="34" charset="0"/>
              <a:buNone/>
              <a:defRPr/>
            </a:pPr>
            <a:r>
              <a:rPr lang="en-US" altLang="zh-CN" smtClean="0"/>
              <a:t>&lt;</a:t>
            </a:r>
            <a:r>
              <a:rPr lang="en-US" altLang="zh-CN" b="1" smtClean="0"/>
              <a:t>aside</a:t>
            </a:r>
            <a:r>
              <a:rPr lang="en-US" altLang="zh-CN" smtClean="0"/>
              <a:t>&gt; </a:t>
            </a:r>
            <a:r>
              <a:rPr lang="zh-CN" altLang="en-US" smtClean="0"/>
              <a:t>定义文章的侧边栏</a:t>
            </a:r>
            <a:endParaRPr lang="en-US" altLang="zh-CN" smtClean="0"/>
          </a:p>
          <a:p>
            <a:pPr marL="0" indent="0" eaLnBrk="1" hangingPunct="1">
              <a:lnSpc>
                <a:spcPct val="170000"/>
              </a:lnSpc>
              <a:buFont typeface="Arial" panose="020B0604020202020204" pitchFamily="34" charset="0"/>
              <a:buNone/>
              <a:defRPr/>
            </a:pPr>
            <a:r>
              <a:rPr lang="en-US" altLang="zh-CN" smtClean="0"/>
              <a:t>&lt;</a:t>
            </a:r>
            <a:r>
              <a:rPr lang="en-US" altLang="zh-CN" b="1" smtClean="0"/>
              <a:t>figure</a:t>
            </a:r>
            <a:r>
              <a:rPr lang="en-US" altLang="zh-CN" smtClean="0"/>
              <a:t>&gt; </a:t>
            </a:r>
            <a:r>
              <a:rPr lang="zh-CN" altLang="en-US" smtClean="0"/>
              <a:t>一组媒体对象以及文字</a:t>
            </a:r>
          </a:p>
          <a:p>
            <a:pPr marL="0" indent="0" eaLnBrk="1" hangingPunct="1">
              <a:lnSpc>
                <a:spcPct val="170000"/>
              </a:lnSpc>
              <a:buFont typeface="Arial" panose="020B0604020202020204" pitchFamily="34" charset="0"/>
              <a:buNone/>
              <a:defRPr/>
            </a:pPr>
            <a:r>
              <a:rPr lang="en-US" altLang="zh-CN" smtClean="0"/>
              <a:t>&lt;</a:t>
            </a:r>
            <a:r>
              <a:rPr lang="en-US" altLang="zh-CN" b="1" smtClean="0"/>
              <a:t>figcaption</a:t>
            </a:r>
            <a:r>
              <a:rPr lang="en-US" altLang="zh-CN" smtClean="0"/>
              <a:t>&gt; </a:t>
            </a:r>
            <a:r>
              <a:rPr lang="zh-CN" altLang="en-US" smtClean="0"/>
              <a:t>定义 </a:t>
            </a:r>
            <a:r>
              <a:rPr lang="en-US" altLang="zh-CN" smtClean="0"/>
              <a:t>figure </a:t>
            </a:r>
            <a:r>
              <a:rPr lang="zh-CN" altLang="en-US" smtClean="0"/>
              <a:t>的标题</a:t>
            </a:r>
          </a:p>
          <a:p>
            <a:pPr marL="0" indent="0" eaLnBrk="1" hangingPunct="1">
              <a:lnSpc>
                <a:spcPct val="170000"/>
              </a:lnSpc>
              <a:buFont typeface="Arial" panose="020B0604020202020204" pitchFamily="34" charset="0"/>
              <a:buNone/>
              <a:defRPr/>
            </a:pPr>
            <a:r>
              <a:rPr lang="en-US" altLang="zh-CN" smtClean="0"/>
              <a:t>&lt;</a:t>
            </a:r>
            <a:r>
              <a:rPr lang="en-US" altLang="zh-CN" b="1" smtClean="0"/>
              <a:t>footer</a:t>
            </a:r>
            <a:r>
              <a:rPr lang="en-US" altLang="zh-CN" smtClean="0"/>
              <a:t>&gt;</a:t>
            </a:r>
            <a:r>
              <a:rPr lang="zh-CN" altLang="en-US" smtClean="0"/>
              <a:t>定义页脚</a:t>
            </a:r>
          </a:p>
        </p:txBody>
      </p:sp>
      <p:sp>
        <p:nvSpPr>
          <p:cNvPr id="5" name="内容占位符 2"/>
          <p:cNvSpPr txBox="1">
            <a:spLocks/>
          </p:cNvSpPr>
          <p:nvPr/>
        </p:nvSpPr>
        <p:spPr bwMode="auto">
          <a:xfrm>
            <a:off x="5540375" y="1720850"/>
            <a:ext cx="5484813"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14400" eaLnBrk="1" hangingPunct="1">
              <a:lnSpc>
                <a:spcPct val="170000"/>
              </a:lnSpc>
              <a:spcBef>
                <a:spcPct val="20000"/>
              </a:spcBef>
              <a:buFont typeface="Arial" panose="020B0604020202020204" pitchFamily="34" charset="0"/>
              <a:buNone/>
            </a:pPr>
            <a:r>
              <a:rPr lang="en-US" altLang="zh-CN">
                <a:solidFill>
                  <a:srgbClr val="595959"/>
                </a:solidFill>
                <a:latin typeface="微软雅黑" panose="020B0503020204020204" pitchFamily="34" charset="-122"/>
                <a:ea typeface="微软雅黑" panose="020B0503020204020204" pitchFamily="34" charset="-122"/>
              </a:rPr>
              <a:t>&lt;</a:t>
            </a:r>
            <a:r>
              <a:rPr lang="en-US" altLang="zh-CN" b="1">
                <a:solidFill>
                  <a:srgbClr val="595959"/>
                </a:solidFill>
                <a:latin typeface="微软雅黑" panose="020B0503020204020204" pitchFamily="34" charset="-122"/>
                <a:ea typeface="微软雅黑" panose="020B0503020204020204" pitchFamily="34" charset="-122"/>
              </a:rPr>
              <a:t>header</a:t>
            </a:r>
            <a:r>
              <a:rPr lang="en-US" altLang="zh-CN">
                <a:solidFill>
                  <a:srgbClr val="595959"/>
                </a:solidFill>
                <a:latin typeface="微软雅黑" panose="020B0503020204020204" pitchFamily="34" charset="-122"/>
                <a:ea typeface="微软雅黑" panose="020B0503020204020204" pitchFamily="34" charset="-122"/>
              </a:rPr>
              <a:t>&gt;</a:t>
            </a:r>
            <a:r>
              <a:rPr lang="zh-CN" altLang="en-US">
                <a:solidFill>
                  <a:srgbClr val="595959"/>
                </a:solidFill>
                <a:latin typeface="微软雅黑" panose="020B0503020204020204" pitchFamily="34" charset="-122"/>
                <a:ea typeface="微软雅黑" panose="020B0503020204020204" pitchFamily="34" charset="-122"/>
              </a:rPr>
              <a:t>定义页眉</a:t>
            </a:r>
          </a:p>
          <a:p>
            <a:pPr defTabSz="914400" eaLnBrk="1" hangingPunct="1">
              <a:lnSpc>
                <a:spcPct val="170000"/>
              </a:lnSpc>
              <a:spcBef>
                <a:spcPct val="20000"/>
              </a:spcBef>
              <a:buFont typeface="Arial" panose="020B0604020202020204" pitchFamily="34" charset="0"/>
              <a:buNone/>
            </a:pPr>
            <a:r>
              <a:rPr lang="en-US" altLang="zh-CN">
                <a:solidFill>
                  <a:srgbClr val="595959"/>
                </a:solidFill>
                <a:latin typeface="微软雅黑" panose="020B0503020204020204" pitchFamily="34" charset="-122"/>
                <a:ea typeface="微软雅黑" panose="020B0503020204020204" pitchFamily="34" charset="-122"/>
              </a:rPr>
              <a:t>&lt;</a:t>
            </a:r>
            <a:r>
              <a:rPr lang="en-US" altLang="zh-CN" b="1">
                <a:solidFill>
                  <a:srgbClr val="595959"/>
                </a:solidFill>
                <a:latin typeface="微软雅黑" panose="020B0503020204020204" pitchFamily="34" charset="-122"/>
                <a:ea typeface="微软雅黑" panose="020B0503020204020204" pitchFamily="34" charset="-122"/>
              </a:rPr>
              <a:t>hgroup</a:t>
            </a:r>
            <a:r>
              <a:rPr lang="en-US" altLang="zh-CN">
                <a:solidFill>
                  <a:srgbClr val="595959"/>
                </a:solidFill>
                <a:latin typeface="微软雅黑" panose="020B0503020204020204" pitchFamily="34" charset="-122"/>
                <a:ea typeface="微软雅黑" panose="020B0503020204020204" pitchFamily="34" charset="-122"/>
              </a:rPr>
              <a:t>&gt;</a:t>
            </a:r>
            <a:r>
              <a:rPr lang="zh-CN" altLang="en-US">
                <a:solidFill>
                  <a:srgbClr val="595959"/>
                </a:solidFill>
                <a:latin typeface="微软雅黑" panose="020B0503020204020204" pitchFamily="34" charset="-122"/>
                <a:ea typeface="微软雅黑" panose="020B0503020204020204" pitchFamily="34" charset="-122"/>
              </a:rPr>
              <a:t>定义对网页标题的组合</a:t>
            </a:r>
          </a:p>
          <a:p>
            <a:pPr defTabSz="914400" eaLnBrk="1" hangingPunct="1">
              <a:lnSpc>
                <a:spcPct val="170000"/>
              </a:lnSpc>
              <a:spcBef>
                <a:spcPct val="20000"/>
              </a:spcBef>
              <a:buFont typeface="Arial" panose="020B0604020202020204" pitchFamily="34" charset="0"/>
              <a:buNone/>
            </a:pPr>
            <a:r>
              <a:rPr lang="en-US" altLang="zh-CN">
                <a:solidFill>
                  <a:srgbClr val="595959"/>
                </a:solidFill>
                <a:latin typeface="微软雅黑" panose="020B0503020204020204" pitchFamily="34" charset="-122"/>
                <a:ea typeface="微软雅黑" panose="020B0503020204020204" pitchFamily="34" charset="-122"/>
              </a:rPr>
              <a:t>&lt;</a:t>
            </a:r>
            <a:r>
              <a:rPr lang="en-US" altLang="zh-CN" b="1">
                <a:solidFill>
                  <a:srgbClr val="595959"/>
                </a:solidFill>
                <a:latin typeface="微软雅黑" panose="020B0503020204020204" pitchFamily="34" charset="-122"/>
                <a:ea typeface="微软雅黑" panose="020B0503020204020204" pitchFamily="34" charset="-122"/>
              </a:rPr>
              <a:t>nav</a:t>
            </a:r>
            <a:r>
              <a:rPr lang="en-US" altLang="zh-CN">
                <a:solidFill>
                  <a:srgbClr val="595959"/>
                </a:solidFill>
                <a:latin typeface="微软雅黑" panose="020B0503020204020204" pitchFamily="34" charset="-122"/>
                <a:ea typeface="微软雅黑" panose="020B0503020204020204" pitchFamily="34" charset="-122"/>
              </a:rPr>
              <a:t>&gt;</a:t>
            </a:r>
            <a:r>
              <a:rPr lang="zh-CN" altLang="en-US">
                <a:solidFill>
                  <a:srgbClr val="595959"/>
                </a:solidFill>
                <a:latin typeface="微软雅黑" panose="020B0503020204020204" pitchFamily="34" charset="-122"/>
                <a:ea typeface="微软雅黑" panose="020B0503020204020204" pitchFamily="34" charset="-122"/>
              </a:rPr>
              <a:t>定义导航</a:t>
            </a:r>
          </a:p>
          <a:p>
            <a:pPr defTabSz="914400" eaLnBrk="1" hangingPunct="1">
              <a:lnSpc>
                <a:spcPct val="170000"/>
              </a:lnSpc>
              <a:spcBef>
                <a:spcPct val="20000"/>
              </a:spcBef>
              <a:buFont typeface="Arial" panose="020B0604020202020204" pitchFamily="34" charset="0"/>
              <a:buNone/>
            </a:pPr>
            <a:r>
              <a:rPr lang="en-US" altLang="zh-CN">
                <a:solidFill>
                  <a:srgbClr val="595959"/>
                </a:solidFill>
                <a:latin typeface="微软雅黑" panose="020B0503020204020204" pitchFamily="34" charset="-122"/>
                <a:ea typeface="微软雅黑" panose="020B0503020204020204" pitchFamily="34" charset="-122"/>
              </a:rPr>
              <a:t>&lt;</a:t>
            </a:r>
            <a:r>
              <a:rPr lang="en-US" altLang="zh-CN" b="1">
                <a:solidFill>
                  <a:srgbClr val="595959"/>
                </a:solidFill>
                <a:latin typeface="微软雅黑" panose="020B0503020204020204" pitchFamily="34" charset="-122"/>
                <a:ea typeface="微软雅黑" panose="020B0503020204020204" pitchFamily="34" charset="-122"/>
              </a:rPr>
              <a:t>section</a:t>
            </a:r>
            <a:r>
              <a:rPr lang="en-US" altLang="zh-CN">
                <a:solidFill>
                  <a:srgbClr val="595959"/>
                </a:solidFill>
                <a:latin typeface="微软雅黑" panose="020B0503020204020204" pitchFamily="34" charset="-122"/>
                <a:ea typeface="微软雅黑" panose="020B0503020204020204" pitchFamily="34" charset="-122"/>
              </a:rPr>
              <a:t>&gt; </a:t>
            </a:r>
            <a:r>
              <a:rPr lang="zh-CN" altLang="en-US">
                <a:solidFill>
                  <a:srgbClr val="595959"/>
                </a:solidFill>
                <a:latin typeface="微软雅黑" panose="020B0503020204020204" pitchFamily="34" charset="-122"/>
                <a:ea typeface="微软雅黑" panose="020B0503020204020204" pitchFamily="34" charset="-122"/>
              </a:rPr>
              <a:t>定义文档中的区段</a:t>
            </a:r>
            <a:endParaRPr lang="en-US" altLang="zh-CN">
              <a:solidFill>
                <a:srgbClr val="595959"/>
              </a:solidFill>
              <a:latin typeface="微软雅黑" panose="020B0503020204020204" pitchFamily="34" charset="-122"/>
              <a:ea typeface="微软雅黑" panose="020B0503020204020204" pitchFamily="34" charset="-122"/>
            </a:endParaRPr>
          </a:p>
          <a:p>
            <a:pPr defTabSz="914400" eaLnBrk="1" hangingPunct="1">
              <a:lnSpc>
                <a:spcPct val="170000"/>
              </a:lnSpc>
              <a:spcBef>
                <a:spcPct val="20000"/>
              </a:spcBef>
              <a:buFont typeface="Arial" panose="020B0604020202020204" pitchFamily="34" charset="0"/>
              <a:buNone/>
            </a:pPr>
            <a:r>
              <a:rPr lang="en-US" altLang="zh-CN">
                <a:solidFill>
                  <a:srgbClr val="595959"/>
                </a:solidFill>
                <a:latin typeface="微软雅黑" panose="020B0503020204020204" pitchFamily="34" charset="-122"/>
                <a:ea typeface="微软雅黑" panose="020B0503020204020204" pitchFamily="34" charset="-122"/>
              </a:rPr>
              <a:t>&lt;</a:t>
            </a:r>
            <a:r>
              <a:rPr lang="en-US" altLang="zh-CN" b="1">
                <a:solidFill>
                  <a:srgbClr val="595959"/>
                </a:solidFill>
                <a:latin typeface="微软雅黑" panose="020B0503020204020204" pitchFamily="34" charset="-122"/>
                <a:ea typeface="微软雅黑" panose="020B0503020204020204" pitchFamily="34" charset="-122"/>
              </a:rPr>
              <a:t>time</a:t>
            </a:r>
            <a:r>
              <a:rPr lang="en-US" altLang="zh-CN">
                <a:solidFill>
                  <a:srgbClr val="595959"/>
                </a:solidFill>
                <a:latin typeface="微软雅黑" panose="020B0503020204020204" pitchFamily="34" charset="-122"/>
                <a:ea typeface="微软雅黑" panose="020B0503020204020204" pitchFamily="34" charset="-122"/>
              </a:rPr>
              <a:t>&gt;</a:t>
            </a:r>
            <a:r>
              <a:rPr lang="zh-CN" altLang="en-US">
                <a:solidFill>
                  <a:srgbClr val="595959"/>
                </a:solidFill>
                <a:latin typeface="微软雅黑" panose="020B0503020204020204" pitchFamily="34" charset="-122"/>
                <a:ea typeface="微软雅黑" panose="020B0503020204020204" pitchFamily="34" charset="-122"/>
              </a:rPr>
              <a:t>定义日期和时间</a:t>
            </a:r>
          </a:p>
        </p:txBody>
      </p:sp>
      <p:sp>
        <p:nvSpPr>
          <p:cNvPr id="6" name="TextBox 5"/>
          <p:cNvSpPr txBox="1">
            <a:spLocks noChangeArrowheads="1"/>
          </p:cNvSpPr>
          <p:nvPr/>
        </p:nvSpPr>
        <p:spPr bwMode="auto">
          <a:xfrm>
            <a:off x="719138" y="5661025"/>
            <a:ext cx="10845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eaLnBrk="1" hangingPunct="1"/>
            <a:r>
              <a:rPr lang="zh-CN" altLang="en-US" sz="1400">
                <a:solidFill>
                  <a:schemeClr val="bg1"/>
                </a:solidFill>
                <a:latin typeface="微软雅黑" panose="020B0503020204020204" pitchFamily="34" charset="-122"/>
                <a:ea typeface="微软雅黑" panose="020B0503020204020204" pitchFamily="34" charset="-122"/>
              </a:rPr>
              <a:t>被弃用的标签：</a:t>
            </a:r>
            <a:r>
              <a:rPr lang="en-US" altLang="en-US" sz="1400">
                <a:solidFill>
                  <a:schemeClr val="bg1"/>
                </a:solidFill>
                <a:latin typeface="微软雅黑" panose="020B0503020204020204" pitchFamily="34" charset="-122"/>
                <a:ea typeface="微软雅黑" panose="020B0503020204020204" pitchFamily="34" charset="-122"/>
              </a:rPr>
              <a:t>&lt;acronym&gt;</a:t>
            </a:r>
            <a:r>
              <a:rPr lang="zh-CN" altLang="en-US" sz="1400">
                <a:solidFill>
                  <a:schemeClr val="bg1"/>
                </a:solidFill>
                <a:latin typeface="微软雅黑" panose="020B0503020204020204" pitchFamily="34" charset="-122"/>
                <a:ea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rPr>
              <a:t>&lt;applet&gt;</a:t>
            </a:r>
            <a:r>
              <a:rPr lang="zh-CN" altLang="en-US" sz="1400">
                <a:solidFill>
                  <a:schemeClr val="bg1"/>
                </a:solidFill>
                <a:latin typeface="微软雅黑" panose="020B0503020204020204" pitchFamily="34" charset="-122"/>
                <a:ea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rPr>
              <a:t>&lt;basefont&gt;</a:t>
            </a:r>
            <a:r>
              <a:rPr lang="zh-CN" altLang="en-US" sz="1400">
                <a:solidFill>
                  <a:schemeClr val="bg1"/>
                </a:solidFill>
                <a:latin typeface="微软雅黑" panose="020B0503020204020204" pitchFamily="34" charset="-122"/>
                <a:ea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rPr>
              <a:t>&lt;big&gt;</a:t>
            </a:r>
            <a:r>
              <a:rPr lang="zh-CN" altLang="en-US" sz="1400">
                <a:solidFill>
                  <a:schemeClr val="bg1"/>
                </a:solidFill>
                <a:latin typeface="微软雅黑" panose="020B0503020204020204" pitchFamily="34" charset="-122"/>
                <a:ea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rPr>
              <a:t>&lt;center&gt;</a:t>
            </a:r>
            <a:r>
              <a:rPr lang="zh-CN" altLang="en-US" sz="1400">
                <a:solidFill>
                  <a:schemeClr val="bg1"/>
                </a:solidFill>
                <a:latin typeface="微软雅黑" panose="020B0503020204020204" pitchFamily="34" charset="-122"/>
                <a:ea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rPr>
              <a:t>&lt;dir&gt;</a:t>
            </a:r>
            <a:r>
              <a:rPr lang="zh-CN" altLang="en-US" sz="1400">
                <a:solidFill>
                  <a:schemeClr val="bg1"/>
                </a:solidFill>
                <a:latin typeface="微软雅黑" panose="020B0503020204020204" pitchFamily="34" charset="-122"/>
                <a:ea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rPr>
              <a:t>&lt;font&gt;</a:t>
            </a:r>
            <a:r>
              <a:rPr lang="zh-CN" altLang="en-US" sz="1400">
                <a:solidFill>
                  <a:schemeClr val="bg1"/>
                </a:solidFill>
                <a:latin typeface="微软雅黑" panose="020B0503020204020204" pitchFamily="34" charset="-122"/>
                <a:ea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rPr>
              <a:t>&lt;frame&gt;</a:t>
            </a:r>
            <a:r>
              <a:rPr lang="zh-CN" altLang="en-US" sz="1400">
                <a:solidFill>
                  <a:schemeClr val="bg1"/>
                </a:solidFill>
                <a:latin typeface="微软雅黑" panose="020B0503020204020204" pitchFamily="34" charset="-122"/>
                <a:ea typeface="微软雅黑" panose="020B0503020204020204" pitchFamily="34" charset="-122"/>
              </a:rPr>
              <a:t>、 </a:t>
            </a:r>
            <a:r>
              <a:rPr lang="en-US" altLang="zh-CN" sz="1400">
                <a:solidFill>
                  <a:schemeClr val="bg1"/>
                </a:solidFill>
                <a:latin typeface="微软雅黑" panose="020B0503020204020204" pitchFamily="34" charset="-122"/>
                <a:ea typeface="微软雅黑" panose="020B0503020204020204" pitchFamily="34" charset="-122"/>
              </a:rPr>
              <a:t>&lt;s&gt;</a:t>
            </a:r>
            <a:r>
              <a:rPr lang="zh-CN" altLang="en-US" sz="1400">
                <a:solidFill>
                  <a:schemeClr val="bg1"/>
                </a:solidFill>
                <a:latin typeface="微软雅黑" panose="020B0503020204020204" pitchFamily="34" charset="-122"/>
                <a:ea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rPr>
              <a:t>&lt;isindex&gt;</a:t>
            </a:r>
            <a:r>
              <a:rPr lang="zh-CN" altLang="en-US" sz="1400">
                <a:solidFill>
                  <a:schemeClr val="bg1"/>
                </a:solidFill>
                <a:latin typeface="微软雅黑" panose="020B0503020204020204" pitchFamily="34" charset="-122"/>
                <a:ea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rPr>
              <a:t>&lt;noframes&gt;</a:t>
            </a:r>
            <a:r>
              <a:rPr lang="zh-CN" altLang="en-US" sz="1400">
                <a:solidFill>
                  <a:schemeClr val="bg1"/>
                </a:solidFill>
                <a:latin typeface="微软雅黑" panose="020B0503020204020204" pitchFamily="34" charset="-122"/>
                <a:ea typeface="微软雅黑" panose="020B0503020204020204" pitchFamily="34" charset="-122"/>
              </a:rPr>
              <a:t>、 </a:t>
            </a:r>
            <a:r>
              <a:rPr lang="en-US" altLang="zh-CN" sz="1400">
                <a:solidFill>
                  <a:schemeClr val="bg1"/>
                </a:solidFill>
                <a:latin typeface="微软雅黑" panose="020B0503020204020204" pitchFamily="34" charset="-122"/>
                <a:ea typeface="微软雅黑" panose="020B0503020204020204" pitchFamily="34" charset="-122"/>
              </a:rPr>
              <a:t>&lt;frameset&gt; </a:t>
            </a:r>
            <a:r>
              <a:rPr lang="zh-CN" altLang="en-US" sz="1400">
                <a:solidFill>
                  <a:schemeClr val="bg1"/>
                </a:solidFill>
                <a:latin typeface="微软雅黑" panose="020B0503020204020204" pitchFamily="34" charset="-122"/>
                <a:ea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rPr>
              <a:t>&lt;strike&gt;</a:t>
            </a:r>
            <a:r>
              <a:rPr lang="zh-CN" altLang="en-US" sz="1400">
                <a:solidFill>
                  <a:schemeClr val="bg1"/>
                </a:solidFill>
                <a:latin typeface="微软雅黑" panose="020B0503020204020204" pitchFamily="34" charset="-122"/>
                <a:ea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rPr>
              <a:t>&lt;tt&gt;</a:t>
            </a:r>
            <a:r>
              <a:rPr lang="zh-CN" altLang="en-US" sz="1400">
                <a:solidFill>
                  <a:schemeClr val="bg1"/>
                </a:solidFill>
                <a:latin typeface="微软雅黑" panose="020B0503020204020204" pitchFamily="34" charset="-122"/>
                <a:ea typeface="微软雅黑" panose="020B0503020204020204" pitchFamily="34" charset="-122"/>
              </a:rPr>
              <a:t>、</a:t>
            </a:r>
            <a:r>
              <a:rPr lang="en-US" altLang="zh-CN" sz="1400">
                <a:solidFill>
                  <a:schemeClr val="bg1"/>
                </a:solidFill>
                <a:latin typeface="微软雅黑" panose="020B0503020204020204" pitchFamily="34" charset="-122"/>
                <a:ea typeface="微软雅黑" panose="020B0503020204020204" pitchFamily="34" charset="-122"/>
              </a:rPr>
              <a:t>&lt;u&gt;</a:t>
            </a:r>
            <a:r>
              <a:rPr lang="zh-CN" altLang="en-US" sz="1400">
                <a:solidFill>
                  <a:schemeClr val="bg1"/>
                </a:solidFill>
                <a:latin typeface="微软雅黑" panose="020B0503020204020204" pitchFamily="34" charset="-122"/>
                <a:ea typeface="微软雅黑" panose="020B0503020204020204" pitchFamily="34" charset="-122"/>
              </a:rPr>
              <a:t>和</a:t>
            </a:r>
            <a:r>
              <a:rPr lang="en-US" altLang="zh-CN" sz="1400">
                <a:solidFill>
                  <a:schemeClr val="bg1"/>
                </a:solidFill>
                <a:latin typeface="微软雅黑" panose="020B0503020204020204" pitchFamily="34" charset="-122"/>
                <a:ea typeface="微软雅黑" panose="020B0503020204020204" pitchFamily="34" charset="-122"/>
              </a:rPr>
              <a:t>&lt;xmp&gt;</a:t>
            </a:r>
            <a:r>
              <a:rPr lang="zh-CN" altLang="en-US" sz="1400">
                <a:solidFill>
                  <a:schemeClr val="bg1"/>
                </a:solidFill>
                <a:latin typeface="微软雅黑" panose="020B0503020204020204" pitchFamily="34" charset="-122"/>
                <a:ea typeface="微软雅黑" panose="020B0503020204020204" pitchFamily="34" charset="-122"/>
              </a:rPr>
              <a:t>。</a:t>
            </a:r>
            <a:endParaRPr lang="en-US" altLang="zh-CN" sz="1400">
              <a:solidFill>
                <a:schemeClr val="bg1"/>
              </a:solidFill>
              <a:latin typeface="微软雅黑" panose="020B0503020204020204" pitchFamily="34" charset="-122"/>
              <a:ea typeface="微软雅黑" panose="020B0503020204020204" pitchFamily="34" charset="-122"/>
            </a:endParaRPr>
          </a:p>
          <a:p>
            <a:pPr eaLnBrk="1" hangingPunct="1"/>
            <a:endParaRPr lang="zh-CN" altLang="en-US" sz="1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500"/>
                                        <p:tgtEl>
                                          <p:spTgt spid="5">
                                            <p:txEl>
                                              <p:pRg st="0" end="0"/>
                                            </p:txEl>
                                          </p:spTgt>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wipe(left)">
                                      <p:cBhvr>
                                        <p:cTn id="31" dur="500"/>
                                        <p:tgtEl>
                                          <p:spTgt spid="5">
                                            <p:txEl>
                                              <p:pRg st="1" end="1"/>
                                            </p:txEl>
                                          </p:spTgt>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wipe(left)">
                                      <p:cBhvr>
                                        <p:cTn id="35" dur="500"/>
                                        <p:tgtEl>
                                          <p:spTgt spid="5">
                                            <p:txEl>
                                              <p:pRg st="2" end="2"/>
                                            </p:txEl>
                                          </p:spTgt>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wipe(left)">
                                      <p:cBhvr>
                                        <p:cTn id="39" dur="500"/>
                                        <p:tgtEl>
                                          <p:spTgt spid="5">
                                            <p:txEl>
                                              <p:pRg st="3" end="3"/>
                                            </p:txEl>
                                          </p:spTgt>
                                        </p:tgtEl>
                                      </p:cBhvr>
                                    </p:animEffect>
                                  </p:childTnLst>
                                </p:cTn>
                              </p:par>
                            </p:childTnLst>
                          </p:cTn>
                        </p:par>
                        <p:par>
                          <p:cTn id="40" fill="hold" nodeType="afterGroup">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p:tgtEl>
                                          <p:spTgt spid="6"/>
                                        </p:tgtEl>
                                        <p:attrNameLst>
                                          <p:attrName>ppt_y</p:attrName>
                                        </p:attrNameLst>
                                      </p:cBhvr>
                                      <p:tavLst>
                                        <p:tav tm="0">
                                          <p:val>
                                            <p:strVal val="#ppt_y+#ppt_h*1.125000"/>
                                          </p:val>
                                        </p:tav>
                                        <p:tav tm="100000">
                                          <p:val>
                                            <p:strVal val="#ppt_y"/>
                                          </p:val>
                                        </p:tav>
                                      </p:tavLst>
                                    </p:anim>
                                    <p:animEffect transition="in" filter="wipe(up)">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794" name="Picture 19" descr="C:\Users\shentianyang\Desktop\res\for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3" y="1628775"/>
            <a:ext cx="902652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0"/>
            <a:ext cx="12188825" cy="6858000"/>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algn="ctr" eaLnBrk="1" hangingPunct="1">
              <a:defRPr/>
            </a:pPr>
            <a:endParaRPr kumimoji="0" lang="zh-CN" altLang="en-US" smtClean="0">
              <a:solidFill>
                <a:srgbClr val="FFFFFF"/>
              </a:solidFill>
            </a:endParaRPr>
          </a:p>
        </p:txBody>
      </p:sp>
      <p:grpSp>
        <p:nvGrpSpPr>
          <p:cNvPr id="18" name="组合 17"/>
          <p:cNvGrpSpPr>
            <a:grpSpLocks/>
          </p:cNvGrpSpPr>
          <p:nvPr/>
        </p:nvGrpSpPr>
        <p:grpSpPr bwMode="auto">
          <a:xfrm>
            <a:off x="4211638" y="4373563"/>
            <a:ext cx="6275387" cy="1189037"/>
            <a:chOff x="3131840" y="4387270"/>
            <a:chExt cx="4706586" cy="1188754"/>
          </a:xfrm>
        </p:grpSpPr>
        <p:sp>
          <p:nvSpPr>
            <p:cNvPr id="40" name="TextBox 39"/>
            <p:cNvSpPr txBox="1"/>
            <p:nvPr/>
          </p:nvSpPr>
          <p:spPr>
            <a:xfrm>
              <a:off x="5189260" y="4387270"/>
              <a:ext cx="2649166" cy="73801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defTabSz="914363" eaLnBrk="1" fontAlgn="auto" hangingPunct="1">
                <a:spcBef>
                  <a:spcPts val="0"/>
                </a:spcBef>
                <a:spcAft>
                  <a:spcPts val="0"/>
                </a:spcAft>
                <a:defRPr/>
              </a:pPr>
              <a:r>
                <a:rPr lang="zh-CN" altLang="en-US" dirty="0">
                  <a:solidFill>
                    <a:schemeClr val="bg1"/>
                  </a:solidFill>
                  <a:latin typeface="微软雅黑" pitchFamily="34" charset="-122"/>
                  <a:ea typeface="微软雅黑" pitchFamily="34" charset="-122"/>
                </a:rPr>
                <a:t>拾色器</a:t>
              </a:r>
              <a:endParaRPr lang="en-US" altLang="zh-CN" dirty="0">
                <a:solidFill>
                  <a:schemeClr val="bg1"/>
                </a:solidFill>
                <a:latin typeface="微软雅黑" pitchFamily="34" charset="-122"/>
                <a:ea typeface="微软雅黑" pitchFamily="34" charset="-122"/>
              </a:endParaRPr>
            </a:p>
            <a:p>
              <a:pPr defTabSz="914363" eaLnBrk="1" fontAlgn="auto" hangingPunct="1">
                <a:spcBef>
                  <a:spcPts val="0"/>
                </a:spcBef>
                <a:spcAft>
                  <a:spcPts val="0"/>
                </a:spcAft>
                <a:defRPr/>
              </a:pPr>
              <a:endParaRPr lang="en-US" altLang="zh-CN" sz="1200" dirty="0">
                <a:solidFill>
                  <a:schemeClr val="bg1"/>
                </a:solidFill>
                <a:latin typeface="微软雅黑" pitchFamily="34" charset="-122"/>
                <a:ea typeface="微软雅黑" pitchFamily="34" charset="-122"/>
                <a:cs typeface="Courier New" pitchFamily="49" charset="0"/>
              </a:endParaRPr>
            </a:p>
            <a:p>
              <a:pPr defTabSz="914363" eaLnBrk="1" fontAlgn="auto" hangingPunct="1">
                <a:spcBef>
                  <a:spcPts val="0"/>
                </a:spcBef>
                <a:spcAft>
                  <a:spcPts val="0"/>
                </a:spcAft>
                <a:defRPr/>
              </a:pPr>
              <a:r>
                <a:rPr lang="en-US" altLang="zh-CN" sz="1200" dirty="0">
                  <a:solidFill>
                    <a:schemeClr val="bg1"/>
                  </a:solidFill>
                  <a:latin typeface="Courier New" pitchFamily="49" charset="0"/>
                  <a:ea typeface="微软雅黑" pitchFamily="34" charset="-122"/>
                  <a:cs typeface="Courier New" pitchFamily="49" charset="0"/>
                </a:rPr>
                <a:t>&lt;input type="color" value="#ed1c24"&gt;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7189" name="Picture 21"/>
            <p:cNvPicPr>
              <a:picLocks noChangeAspect="1" noChangeArrowheads="1"/>
            </p:cNvPicPr>
            <p:nvPr/>
          </p:nvPicPr>
          <p:blipFill>
            <a:blip r:embed="rId3"/>
            <a:srcRect/>
            <a:stretch>
              <a:fillRect/>
            </a:stretch>
          </p:blipFill>
          <p:spPr bwMode="auto">
            <a:xfrm>
              <a:off x="3131840" y="4404728"/>
              <a:ext cx="2019320" cy="1171296"/>
            </a:xfrm>
            <a:prstGeom prst="rect">
              <a:avLst/>
            </a:prstGeom>
            <a:ln/>
            <a:extLst/>
          </p:spPr>
          <p:style>
            <a:lnRef idx="1">
              <a:schemeClr val="accent1"/>
            </a:lnRef>
            <a:fillRef idx="2">
              <a:schemeClr val="accent1"/>
            </a:fillRef>
            <a:effectRef idx="1">
              <a:schemeClr val="accent1"/>
            </a:effectRef>
            <a:fontRef idx="minor">
              <a:schemeClr val="dk1"/>
            </a:fontRef>
          </p:style>
        </p:pic>
      </p:grpSp>
      <p:grpSp>
        <p:nvGrpSpPr>
          <p:cNvPr id="17" name="组合 16"/>
          <p:cNvGrpSpPr>
            <a:grpSpLocks/>
          </p:cNvGrpSpPr>
          <p:nvPr/>
        </p:nvGrpSpPr>
        <p:grpSpPr bwMode="auto">
          <a:xfrm>
            <a:off x="4208463" y="3822700"/>
            <a:ext cx="5767387" cy="2314575"/>
            <a:chOff x="3176063" y="3813875"/>
            <a:chExt cx="4326188" cy="2314600"/>
          </a:xfrm>
        </p:grpSpPr>
        <p:sp>
          <p:nvSpPr>
            <p:cNvPr id="27" name="TextBox 26"/>
            <p:cNvSpPr txBox="1"/>
            <p:nvPr/>
          </p:nvSpPr>
          <p:spPr>
            <a:xfrm>
              <a:off x="4713390" y="3813875"/>
              <a:ext cx="2788861" cy="1292239"/>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eaLnBrk="1" hangingPunct="1">
                <a:defRPr/>
              </a:pPr>
              <a:r>
                <a:rPr kumimoji="0" lang="zh-CN" altLang="en-US" smtClean="0">
                  <a:solidFill>
                    <a:schemeClr val="bg1"/>
                  </a:solidFill>
                  <a:latin typeface="微软雅黑" panose="020B0503020204020204" pitchFamily="34" charset="-122"/>
                  <a:ea typeface="微软雅黑" panose="020B0503020204020204" pitchFamily="34" charset="-122"/>
                </a:rPr>
                <a:t>日期字段</a:t>
              </a:r>
              <a:endParaRPr kumimoji="0" lang="en-US" altLang="zh-CN" smtClean="0">
                <a:solidFill>
                  <a:schemeClr val="bg1"/>
                </a:solidFill>
                <a:latin typeface="微软雅黑" panose="020B0503020204020204" pitchFamily="34" charset="-122"/>
                <a:ea typeface="微软雅黑" panose="020B0503020204020204" pitchFamily="34" charset="-122"/>
              </a:endParaRPr>
            </a:p>
            <a:p>
              <a:pPr eaLnBrk="1" hangingPunct="1">
                <a:defRPr/>
              </a:pPr>
              <a:endParaRPr kumimoji="0" lang="en-US" altLang="zh-CN" sz="1200" smtClean="0">
                <a:solidFill>
                  <a:schemeClr val="bg1"/>
                </a:solidFill>
                <a:latin typeface="微软雅黑" panose="020B0503020204020204" pitchFamily="34" charset="-122"/>
                <a:ea typeface="微软雅黑" panose="020B0503020204020204" pitchFamily="34" charset="-122"/>
                <a:cs typeface="Courier New" panose="02070309020205020404" pitchFamily="49" charset="0"/>
              </a:endParaRP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&lt;input type="date" min="2010-12-16" /&gt;</a:t>
              </a:r>
            </a:p>
            <a:p>
              <a:pPr eaLnBrk="1" hangingPunct="1">
                <a:defRPr/>
              </a:pPr>
              <a:endPar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endParaRPr>
            </a:p>
            <a:p>
              <a:pPr eaLnBrk="1" hangingPunct="1">
                <a:defRPr/>
              </a:pPr>
              <a:r>
                <a:rPr kumimoji="0" lang="zh-CN" altLang="en-US"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时间字段</a:t>
              </a:r>
              <a:r>
                <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 </a:t>
              </a: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&lt;input type="time" step="1800" /&gt;</a:t>
              </a:r>
              <a:endParaRPr kumimoji="0" lang="zh-CN" altLang="en-US"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endParaRPr>
            </a:p>
          </p:txBody>
        </p:sp>
        <p:pic>
          <p:nvPicPr>
            <p:cNvPr id="33816"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6063" y="3852000"/>
              <a:ext cx="150495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组合 14"/>
          <p:cNvGrpSpPr>
            <a:grpSpLocks/>
          </p:cNvGrpSpPr>
          <p:nvPr/>
        </p:nvGrpSpPr>
        <p:grpSpPr bwMode="auto">
          <a:xfrm>
            <a:off x="4208463" y="3246438"/>
            <a:ext cx="6769100" cy="1292225"/>
            <a:chOff x="3059832" y="3284984"/>
            <a:chExt cx="5078100" cy="1292662"/>
          </a:xfrm>
        </p:grpSpPr>
        <p:sp>
          <p:nvSpPr>
            <p:cNvPr id="32" name="TextBox 31"/>
            <p:cNvSpPr txBox="1"/>
            <p:nvPr/>
          </p:nvSpPr>
          <p:spPr>
            <a:xfrm>
              <a:off x="4650906" y="3284984"/>
              <a:ext cx="3487026" cy="129266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eaLnBrk="1" hangingPunct="1">
                <a:defRPr/>
              </a:pPr>
              <a:r>
                <a:rPr kumimoji="0" lang="zh-CN" altLang="en-US" smtClean="0">
                  <a:solidFill>
                    <a:schemeClr val="bg1"/>
                  </a:solidFill>
                  <a:latin typeface="微软雅黑" panose="020B0503020204020204" pitchFamily="34" charset="-122"/>
                  <a:ea typeface="微软雅黑" panose="020B0503020204020204" pitchFamily="34" charset="-122"/>
                </a:rPr>
                <a:t>数字字段</a:t>
              </a:r>
              <a:endParaRPr kumimoji="0" lang="en-US" altLang="zh-CN" smtClean="0">
                <a:solidFill>
                  <a:schemeClr val="bg1"/>
                </a:solidFill>
                <a:latin typeface="微软雅黑" panose="020B0503020204020204" pitchFamily="34" charset="-122"/>
                <a:ea typeface="微软雅黑" panose="020B0503020204020204" pitchFamily="34" charset="-122"/>
              </a:endParaRPr>
            </a:p>
            <a:p>
              <a:pPr eaLnBrk="1" hangingPunct="1">
                <a:defRPr/>
              </a:pPr>
              <a:endParaRPr kumimoji="0" lang="en-US" altLang="zh-CN" sz="1200" smtClean="0">
                <a:solidFill>
                  <a:schemeClr val="bg1"/>
                </a:solidFill>
                <a:latin typeface="微软雅黑" panose="020B0503020204020204" pitchFamily="34" charset="-122"/>
                <a:ea typeface="微软雅黑" panose="020B0503020204020204" pitchFamily="34" charset="-122"/>
                <a:cs typeface="Courier New" panose="02070309020205020404" pitchFamily="49" charset="0"/>
              </a:endParaRP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&lt;input type="number" min="1" max="10" value="1"&gt;</a:t>
              </a:r>
            </a:p>
            <a:p>
              <a:pPr eaLnBrk="1" hangingPunct="1">
                <a:defRPr/>
              </a:pPr>
              <a:endPar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endParaRPr>
            </a:p>
            <a:p>
              <a:pPr eaLnBrk="1" hangingPunct="1">
                <a:defRPr/>
              </a:pPr>
              <a:r>
                <a:rPr kumimoji="0" lang="zh-CN" altLang="en-US"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滑动组件</a:t>
              </a:r>
              <a:endPar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endParaRP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&lt;input type="range" min="1" max="10" value="1"&gt;</a:t>
              </a:r>
              <a:endParaRPr kumimoji="0" lang="zh-CN" altLang="en-US"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endParaRPr>
            </a:p>
          </p:txBody>
        </p:sp>
        <p:pic>
          <p:nvPicPr>
            <p:cNvPr id="33814"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3337173"/>
              <a:ext cx="1590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组合 13"/>
          <p:cNvGrpSpPr>
            <a:grpSpLocks/>
          </p:cNvGrpSpPr>
          <p:nvPr/>
        </p:nvGrpSpPr>
        <p:grpSpPr bwMode="auto">
          <a:xfrm>
            <a:off x="4211638" y="2701925"/>
            <a:ext cx="4814887" cy="1014413"/>
            <a:chOff x="3096000" y="2718607"/>
            <a:chExt cx="3611311" cy="1015663"/>
          </a:xfrm>
        </p:grpSpPr>
        <p:pic>
          <p:nvPicPr>
            <p:cNvPr id="33811"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6000" y="2735982"/>
              <a:ext cx="18669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5034416" y="2718607"/>
              <a:ext cx="1672895" cy="1015663"/>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eaLnBrk="1" hangingPunct="1">
                <a:defRPr/>
              </a:pPr>
              <a:r>
                <a:rPr kumimoji="0" lang="zh-CN" altLang="en-US" smtClean="0">
                  <a:solidFill>
                    <a:schemeClr val="bg1"/>
                  </a:solidFill>
                  <a:latin typeface="微软雅黑" panose="020B0503020204020204" pitchFamily="34" charset="-122"/>
                  <a:ea typeface="微软雅黑" panose="020B0503020204020204" pitchFamily="34" charset="-122"/>
                </a:rPr>
                <a:t>类型匹配</a:t>
              </a:r>
              <a:endParaRPr kumimoji="0" lang="en-US" altLang="zh-CN" smtClean="0">
                <a:solidFill>
                  <a:schemeClr val="bg1"/>
                </a:solidFill>
                <a:latin typeface="微软雅黑" panose="020B0503020204020204" pitchFamily="34" charset="-122"/>
                <a:ea typeface="微软雅黑" panose="020B0503020204020204" pitchFamily="34" charset="-122"/>
              </a:endParaRPr>
            </a:p>
            <a:p>
              <a:pPr eaLnBrk="1" hangingPunct="1">
                <a:defRPr/>
              </a:pPr>
              <a:endParaRPr kumimoji="0" lang="en-US" altLang="zh-CN" smtClean="0">
                <a:solidFill>
                  <a:schemeClr val="bg1"/>
                </a:solidFill>
                <a:latin typeface="微软雅黑" panose="020B0503020204020204" pitchFamily="34" charset="-122"/>
                <a:ea typeface="微软雅黑" panose="020B0503020204020204" pitchFamily="34" charset="-122"/>
              </a:endParaRP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&lt;input type="email" /&gt;</a:t>
              </a: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&lt;input type="url" /&gt;</a:t>
              </a:r>
              <a:endParaRPr kumimoji="0" lang="zh-CN" altLang="en-US"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endParaRPr>
            </a:p>
          </p:txBody>
        </p:sp>
      </p:grpSp>
      <p:sp>
        <p:nvSpPr>
          <p:cNvPr id="44" name="TextBox 43"/>
          <p:cNvSpPr txBox="1"/>
          <p:nvPr/>
        </p:nvSpPr>
        <p:spPr>
          <a:xfrm>
            <a:off x="3182938" y="1782763"/>
            <a:ext cx="4368800" cy="32924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eaLnBrk="1" hangingPunct="1">
              <a:defRPr/>
            </a:pPr>
            <a:r>
              <a:rPr kumimoji="0" lang="zh-CN" altLang="en-US" smtClean="0">
                <a:solidFill>
                  <a:schemeClr val="bg1"/>
                </a:solidFill>
                <a:latin typeface="微软雅黑" panose="020B0503020204020204" pitchFamily="34" charset="-122"/>
                <a:ea typeface="微软雅黑" panose="020B0503020204020204" pitchFamily="34" charset="-122"/>
              </a:rPr>
              <a:t>除了这些，还有</a:t>
            </a:r>
            <a:r>
              <a:rPr kumimoji="0" lang="en-US" altLang="zh-CN" smtClean="0">
                <a:solidFill>
                  <a:schemeClr val="bg1"/>
                </a:solidFill>
                <a:latin typeface="微软雅黑" panose="020B0503020204020204" pitchFamily="34" charset="-122"/>
                <a:ea typeface="微软雅黑" panose="020B0503020204020204" pitchFamily="34" charset="-122"/>
              </a:rPr>
              <a:t>…</a:t>
            </a:r>
          </a:p>
          <a:p>
            <a:pPr eaLnBrk="1" hangingPunct="1">
              <a:defRPr/>
            </a:pPr>
            <a:endParaRPr kumimoji="0" lang="en-US" altLang="zh-CN" smtClean="0">
              <a:solidFill>
                <a:schemeClr val="bg1"/>
              </a:solidFill>
              <a:latin typeface="微软雅黑" panose="020B0503020204020204" pitchFamily="34" charset="-122"/>
              <a:ea typeface="微软雅黑" panose="020B0503020204020204" pitchFamily="34" charset="-122"/>
            </a:endParaRPr>
          </a:p>
          <a:p>
            <a:pPr eaLnBrk="1" hangingPunct="1">
              <a:defRPr/>
            </a:pPr>
            <a:r>
              <a:rPr kumimoji="0" lang="zh-CN" altLang="en-US" sz="1600" smtClean="0">
                <a:solidFill>
                  <a:schemeClr val="bg1"/>
                </a:solidFill>
                <a:latin typeface="微软雅黑" panose="020B0503020204020204" pitchFamily="34" charset="-122"/>
                <a:ea typeface="微软雅黑" panose="020B0503020204020204" pitchFamily="34" charset="-122"/>
              </a:rPr>
              <a:t>搜索</a:t>
            </a:r>
            <a:endParaRPr kumimoji="0" lang="en-US" altLang="zh-CN" sz="1600" smtClean="0">
              <a:solidFill>
                <a:schemeClr val="bg1"/>
              </a:solidFill>
              <a:latin typeface="微软雅黑" panose="020B0503020204020204" pitchFamily="34" charset="-122"/>
              <a:ea typeface="微软雅黑" panose="020B0503020204020204" pitchFamily="34" charset="-122"/>
            </a:endParaRP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&lt;input type="search" /&gt;</a:t>
            </a:r>
          </a:p>
          <a:p>
            <a:pPr eaLnBrk="1" hangingPunct="1">
              <a:defRPr/>
            </a:pPr>
            <a:endPar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endParaRPr>
          </a:p>
          <a:p>
            <a:pPr eaLnBrk="1" hangingPunct="1">
              <a:defRPr/>
            </a:pPr>
            <a:r>
              <a:rPr kumimoji="0" lang="zh-CN" altLang="en-US" sz="1600" smtClean="0">
                <a:solidFill>
                  <a:schemeClr val="bg1"/>
                </a:solidFill>
                <a:latin typeface="微软雅黑" panose="020B0503020204020204" pitchFamily="34" charset="-122"/>
                <a:ea typeface="微软雅黑" panose="020B0503020204020204" pitchFamily="34" charset="-122"/>
              </a:rPr>
              <a:t>进度条</a:t>
            </a:r>
            <a:endParaRPr kumimoji="0" lang="en-US" altLang="zh-CN" sz="1600" smtClean="0">
              <a:solidFill>
                <a:schemeClr val="bg1"/>
              </a:solidFill>
              <a:latin typeface="微软雅黑" panose="020B0503020204020204" pitchFamily="34" charset="-122"/>
              <a:ea typeface="微软雅黑" panose="020B0503020204020204" pitchFamily="34" charset="-122"/>
            </a:endParaRP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rPr>
              <a:t>&lt;progress value="25" max="100"&gt;25%&lt;/progress&gt;</a:t>
            </a:r>
          </a:p>
          <a:p>
            <a:pPr eaLnBrk="1" hangingPunct="1">
              <a:defRPr/>
            </a:pPr>
            <a:endParaRPr kumimoji="0" lang="en-US" altLang="zh-CN" sz="1200" smtClean="0">
              <a:solidFill>
                <a:schemeClr val="bg1"/>
              </a:solidFill>
              <a:latin typeface="Courier New" panose="02070309020205020404" pitchFamily="49" charset="0"/>
              <a:ea typeface="微软雅黑" panose="020B0503020204020204" pitchFamily="34" charset="-122"/>
            </a:endParaRPr>
          </a:p>
          <a:p>
            <a:pPr eaLnBrk="1" hangingPunct="1">
              <a:defRPr/>
            </a:pPr>
            <a:r>
              <a:rPr kumimoji="0" lang="zh-CN" altLang="en-US" sz="1600" smtClean="0">
                <a:solidFill>
                  <a:schemeClr val="bg1"/>
                </a:solidFill>
                <a:latin typeface="Courier New" panose="02070309020205020404" pitchFamily="49" charset="0"/>
                <a:ea typeface="微软雅黑" panose="020B0503020204020204" pitchFamily="34" charset="-122"/>
              </a:rPr>
              <a:t>密钥</a:t>
            </a:r>
            <a:endParaRPr kumimoji="0" lang="en-US" altLang="zh-CN" sz="1600" smtClean="0">
              <a:solidFill>
                <a:schemeClr val="bg1"/>
              </a:solidFill>
              <a:latin typeface="Courier New" panose="02070309020205020404" pitchFamily="49" charset="0"/>
              <a:ea typeface="微软雅黑" panose="020B0503020204020204" pitchFamily="34" charset="-122"/>
            </a:endParaRP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rPr>
              <a:t>&lt;keygen name="abcdefg"&gt;</a:t>
            </a:r>
          </a:p>
          <a:p>
            <a:pPr eaLnBrk="1" hangingPunct="1">
              <a:defRPr/>
            </a:pPr>
            <a:endParaRPr kumimoji="0" lang="en-US" altLang="zh-CN" sz="1200" smtClean="0">
              <a:solidFill>
                <a:schemeClr val="bg1"/>
              </a:solidFill>
              <a:latin typeface="Courier New" panose="02070309020205020404" pitchFamily="49" charset="0"/>
              <a:ea typeface="微软雅黑" panose="020B0503020204020204" pitchFamily="34" charset="-122"/>
            </a:endParaRPr>
          </a:p>
          <a:p>
            <a:pPr eaLnBrk="1" hangingPunct="1">
              <a:defRPr/>
            </a:pPr>
            <a:r>
              <a:rPr kumimoji="0" lang="zh-CN" altLang="en-US" sz="1600" smtClean="0">
                <a:solidFill>
                  <a:schemeClr val="bg1"/>
                </a:solidFill>
                <a:latin typeface="Courier New" panose="02070309020205020404" pitchFamily="49" charset="0"/>
                <a:ea typeface="微软雅黑" panose="020B0503020204020204" pitchFamily="34" charset="-122"/>
              </a:rPr>
              <a:t>输出</a:t>
            </a:r>
            <a:endParaRPr kumimoji="0" lang="en-US" altLang="zh-CN" sz="1600" smtClean="0">
              <a:solidFill>
                <a:schemeClr val="bg1"/>
              </a:solidFill>
              <a:latin typeface="Courier New" panose="02070309020205020404" pitchFamily="49" charset="0"/>
              <a:ea typeface="微软雅黑" panose="020B0503020204020204" pitchFamily="34" charset="-122"/>
            </a:endParaRP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rPr>
              <a:t>10 + 5 = &lt;output name="sum"&gt;&lt;/output&gt;</a:t>
            </a:r>
          </a:p>
          <a:p>
            <a:pPr eaLnBrk="1" hangingPunct="1">
              <a:defRPr/>
            </a:pPr>
            <a:endParaRPr kumimoji="0" lang="en-US" altLang="zh-CN" sz="1200" smtClean="0">
              <a:solidFill>
                <a:schemeClr val="bg1"/>
              </a:solidFill>
              <a:latin typeface="Courier New" panose="02070309020205020404" pitchFamily="49" charset="0"/>
              <a:ea typeface="微软雅黑" panose="020B0503020204020204" pitchFamily="34" charset="-122"/>
            </a:endParaRP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rPr>
              <a:t>And so on…</a:t>
            </a:r>
          </a:p>
        </p:txBody>
      </p:sp>
      <p:grpSp>
        <p:nvGrpSpPr>
          <p:cNvPr id="13" name="组合 12"/>
          <p:cNvGrpSpPr>
            <a:grpSpLocks/>
          </p:cNvGrpSpPr>
          <p:nvPr/>
        </p:nvGrpSpPr>
        <p:grpSpPr bwMode="auto">
          <a:xfrm>
            <a:off x="4216400" y="2395538"/>
            <a:ext cx="6389688" cy="830262"/>
            <a:chOff x="3096000" y="2420888"/>
            <a:chExt cx="4793519" cy="830997"/>
          </a:xfrm>
        </p:grpSpPr>
        <p:sp>
          <p:nvSpPr>
            <p:cNvPr id="24" name="TextBox 23"/>
            <p:cNvSpPr txBox="1"/>
            <p:nvPr/>
          </p:nvSpPr>
          <p:spPr>
            <a:xfrm>
              <a:off x="5031272" y="2420888"/>
              <a:ext cx="2858247" cy="83099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eaLnBrk="1" hangingPunct="1">
                <a:defRPr/>
              </a:pPr>
              <a:r>
                <a:rPr kumimoji="0" lang="zh-CN" altLang="en-US" smtClean="0">
                  <a:solidFill>
                    <a:schemeClr val="bg1"/>
                  </a:solidFill>
                  <a:latin typeface="微软雅黑" panose="020B0503020204020204" pitchFamily="34" charset="-122"/>
                  <a:ea typeface="微软雅黑" panose="020B0503020204020204" pitchFamily="34" charset="-122"/>
                </a:rPr>
                <a:t>正则匹配</a:t>
              </a:r>
              <a:endParaRPr kumimoji="0" lang="en-US" altLang="zh-CN" smtClean="0">
                <a:solidFill>
                  <a:schemeClr val="bg1"/>
                </a:solidFill>
                <a:latin typeface="微软雅黑" panose="020B0503020204020204" pitchFamily="34" charset="-122"/>
                <a:ea typeface="微软雅黑" panose="020B0503020204020204" pitchFamily="34" charset="-122"/>
              </a:endParaRPr>
            </a:p>
            <a:p>
              <a:pPr eaLnBrk="1" hangingPunct="1">
                <a:defRPr/>
              </a:pPr>
              <a:endParaRPr kumimoji="0" lang="en-US" altLang="zh-CN" smtClean="0">
                <a:solidFill>
                  <a:schemeClr val="bg1"/>
                </a:solidFill>
                <a:latin typeface="微软雅黑" panose="020B0503020204020204" pitchFamily="34" charset="-122"/>
                <a:ea typeface="微软雅黑" panose="020B0503020204020204" pitchFamily="34" charset="-122"/>
              </a:endParaRP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&lt;input type="text" pattern="[0-9]{10}"&gt;</a:t>
              </a:r>
              <a:endParaRPr kumimoji="0" lang="zh-CN" altLang="en-US"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endParaRPr>
            </a:p>
          </p:txBody>
        </p:sp>
        <p:pic>
          <p:nvPicPr>
            <p:cNvPr id="3381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6000" y="2461353"/>
              <a:ext cx="1876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a:grpSpLocks/>
          </p:cNvGrpSpPr>
          <p:nvPr/>
        </p:nvGrpSpPr>
        <p:grpSpPr bwMode="auto">
          <a:xfrm>
            <a:off x="4191000" y="2060575"/>
            <a:ext cx="5629275" cy="831850"/>
            <a:chOff x="3096791" y="2093947"/>
            <a:chExt cx="4223407" cy="830997"/>
          </a:xfrm>
        </p:grpSpPr>
        <p:sp>
          <p:nvSpPr>
            <p:cNvPr id="22" name="TextBox 21"/>
            <p:cNvSpPr txBox="1"/>
            <p:nvPr/>
          </p:nvSpPr>
          <p:spPr>
            <a:xfrm>
              <a:off x="5089391" y="2093947"/>
              <a:ext cx="2230807" cy="83099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defTabSz="914363" eaLnBrk="1" fontAlgn="auto" hangingPunct="1">
                <a:spcBef>
                  <a:spcPts val="0"/>
                </a:spcBef>
                <a:spcAft>
                  <a:spcPts val="0"/>
                </a:spcAft>
                <a:defRPr/>
              </a:pPr>
              <a:r>
                <a:rPr lang="zh-CN" altLang="en-US" dirty="0">
                  <a:solidFill>
                    <a:schemeClr val="bg1"/>
                  </a:solidFill>
                  <a:latin typeface="微软雅黑" pitchFamily="34" charset="-122"/>
                  <a:ea typeface="微软雅黑" pitchFamily="34" charset="-122"/>
                </a:rPr>
                <a:t>必填字段</a:t>
              </a:r>
              <a:endParaRPr lang="en-US" altLang="zh-CN" dirty="0">
                <a:solidFill>
                  <a:schemeClr val="bg1"/>
                </a:solidFill>
                <a:latin typeface="微软雅黑" pitchFamily="34" charset="-122"/>
                <a:ea typeface="微软雅黑" pitchFamily="34" charset="-122"/>
              </a:endParaRPr>
            </a:p>
            <a:p>
              <a:pPr defTabSz="914363" eaLnBrk="1" fontAlgn="auto" hangingPunct="1">
                <a:spcBef>
                  <a:spcPts val="0"/>
                </a:spcBef>
                <a:spcAft>
                  <a:spcPts val="0"/>
                </a:spcAft>
                <a:defRPr/>
              </a:pPr>
              <a:endParaRPr lang="en-US" altLang="zh-CN" dirty="0">
                <a:solidFill>
                  <a:schemeClr val="bg1"/>
                </a:solidFill>
                <a:latin typeface="微软雅黑" pitchFamily="34" charset="-122"/>
                <a:ea typeface="微软雅黑" pitchFamily="34" charset="-122"/>
              </a:endParaRPr>
            </a:p>
            <a:p>
              <a:pPr defTabSz="914363" eaLnBrk="1" fontAlgn="auto" hangingPunct="1">
                <a:spcBef>
                  <a:spcPts val="0"/>
                </a:spcBef>
                <a:spcAft>
                  <a:spcPts val="0"/>
                </a:spcAft>
                <a:defRPr/>
              </a:pPr>
              <a:r>
                <a:rPr lang="en-US" altLang="zh-CN" sz="1200" dirty="0">
                  <a:solidFill>
                    <a:schemeClr val="bg1"/>
                  </a:solidFill>
                  <a:latin typeface="Courier New" pitchFamily="49" charset="0"/>
                  <a:ea typeface="微软雅黑" pitchFamily="34" charset="-122"/>
                  <a:cs typeface="Courier New" pitchFamily="49" charset="0"/>
                </a:rPr>
                <a:t>&lt;input type="text" required /&gt;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33808"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6791" y="2171307"/>
              <a:ext cx="19145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组合 10"/>
          <p:cNvGrpSpPr>
            <a:grpSpLocks/>
          </p:cNvGrpSpPr>
          <p:nvPr/>
        </p:nvGrpSpPr>
        <p:grpSpPr bwMode="auto">
          <a:xfrm>
            <a:off x="4181475" y="1831975"/>
            <a:ext cx="6684963" cy="1754188"/>
            <a:chOff x="3059832" y="1841445"/>
            <a:chExt cx="5014460" cy="1754326"/>
          </a:xfrm>
        </p:grpSpPr>
        <p:pic>
          <p:nvPicPr>
            <p:cNvPr id="33805"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832" y="1844824"/>
              <a:ext cx="19145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5075857" y="1841445"/>
              <a:ext cx="2998435" cy="1754326"/>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a:defRPr kumimoji="1">
                  <a:solidFill>
                    <a:schemeClr val="tx1"/>
                  </a:solidFill>
                  <a:latin typeface="Segoe UI" panose="020B0502040204020203" pitchFamily="34" charset="0"/>
                  <a:ea typeface="MS PGothic" panose="020B0600070205080204" pitchFamily="34" charset="-128"/>
                </a:defRPr>
              </a:lvl1pPr>
              <a:lvl2pPr marL="742950" indent="-285750">
                <a:defRPr kumimoji="1">
                  <a:solidFill>
                    <a:schemeClr val="tx1"/>
                  </a:solidFill>
                  <a:latin typeface="Segoe UI" panose="020B0502040204020203" pitchFamily="34" charset="0"/>
                  <a:ea typeface="MS PGothic" panose="020B0600070205080204" pitchFamily="34" charset="-128"/>
                </a:defRPr>
              </a:lvl2pPr>
              <a:lvl3pPr marL="1143000" indent="-228600">
                <a:defRPr kumimoji="1">
                  <a:solidFill>
                    <a:schemeClr val="tx1"/>
                  </a:solidFill>
                  <a:latin typeface="Segoe UI" panose="020B0502040204020203" pitchFamily="34" charset="0"/>
                  <a:ea typeface="MS PGothic" panose="020B0600070205080204" pitchFamily="34" charset="-128"/>
                </a:defRPr>
              </a:lvl3pPr>
              <a:lvl4pPr marL="1600200" indent="-228600">
                <a:defRPr kumimoji="1">
                  <a:solidFill>
                    <a:schemeClr val="tx1"/>
                  </a:solidFill>
                  <a:latin typeface="Segoe UI" panose="020B0502040204020203" pitchFamily="34" charset="0"/>
                  <a:ea typeface="MS PGothic" panose="020B0600070205080204" pitchFamily="34" charset="-128"/>
                </a:defRPr>
              </a:lvl4pPr>
              <a:lvl5pPr marL="2057400" indent="-228600">
                <a:defRPr kumimoji="1">
                  <a:solidFill>
                    <a:schemeClr val="tx1"/>
                  </a:solidFill>
                  <a:latin typeface="Segoe UI" panose="020B0502040204020203" pitchFamily="34" charset="0"/>
                  <a:ea typeface="MS PGothic" panose="020B0600070205080204" pitchFamily="34" charset="-128"/>
                </a:defRPr>
              </a:lvl5pPr>
              <a:lvl6pPr marL="25146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6pPr>
              <a:lvl7pPr marL="29718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7pPr>
              <a:lvl8pPr marL="34290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8pPr>
              <a:lvl9pPr marL="3886200" indent="-228600" defTabSz="912813" fontAlgn="base">
                <a:spcBef>
                  <a:spcPct val="0"/>
                </a:spcBef>
                <a:spcAft>
                  <a:spcPct val="0"/>
                </a:spcAft>
                <a:defRPr kumimoji="1">
                  <a:solidFill>
                    <a:schemeClr val="tx1"/>
                  </a:solidFill>
                  <a:latin typeface="Segoe UI" panose="020B0502040204020203" pitchFamily="34" charset="0"/>
                  <a:ea typeface="MS PGothic" panose="020B0600070205080204" pitchFamily="34" charset="-128"/>
                </a:defRPr>
              </a:lvl9pPr>
            </a:lstStyle>
            <a:p>
              <a:pPr eaLnBrk="1" hangingPunct="1">
                <a:defRPr/>
              </a:pPr>
              <a:r>
                <a:rPr kumimoji="0" lang="zh-CN" altLang="en-US" smtClean="0">
                  <a:solidFill>
                    <a:schemeClr val="bg1"/>
                  </a:solidFill>
                  <a:latin typeface="微软雅黑" panose="020B0503020204020204" pitchFamily="34" charset="-122"/>
                  <a:ea typeface="微软雅黑" panose="020B0503020204020204" pitchFamily="34" charset="-122"/>
                </a:rPr>
                <a:t>选项列表</a:t>
              </a:r>
              <a:endParaRPr kumimoji="0" lang="en-US" altLang="zh-CN" smtClean="0">
                <a:solidFill>
                  <a:schemeClr val="bg1"/>
                </a:solidFill>
                <a:latin typeface="微软雅黑" panose="020B0503020204020204" pitchFamily="34" charset="-122"/>
                <a:ea typeface="微软雅黑" panose="020B0503020204020204" pitchFamily="34" charset="-122"/>
              </a:endParaRPr>
            </a:p>
            <a:p>
              <a:pPr eaLnBrk="1" hangingPunct="1">
                <a:defRPr/>
              </a:pPr>
              <a:endParaRPr kumimoji="0" lang="en-US" altLang="zh-CN" smtClean="0">
                <a:solidFill>
                  <a:schemeClr val="bg1"/>
                </a:solidFill>
                <a:latin typeface="微软雅黑" panose="020B0503020204020204" pitchFamily="34" charset="-122"/>
                <a:ea typeface="微软雅黑" panose="020B0503020204020204" pitchFamily="34" charset="-122"/>
              </a:endParaRP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&lt;input type="text" list="mydata"&gt;</a:t>
              </a: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&lt;datalist id="mydata"&gt;</a:t>
              </a: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    &lt;option label="Mr" value="Mister"&gt;</a:t>
              </a: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    &lt;option label="Mrs" value="Mistress"&gt;</a:t>
              </a: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    &lt;option label="Ms" value="Miss"&gt;</a:t>
              </a:r>
            </a:p>
            <a:p>
              <a:pPr eaLnBrk="1" hangingPunct="1">
                <a:defRPr/>
              </a:pPr>
              <a:r>
                <a:rPr kumimoji="0" lang="en-US" altLang="zh-CN"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rPr>
                <a:t>&lt;/datalist&gt;</a:t>
              </a:r>
              <a:endParaRPr kumimoji="0" lang="zh-CN" altLang="en-US" sz="1200" smtClean="0">
                <a:solidFill>
                  <a:schemeClr val="bg1"/>
                </a:solidFill>
                <a:latin typeface="Courier New" panose="02070309020205020404" pitchFamily="49" charset="0"/>
                <a:ea typeface="微软雅黑" panose="020B0503020204020204" pitchFamily="34" charset="-122"/>
                <a:cs typeface="Courier New" panose="02070309020205020404" pitchFamily="49" charset="0"/>
              </a:endParaRPr>
            </a:p>
          </p:txBody>
        </p:sp>
      </p:grpSp>
      <p:sp>
        <p:nvSpPr>
          <p:cNvPr id="2" name="标题 1"/>
          <p:cNvSpPr>
            <a:spLocks noGrp="1"/>
          </p:cNvSpPr>
          <p:nvPr>
            <p:ph type="title"/>
          </p:nvPr>
        </p:nvSpPr>
        <p:spPr/>
        <p:txBody>
          <a:bodyPr numCol="1" anchorCtr="0" compatLnSpc="1">
            <a:prstTxWarp prst="textNoShape">
              <a:avLst/>
            </a:prstTxWarp>
          </a:bodyPr>
          <a:lstStyle/>
          <a:p>
            <a:pPr eaLnBrk="1" hangingPunct="1">
              <a:defRPr/>
            </a:pPr>
            <a:r>
              <a:rPr lang="zh-CN" altLang="en-US" smtClean="0">
                <a:ln>
                  <a:noFill/>
                </a:ln>
                <a:solidFill>
                  <a:srgbClr val="0072C6"/>
                </a:solidFill>
                <a:cs typeface="Arial" panose="020B0604020202020204" pitchFamily="34" charset="0"/>
              </a:rPr>
              <a:t>增强的表单控件</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xit" presetSubtype="0" fill="hold" nodeType="clickEffect">
                                  <p:stCondLst>
                                    <p:cond delay="0"/>
                                  </p:stCondLst>
                                  <p:childTnLst>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xit" presetSubtype="0" fill="hold" nodeType="click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xit" presetSubtype="0" fill="hold" nodeType="clickEffect">
                                  <p:stCondLst>
                                    <p:cond delay="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xit" presetSubtype="0" fill="hold" nodeType="clickEffect">
                                  <p:stCondLst>
                                    <p:cond delay="0"/>
                                  </p:stCondLst>
                                  <p:childTnLst>
                                    <p:animEffect transition="out" filter="fade">
                                      <p:cBhvr>
                                        <p:cTn id="45" dur="500"/>
                                        <p:tgtEl>
                                          <p:spTgt spid="15"/>
                                        </p:tgtEl>
                                      </p:cBhvr>
                                    </p:animEffect>
                                    <p:set>
                                      <p:cBhvr>
                                        <p:cTn id="46" dur="1" fill="hold">
                                          <p:stCondLst>
                                            <p:cond delay="499"/>
                                          </p:stCondLst>
                                        </p:cTn>
                                        <p:tgtEl>
                                          <p:spTgt spid="15"/>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xit" presetSubtype="0" fill="hold" nodeType="clickEffect">
                                  <p:stCondLst>
                                    <p:cond delay="0"/>
                                  </p:stCondLst>
                                  <p:childTnLst>
                                    <p:animEffect transition="out" filter="fade">
                                      <p:cBhvr>
                                        <p:cTn id="53" dur="500"/>
                                        <p:tgtEl>
                                          <p:spTgt spid="17"/>
                                        </p:tgtEl>
                                      </p:cBhvr>
                                    </p:animEffect>
                                    <p:set>
                                      <p:cBhvr>
                                        <p:cTn id="54" dur="1" fill="hold">
                                          <p:stCondLst>
                                            <p:cond delay="499"/>
                                          </p:stCondLst>
                                        </p:cTn>
                                        <p:tgtEl>
                                          <p:spTgt spid="17"/>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xit" presetSubtype="0" fill="hold" nodeType="clickEffect">
                                  <p:stCondLst>
                                    <p:cond delay="0"/>
                                  </p:stCondLst>
                                  <p:childTnLst>
                                    <p:animEffect transition="out" filter="fade">
                                      <p:cBhvr>
                                        <p:cTn id="61" dur="500"/>
                                        <p:tgtEl>
                                          <p:spTgt spid="18"/>
                                        </p:tgtEl>
                                      </p:cBhvr>
                                    </p:animEffect>
                                    <p:set>
                                      <p:cBhvr>
                                        <p:cTn id="62" dur="1" fill="hold">
                                          <p:stCondLst>
                                            <p:cond delay="499"/>
                                          </p:stCondLst>
                                        </p:cTn>
                                        <p:tgtEl>
                                          <p:spTgt spid="18"/>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44">
                                            <p:bg/>
                                          </p:spTgt>
                                        </p:tgtEl>
                                        <p:attrNameLst>
                                          <p:attrName>style.visibility</p:attrName>
                                        </p:attrNameLst>
                                      </p:cBhvr>
                                      <p:to>
                                        <p:strVal val="visible"/>
                                      </p:to>
                                    </p:set>
                                    <p:animEffect transition="in" filter="fade">
                                      <p:cBhvr>
                                        <p:cTn id="65" dur="500"/>
                                        <p:tgtEl>
                                          <p:spTgt spid="44">
                                            <p:bg/>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4">
                                            <p:txEl>
                                              <p:pRg st="0" end="0"/>
                                            </p:txEl>
                                          </p:spTgt>
                                        </p:tgtEl>
                                        <p:attrNameLst>
                                          <p:attrName>style.visibility</p:attrName>
                                        </p:attrNameLst>
                                      </p:cBhvr>
                                      <p:to>
                                        <p:strVal val="visible"/>
                                      </p:to>
                                    </p:set>
                                    <p:animEffect transition="in" filter="fade">
                                      <p:cBhvr>
                                        <p:cTn id="70" dur="500"/>
                                        <p:tgtEl>
                                          <p:spTgt spid="44">
                                            <p:txEl>
                                              <p:pRg st="0" end="0"/>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4">
                                            <p:txEl>
                                              <p:pRg st="2" end="2"/>
                                            </p:txEl>
                                          </p:spTgt>
                                        </p:tgtEl>
                                        <p:attrNameLst>
                                          <p:attrName>style.visibility</p:attrName>
                                        </p:attrNameLst>
                                      </p:cBhvr>
                                      <p:to>
                                        <p:strVal val="visible"/>
                                      </p:to>
                                    </p:set>
                                    <p:animEffect transition="in" filter="fade">
                                      <p:cBhvr>
                                        <p:cTn id="75" dur="1000"/>
                                        <p:tgtEl>
                                          <p:spTgt spid="44">
                                            <p:txEl>
                                              <p:pRg st="2" end="2"/>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4">
                                            <p:txEl>
                                              <p:pRg st="3" end="3"/>
                                            </p:txEl>
                                          </p:spTgt>
                                        </p:tgtEl>
                                        <p:attrNameLst>
                                          <p:attrName>style.visibility</p:attrName>
                                        </p:attrNameLst>
                                      </p:cBhvr>
                                      <p:to>
                                        <p:strVal val="visible"/>
                                      </p:to>
                                    </p:set>
                                    <p:animEffect transition="in" filter="fade">
                                      <p:cBhvr>
                                        <p:cTn id="78" dur="1000"/>
                                        <p:tgtEl>
                                          <p:spTgt spid="44">
                                            <p:txEl>
                                              <p:pRg st="3" end="3"/>
                                            </p:txEl>
                                          </p:spTgt>
                                        </p:tgtEl>
                                      </p:cBhvr>
                                    </p:animEffect>
                                  </p:childTnLst>
                                </p:cTn>
                              </p:par>
                            </p:childTnLst>
                          </p:cTn>
                        </p:par>
                        <p:par>
                          <p:cTn id="79" fill="hold" nodeType="afterGroup">
                            <p:stCondLst>
                              <p:cond delay="1000"/>
                            </p:stCondLst>
                            <p:childTnLst>
                              <p:par>
                                <p:cTn id="80" presetID="10" presetClass="entr" presetSubtype="0" fill="hold" grpId="0" nodeType="afterEffect">
                                  <p:stCondLst>
                                    <p:cond delay="0"/>
                                  </p:stCondLst>
                                  <p:childTnLst>
                                    <p:set>
                                      <p:cBhvr>
                                        <p:cTn id="81" dur="1" fill="hold">
                                          <p:stCondLst>
                                            <p:cond delay="0"/>
                                          </p:stCondLst>
                                        </p:cTn>
                                        <p:tgtEl>
                                          <p:spTgt spid="44">
                                            <p:txEl>
                                              <p:pRg st="5" end="5"/>
                                            </p:txEl>
                                          </p:spTgt>
                                        </p:tgtEl>
                                        <p:attrNameLst>
                                          <p:attrName>style.visibility</p:attrName>
                                        </p:attrNameLst>
                                      </p:cBhvr>
                                      <p:to>
                                        <p:strVal val="visible"/>
                                      </p:to>
                                    </p:set>
                                    <p:animEffect transition="in" filter="fade">
                                      <p:cBhvr>
                                        <p:cTn id="82" dur="1000"/>
                                        <p:tgtEl>
                                          <p:spTgt spid="44">
                                            <p:txEl>
                                              <p:pRg st="5" end="5"/>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4">
                                            <p:txEl>
                                              <p:pRg st="6" end="6"/>
                                            </p:txEl>
                                          </p:spTgt>
                                        </p:tgtEl>
                                        <p:attrNameLst>
                                          <p:attrName>style.visibility</p:attrName>
                                        </p:attrNameLst>
                                      </p:cBhvr>
                                      <p:to>
                                        <p:strVal val="visible"/>
                                      </p:to>
                                    </p:set>
                                    <p:animEffect transition="in" filter="fade">
                                      <p:cBhvr>
                                        <p:cTn id="85" dur="1000"/>
                                        <p:tgtEl>
                                          <p:spTgt spid="44">
                                            <p:txEl>
                                              <p:pRg st="6" end="6"/>
                                            </p:txEl>
                                          </p:spTgt>
                                        </p:tgtEl>
                                      </p:cBhvr>
                                    </p:animEffect>
                                  </p:childTnLst>
                                </p:cTn>
                              </p:par>
                            </p:childTnLst>
                          </p:cTn>
                        </p:par>
                        <p:par>
                          <p:cTn id="86" fill="hold" nodeType="afterGroup">
                            <p:stCondLst>
                              <p:cond delay="2000"/>
                            </p:stCondLst>
                            <p:childTnLst>
                              <p:par>
                                <p:cTn id="87" presetID="10" presetClass="entr" presetSubtype="0" fill="hold" grpId="0" nodeType="afterEffect">
                                  <p:stCondLst>
                                    <p:cond delay="0"/>
                                  </p:stCondLst>
                                  <p:childTnLst>
                                    <p:set>
                                      <p:cBhvr>
                                        <p:cTn id="88" dur="1" fill="hold">
                                          <p:stCondLst>
                                            <p:cond delay="0"/>
                                          </p:stCondLst>
                                        </p:cTn>
                                        <p:tgtEl>
                                          <p:spTgt spid="44">
                                            <p:txEl>
                                              <p:pRg st="8" end="8"/>
                                            </p:txEl>
                                          </p:spTgt>
                                        </p:tgtEl>
                                        <p:attrNameLst>
                                          <p:attrName>style.visibility</p:attrName>
                                        </p:attrNameLst>
                                      </p:cBhvr>
                                      <p:to>
                                        <p:strVal val="visible"/>
                                      </p:to>
                                    </p:set>
                                    <p:animEffect transition="in" filter="fade">
                                      <p:cBhvr>
                                        <p:cTn id="89" dur="1000"/>
                                        <p:tgtEl>
                                          <p:spTgt spid="44">
                                            <p:txEl>
                                              <p:pRg st="8" end="8"/>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4">
                                            <p:txEl>
                                              <p:pRg st="9" end="9"/>
                                            </p:txEl>
                                          </p:spTgt>
                                        </p:tgtEl>
                                        <p:attrNameLst>
                                          <p:attrName>style.visibility</p:attrName>
                                        </p:attrNameLst>
                                      </p:cBhvr>
                                      <p:to>
                                        <p:strVal val="visible"/>
                                      </p:to>
                                    </p:set>
                                    <p:animEffect transition="in" filter="fade">
                                      <p:cBhvr>
                                        <p:cTn id="92" dur="1000"/>
                                        <p:tgtEl>
                                          <p:spTgt spid="44">
                                            <p:txEl>
                                              <p:pRg st="9" end="9"/>
                                            </p:txEl>
                                          </p:spTgt>
                                        </p:tgtEl>
                                      </p:cBhvr>
                                    </p:animEffect>
                                  </p:childTnLst>
                                </p:cTn>
                              </p:par>
                            </p:childTnLst>
                          </p:cTn>
                        </p:par>
                        <p:par>
                          <p:cTn id="93" fill="hold" nodeType="afterGroup">
                            <p:stCondLst>
                              <p:cond delay="3000"/>
                            </p:stCondLst>
                            <p:childTnLst>
                              <p:par>
                                <p:cTn id="94" presetID="10" presetClass="entr" presetSubtype="0" fill="hold" grpId="0" nodeType="afterEffect">
                                  <p:stCondLst>
                                    <p:cond delay="0"/>
                                  </p:stCondLst>
                                  <p:childTnLst>
                                    <p:set>
                                      <p:cBhvr>
                                        <p:cTn id="95" dur="1" fill="hold">
                                          <p:stCondLst>
                                            <p:cond delay="0"/>
                                          </p:stCondLst>
                                        </p:cTn>
                                        <p:tgtEl>
                                          <p:spTgt spid="44">
                                            <p:txEl>
                                              <p:pRg st="11" end="11"/>
                                            </p:txEl>
                                          </p:spTgt>
                                        </p:tgtEl>
                                        <p:attrNameLst>
                                          <p:attrName>style.visibility</p:attrName>
                                        </p:attrNameLst>
                                      </p:cBhvr>
                                      <p:to>
                                        <p:strVal val="visible"/>
                                      </p:to>
                                    </p:set>
                                    <p:animEffect transition="in" filter="fade">
                                      <p:cBhvr>
                                        <p:cTn id="96" dur="1000"/>
                                        <p:tgtEl>
                                          <p:spTgt spid="44">
                                            <p:txEl>
                                              <p:pRg st="11" end="11"/>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4">
                                            <p:txEl>
                                              <p:pRg st="12" end="12"/>
                                            </p:txEl>
                                          </p:spTgt>
                                        </p:tgtEl>
                                        <p:attrNameLst>
                                          <p:attrName>style.visibility</p:attrName>
                                        </p:attrNameLst>
                                      </p:cBhvr>
                                      <p:to>
                                        <p:strVal val="visible"/>
                                      </p:to>
                                    </p:set>
                                    <p:animEffect transition="in" filter="fade">
                                      <p:cBhvr>
                                        <p:cTn id="99" dur="1000"/>
                                        <p:tgtEl>
                                          <p:spTgt spid="44">
                                            <p:txEl>
                                              <p:pRg st="12" end="12"/>
                                            </p:txEl>
                                          </p:spTgt>
                                        </p:tgtEl>
                                      </p:cBhvr>
                                    </p:animEffect>
                                  </p:childTnLst>
                                </p:cTn>
                              </p:par>
                            </p:childTnLst>
                          </p:cTn>
                        </p:par>
                        <p:par>
                          <p:cTn id="100" fill="hold" nodeType="afterGroup">
                            <p:stCondLst>
                              <p:cond delay="4000"/>
                            </p:stCondLst>
                            <p:childTnLst>
                              <p:par>
                                <p:cTn id="101" presetID="10" presetClass="entr" presetSubtype="0" fill="hold" grpId="0" nodeType="afterEffect">
                                  <p:stCondLst>
                                    <p:cond delay="0"/>
                                  </p:stCondLst>
                                  <p:childTnLst>
                                    <p:set>
                                      <p:cBhvr>
                                        <p:cTn id="102" dur="1" fill="hold">
                                          <p:stCondLst>
                                            <p:cond delay="0"/>
                                          </p:stCondLst>
                                        </p:cTn>
                                        <p:tgtEl>
                                          <p:spTgt spid="44">
                                            <p:txEl>
                                              <p:pRg st="14" end="14"/>
                                            </p:txEl>
                                          </p:spTgt>
                                        </p:tgtEl>
                                        <p:attrNameLst>
                                          <p:attrName>style.visibility</p:attrName>
                                        </p:attrNameLst>
                                      </p:cBhvr>
                                      <p:to>
                                        <p:strVal val="visible"/>
                                      </p:to>
                                    </p:set>
                                    <p:animEffect transition="in" filter="fade">
                                      <p:cBhvr>
                                        <p:cTn id="103" dur="1000"/>
                                        <p:tgtEl>
                                          <p:spTgt spid="4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4" grpId="0" uiExpand="1" build="p" bldLvl="2" animBg="1"/>
    </p:bldLst>
  </p:timing>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Metro_TT_Blue_16x9_02-12</Template>
  <TotalTime>3135</TotalTime>
  <Words>3218</Words>
  <Application>Microsoft Office PowerPoint</Application>
  <PresentationFormat>自定义</PresentationFormat>
  <Paragraphs>230</Paragraphs>
  <Slides>29</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29</vt:i4>
      </vt:variant>
    </vt:vector>
  </HeadingPairs>
  <TitlesOfParts>
    <vt:vector size="43" baseType="lpstr">
      <vt:lpstr>MS PGothic</vt:lpstr>
      <vt:lpstr>宋体</vt:lpstr>
      <vt:lpstr>微软雅黑</vt:lpstr>
      <vt:lpstr>微软雅黑 Light</vt:lpstr>
      <vt:lpstr>Arial</vt:lpstr>
      <vt:lpstr>Calibri</vt:lpstr>
      <vt:lpstr>Calibri Light</vt:lpstr>
      <vt:lpstr>Consolas</vt:lpstr>
      <vt:lpstr>Courier New</vt:lpstr>
      <vt:lpstr>Segoe UI</vt:lpstr>
      <vt:lpstr>Segoe UI Light</vt:lpstr>
      <vt:lpstr>Wingdings</vt:lpstr>
      <vt:lpstr>Metro_TT_Blue_16x9_02-12</vt:lpstr>
      <vt:lpstr>Office 主题</vt:lpstr>
      <vt:lpstr>PowerPoint 演示文稿</vt:lpstr>
      <vt:lpstr>什么是HTML5</vt:lpstr>
      <vt:lpstr>什么是HTML5</vt:lpstr>
      <vt:lpstr>HTML5时间表</vt:lpstr>
      <vt:lpstr>HTML5新特性</vt:lpstr>
      <vt:lpstr>HTML5的八大新特性</vt:lpstr>
      <vt:lpstr>语义化的标签</vt:lpstr>
      <vt:lpstr>十个常用的新标签列表</vt:lpstr>
      <vt:lpstr>增强的表单控件</vt:lpstr>
      <vt:lpstr>Web 存储 (Web Storage)</vt:lpstr>
      <vt:lpstr>地理定位，随时随地分享位置</vt:lpstr>
      <vt:lpstr>WebSocket</vt:lpstr>
      <vt:lpstr>音频和视频 (Audio + Video)</vt:lpstr>
      <vt:lpstr>Canvas 画布元素</vt:lpstr>
      <vt:lpstr>Web Workers</vt:lpstr>
      <vt:lpstr>移动应用开发模式</vt:lpstr>
      <vt:lpstr>移动应用开发模式</vt:lpstr>
      <vt:lpstr>Native App</vt:lpstr>
      <vt:lpstr>Native App</vt:lpstr>
      <vt:lpstr>Web App</vt:lpstr>
      <vt:lpstr>Web App</vt:lpstr>
      <vt:lpstr>Hybrid App</vt:lpstr>
      <vt:lpstr>Hybrid App</vt:lpstr>
      <vt:lpstr>三种开发模式的比较</vt:lpstr>
      <vt:lpstr>跨平台移动应用开发工具</vt:lpstr>
      <vt:lpstr>跨平台移动应用开发工具</vt:lpstr>
      <vt:lpstr>HTML5发展趋势</vt:lpstr>
      <vt:lpstr>HTML5发展趋势</vt:lpstr>
      <vt:lpstr>PowerPoint 演示文稿</vt:lpstr>
    </vt:vector>
  </TitlesOfParts>
  <Manager>&lt;Content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Setup  Guides &amp; Guidelines</dc:title>
  <dc:subject>&lt;Event Name&gt;</dc:subject>
  <dc:creator>Adi</dc:creator>
  <cp:keywords>&lt;Any Related Keywords&gt;</cp:keywords>
  <dc:description>Template: _x000d_
Formatting: _x000d_
Event Date: _x000d_
Event Location: _x000d_
Audience Type:</dc:description>
  <cp:lastModifiedBy>HASEE</cp:lastModifiedBy>
  <cp:revision>347</cp:revision>
  <dcterms:created xsi:type="dcterms:W3CDTF">2012-02-15T23:39:54Z</dcterms:created>
  <dcterms:modified xsi:type="dcterms:W3CDTF">2017-01-03T06:13:58Z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TrackTaxHTField0">
    <vt:lpwstr/>
  </property>
  <property fmtid="{D5CDD505-2E9C-101B-9397-08002B2CF9AE}" pid="7" name="CampaignTaxHTField0">
    <vt:lpwstr/>
  </property>
  <property fmtid="{D5CDD505-2E9C-101B-9397-08002B2CF9AE}" pid="8" name="Event End Date">
    <vt:lpwstr/>
  </property>
  <property fmtid="{D5CDD505-2E9C-101B-9397-08002B2CF9AE}" pid="9" name="Event Start Date">
    <vt:lpwstr/>
  </property>
  <property fmtid="{D5CDD505-2E9C-101B-9397-08002B2CF9AE}" pid="10" name="MS Speaker">
    <vt:lpwstr/>
  </property>
  <property fmtid="{D5CDD505-2E9C-101B-9397-08002B2CF9AE}" pid="11" name="External Speaker">
    <vt:lpwstr/>
  </property>
  <property fmtid="{D5CDD505-2E9C-101B-9397-08002B2CF9AE}" pid="12" name="Session Code">
    <vt:lpwstr/>
  </property>
  <property fmtid="{D5CDD505-2E9C-101B-9397-08002B2CF9AE}" pid="13" name="ProductTaxHTField0">
    <vt:lpwstr/>
  </property>
  <property fmtid="{D5CDD505-2E9C-101B-9397-08002B2CF9AE}" pid="14" name="Presentation Date">
    <vt:lpwstr/>
  </property>
  <property fmtid="{D5CDD505-2E9C-101B-9397-08002B2CF9AE}" pid="15" name="Event LocationTaxHTField0">
    <vt:lpwstr/>
  </property>
  <property fmtid="{D5CDD505-2E9C-101B-9397-08002B2CF9AE}" pid="16" name="Event1TaxHTField0">
    <vt:lpwstr>Unassignede51362f4-782c-41a8-bb7b-e0cfc8669933</vt:lpwstr>
  </property>
  <property fmtid="{D5CDD505-2E9C-101B-9397-08002B2CF9AE}" pid="17" name="AudienceTaxHTField0">
    <vt:lpwstr/>
  </property>
  <property fmtid="{D5CDD505-2E9C-101B-9397-08002B2CF9AE}" pid="18" name="MS Content Owner">
    <vt:lpwstr/>
  </property>
  <property fmtid="{D5CDD505-2E9C-101B-9397-08002B2CF9AE}" pid="19" name="TaxCatchAll">
    <vt:lpwstr>217;#</vt:lpwstr>
  </property>
  <property fmtid="{D5CDD505-2E9C-101B-9397-08002B2CF9AE}" pid="20" name="Event VenueTaxHTField0">
    <vt:lpwstr/>
  </property>
</Properties>
</file>