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7526-EA3B-4128-B245-BFBEE58CDD2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64D-CDE1-4957-8563-11CEAAB2F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2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7526-EA3B-4128-B245-BFBEE58CDD2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64D-CDE1-4957-8563-11CEAAB2F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7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7526-EA3B-4128-B245-BFBEE58CDD2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64D-CDE1-4957-8563-11CEAAB2F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68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7526-EA3B-4128-B245-BFBEE58CDD2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64D-CDE1-4957-8563-11CEAAB2F2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7555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7526-EA3B-4128-B245-BFBEE58CDD2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64D-CDE1-4957-8563-11CEAAB2F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018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7526-EA3B-4128-B245-BFBEE58CDD2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64D-CDE1-4957-8563-11CEAAB2F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89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7526-EA3B-4128-B245-BFBEE58CDD2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64D-CDE1-4957-8563-11CEAAB2F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5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7526-EA3B-4128-B245-BFBEE58CDD2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64D-CDE1-4957-8563-11CEAAB2F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0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7526-EA3B-4128-B245-BFBEE58CDD2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64D-CDE1-4957-8563-11CEAAB2F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2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7526-EA3B-4128-B245-BFBEE58CDD2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64D-CDE1-4957-8563-11CEAAB2F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2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7526-EA3B-4128-B245-BFBEE58CDD2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64D-CDE1-4957-8563-11CEAAB2F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5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7526-EA3B-4128-B245-BFBEE58CDD2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64D-CDE1-4957-8563-11CEAAB2F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46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7526-EA3B-4128-B245-BFBEE58CDD2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64D-CDE1-4957-8563-11CEAAB2F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1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7526-EA3B-4128-B245-BFBEE58CDD2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64D-CDE1-4957-8563-11CEAAB2F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1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7526-EA3B-4128-B245-BFBEE58CDD2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64D-CDE1-4957-8563-11CEAAB2F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92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7526-EA3B-4128-B245-BFBEE58CDD2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64D-CDE1-4957-8563-11CEAAB2F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3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7526-EA3B-4128-B245-BFBEE58CDD2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64D-CDE1-4957-8563-11CEAAB2F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2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5287526-EA3B-4128-B245-BFBEE58CDD2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6CA64D-CDE1-4957-8563-11CEAAB2F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4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VR</a:t>
            </a:r>
            <a:r>
              <a:rPr lang="zh-CN" altLang="en-US" dirty="0"/>
              <a:t>人机交互技术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		21860421</a:t>
            </a:r>
            <a:r>
              <a:rPr lang="zh-CN" altLang="en-US" dirty="0" smtClean="0"/>
              <a:t>杨天泽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3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zh-CN" altLang="zh-CN" dirty="0" smtClean="0"/>
              <a:t>虚拟现实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虚拟现实（</a:t>
            </a:r>
            <a:r>
              <a:rPr lang="en-US" altLang="zh-CN" dirty="0"/>
              <a:t>virtual reality</a:t>
            </a:r>
            <a:r>
              <a:rPr lang="zh-CN" altLang="zh-CN" dirty="0"/>
              <a:t>，简称</a:t>
            </a:r>
            <a:r>
              <a:rPr lang="en-US" altLang="zh-CN" dirty="0"/>
              <a:t>VR</a:t>
            </a:r>
            <a:r>
              <a:rPr lang="zh-CN" altLang="zh-CN" dirty="0"/>
              <a:t>），</a:t>
            </a:r>
            <a:r>
              <a:rPr lang="zh-CN" altLang="zh-CN" dirty="0" smtClean="0"/>
              <a:t>是</a:t>
            </a:r>
            <a:r>
              <a:rPr lang="zh-CN" altLang="zh-CN" dirty="0"/>
              <a:t>利用计算机模拟产生一个三维空间的技术，为使用者提供视觉、听觉、触觉等感官的模拟，让使用者可以身临其境般及时地、没有限制地观察三维空间内的事物。</a:t>
            </a:r>
            <a:r>
              <a:rPr lang="en-US" altLang="zh-CN" dirty="0"/>
              <a:t>VR</a:t>
            </a:r>
            <a:r>
              <a:rPr lang="zh-CN" altLang="zh-CN" dirty="0"/>
              <a:t>是多种技术的综合，包括实时三维计算机图形技术，广角（宽视野）立体显示技术，对使用者头、眼和手等的跟踪技术，以及触觉反馈、立体声、网络传输、语音输入与输出技术等。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7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虚拟现实过山车</a:t>
            </a:r>
            <a:endParaRPr lang="zh-CN" altLang="en-US" dirty="0"/>
          </a:p>
        </p:txBody>
      </p:sp>
      <p:pic>
        <p:nvPicPr>
          <p:cNvPr id="1026" name="Picture 2" descr="https://timgsa.baidu.com/timg?image&amp;quality=80&amp;size=b9999_10000&amp;sec=1545753613074&amp;di=c92ad343ededbbfe18ce8a85b2d84c3c&amp;imgtype=0&amp;src=http%3A%2F%2Fupload.semidata.info%2Fnew.eefocus.com%2Farticle%2Fimage%2F2016%2F07%2F18%2F578c71789e0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393" y="2214694"/>
            <a:ext cx="7159626" cy="357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0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体感交互技术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45367" y="2145290"/>
            <a:ext cx="7301265" cy="34242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88873" y="5818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3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动作捕捉在</a:t>
            </a:r>
            <a:r>
              <a:rPr lang="en-US" altLang="zh-CN" b="1" dirty="0"/>
              <a:t>VR</a:t>
            </a:r>
            <a:r>
              <a:rPr lang="zh-CN" altLang="zh-CN" b="1" dirty="0"/>
              <a:t>中应用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激光定位技术</a:t>
            </a:r>
          </a:p>
          <a:p>
            <a:r>
              <a:rPr lang="zh-CN" altLang="en-US" dirty="0"/>
              <a:t>红外光学定位技术</a:t>
            </a:r>
          </a:p>
          <a:p>
            <a:r>
              <a:rPr lang="zh-CN" altLang="en-US" dirty="0"/>
              <a:t>可见光定位技术</a:t>
            </a:r>
          </a:p>
          <a:p>
            <a:r>
              <a:rPr lang="zh-CN" altLang="en-US" dirty="0"/>
              <a:t>计算机视觉动作捕捉技术</a:t>
            </a:r>
          </a:p>
          <a:p>
            <a:r>
              <a:rPr lang="zh-CN" altLang="en-US" dirty="0"/>
              <a:t>基于惯性传感器的动作捕捉技术</a:t>
            </a:r>
          </a:p>
        </p:txBody>
      </p:sp>
    </p:spTree>
    <p:extLst>
      <p:ext uri="{BB962C8B-B14F-4D97-AF65-F5344CB8AC3E}">
        <p14:creationId xmlns:p14="http://schemas.microsoft.com/office/powerpoint/2010/main" val="42509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三维手势交互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目前在</a:t>
            </a:r>
            <a:r>
              <a:rPr lang="en-US" altLang="zh-CN" dirty="0"/>
              <a:t>VR/AR</a:t>
            </a:r>
            <a:r>
              <a:rPr lang="zh-CN" altLang="zh-CN" dirty="0"/>
              <a:t>的人机交互场景中，人们迫切希望看到自己的真手，并使用自己的双手和</a:t>
            </a:r>
            <a:r>
              <a:rPr lang="en-US" altLang="zh-CN" dirty="0"/>
              <a:t>VR/AR</a:t>
            </a:r>
            <a:r>
              <a:rPr lang="zh-CN" altLang="zh-CN" dirty="0"/>
              <a:t>中的虚拟物体进行自然地直接互动。三维手势交互首先需要骨骼的三维深度信息，可以直接使用这些信息驱动物理模型，直接和虚拟物体产生捏取、抓握等各种自然交互；也可以选取多帧三维数据，提取模式，定义为手势，达到手势识别的效果。手势识别分二维手势识别和三维手势识别。相比二维手势识别技术，三维手势识别需要使用多个摄像头，因为单个普通摄像头无法提供深度信息。双目摄像头实际上就是在模拟人眼工作的原理，只有使用两台摄像机对当前环境进行拍摄，才能得到两幅针对同一物体的不同视角照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三维深度信息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17979" y="2366963"/>
            <a:ext cx="695604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8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113</TotalTime>
  <Words>315</Words>
  <Application>Microsoft Office PowerPoint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Tw Cen MT</vt:lpstr>
      <vt:lpstr>水滴</vt:lpstr>
      <vt:lpstr>VR人机交互技术</vt:lpstr>
      <vt:lpstr>什么是虚拟现实？</vt:lpstr>
      <vt:lpstr>虚拟现实过山车</vt:lpstr>
      <vt:lpstr>体感交互技术</vt:lpstr>
      <vt:lpstr>动作捕捉在VR中应用</vt:lpstr>
      <vt:lpstr>三维手势交互</vt:lpstr>
      <vt:lpstr>三维深度信息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VR人机交互技术</dc:title>
  <dc:creator>Taen Yang</dc:creator>
  <cp:lastModifiedBy>Taen Yang</cp:lastModifiedBy>
  <cp:revision>2</cp:revision>
  <dcterms:created xsi:type="dcterms:W3CDTF">2018-12-25T11:25:29Z</dcterms:created>
  <dcterms:modified xsi:type="dcterms:W3CDTF">2018-12-25T13:18:45Z</dcterms:modified>
</cp:coreProperties>
</file>