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372" r:id="rId4"/>
    <p:sldId id="374" r:id="rId5"/>
    <p:sldId id="375" r:id="rId6"/>
    <p:sldId id="376" r:id="rId7"/>
    <p:sldId id="377" r:id="rId8"/>
    <p:sldId id="378" r:id="rId9"/>
    <p:sldId id="379" r:id="rId10"/>
    <p:sldId id="380" r:id="rId11"/>
    <p:sldId id="382" r:id="rId12"/>
    <p:sldId id="383" r:id="rId13"/>
    <p:sldId id="381" r:id="rId14"/>
    <p:sldId id="371" r:id="rId1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uSina" initials="A"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58B7C"/>
    <a:srgbClr val="4E9F8E"/>
    <a:srgbClr val="2E5C52"/>
    <a:srgbClr val="397367"/>
    <a:srgbClr val="3E7E70"/>
    <a:srgbClr val="62B2A1"/>
    <a:srgbClr val="469080"/>
    <a:srgbClr val="3B7569"/>
    <a:srgbClr val="35695E"/>
    <a:srgbClr val="4C9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65" autoAdjust="0"/>
    <p:restoredTop sz="94660"/>
  </p:normalViewPr>
  <p:slideViewPr>
    <p:cSldViewPr snapToGrid="0">
      <p:cViewPr varScale="1">
        <p:scale>
          <a:sx n="87" d="100"/>
          <a:sy n="87" d="100"/>
        </p:scale>
        <p:origin x="-936" y="-82"/>
      </p:cViewPr>
      <p:guideLst>
        <p:guide orient="horz" pos="2160"/>
        <p:guide pos="3840"/>
      </p:guideLst>
    </p:cSldViewPr>
  </p:slideViewPr>
  <p:notesTextViewPr>
    <p:cViewPr>
      <p:scale>
        <a:sx n="3" d="2"/>
        <a:sy n="3" d="2"/>
      </p:scale>
      <p:origin x="0" y="0"/>
    </p:cViewPr>
  </p:notesTextViewPr>
  <p:sorterViewPr>
    <p:cViewPr>
      <p:scale>
        <a:sx n="60" d="100"/>
        <a:sy n="60" d="100"/>
      </p:scale>
      <p:origin x="0" y="-112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7FE39-E206-4B27-9658-957DE19B1AAD}" type="datetimeFigureOut">
              <a:rPr lang="id-ID" smtClean="0"/>
              <a:pPr/>
              <a:t>24/12/2018</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C6A3E7-7B0A-43E6-AF50-B970C3A8BCF7}" type="slidenum">
              <a:rPr lang="id-ID" smtClean="0"/>
              <a:pPr/>
              <a:t>‹#›</a:t>
            </a:fld>
            <a:endParaRPr lang="id-ID"/>
          </a:p>
        </p:txBody>
      </p:sp>
    </p:spTree>
    <p:extLst>
      <p:ext uri="{BB962C8B-B14F-4D97-AF65-F5344CB8AC3E}">
        <p14:creationId xmlns:p14="http://schemas.microsoft.com/office/powerpoint/2010/main" val="1341818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ck-1">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97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0_Blank-2">
    <p:spTree>
      <p:nvGrpSpPr>
        <p:cNvPr id="1" name=""/>
        <p:cNvGrpSpPr/>
        <p:nvPr/>
      </p:nvGrpSpPr>
      <p:grpSpPr>
        <a:xfrm>
          <a:off x="0" y="0"/>
          <a:ext cx="0" cy="0"/>
          <a:chOff x="0" y="0"/>
          <a:chExt cx="0" cy="0"/>
        </a:xfrm>
      </p:grpSpPr>
      <p:grpSp>
        <p:nvGrpSpPr>
          <p:cNvPr id="7" name="Group 6"/>
          <p:cNvGrpSpPr/>
          <p:nvPr userDrawn="1"/>
        </p:nvGrpSpPr>
        <p:grpSpPr>
          <a:xfrm>
            <a:off x="3943633" y="1565211"/>
            <a:ext cx="8733041" cy="6614959"/>
            <a:chOff x="3943629" y="1765230"/>
            <a:chExt cx="8733041" cy="6614959"/>
          </a:xfrm>
        </p:grpSpPr>
        <p:sp>
          <p:nvSpPr>
            <p:cNvPr id="8" name="Donut 7"/>
            <p:cNvSpPr/>
            <p:nvPr userDrawn="1"/>
          </p:nvSpPr>
          <p:spPr>
            <a:xfrm rot="6104502">
              <a:off x="10513894" y="4182360"/>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 name="Donut 8"/>
            <p:cNvSpPr/>
            <p:nvPr userDrawn="1"/>
          </p:nvSpPr>
          <p:spPr>
            <a:xfrm rot="6104502">
              <a:off x="11635129" y="323203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 name="Donut 9"/>
            <p:cNvSpPr/>
            <p:nvPr userDrawn="1"/>
          </p:nvSpPr>
          <p:spPr>
            <a:xfrm rot="6104502">
              <a:off x="4885213" y="5754088"/>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0"/>
            <p:cNvSpPr/>
            <p:nvPr userDrawn="1"/>
          </p:nvSpPr>
          <p:spPr>
            <a:xfrm rot="6104502">
              <a:off x="9890317" y="632831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Donut 11"/>
            <p:cNvSpPr/>
            <p:nvPr userDrawn="1"/>
          </p:nvSpPr>
          <p:spPr>
            <a:xfrm rot="6104502">
              <a:off x="11280398" y="277344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3" name="Oval 12"/>
            <p:cNvSpPr/>
            <p:nvPr userDrawn="1"/>
          </p:nvSpPr>
          <p:spPr>
            <a:xfrm rot="6104502">
              <a:off x="11255956" y="4096902"/>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Oval 13"/>
            <p:cNvSpPr/>
            <p:nvPr userDrawn="1"/>
          </p:nvSpPr>
          <p:spPr>
            <a:xfrm rot="6104502">
              <a:off x="10988857" y="3411415"/>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Donut 14"/>
            <p:cNvSpPr/>
            <p:nvPr userDrawn="1"/>
          </p:nvSpPr>
          <p:spPr>
            <a:xfrm rot="20504502">
              <a:off x="8157576" y="4967821"/>
              <a:ext cx="1778283" cy="1778283"/>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15"/>
            <p:cNvSpPr/>
            <p:nvPr userDrawn="1"/>
          </p:nvSpPr>
          <p:spPr>
            <a:xfrm rot="20504502">
              <a:off x="5967631" y="5517505"/>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Oval 16"/>
            <p:cNvSpPr/>
            <p:nvPr userDrawn="1"/>
          </p:nvSpPr>
          <p:spPr>
            <a:xfrm rot="20504502">
              <a:off x="7106071" y="6040256"/>
              <a:ext cx="688490" cy="688490"/>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Oval 17"/>
            <p:cNvSpPr/>
            <p:nvPr userDrawn="1"/>
          </p:nvSpPr>
          <p:spPr>
            <a:xfrm rot="20504502">
              <a:off x="8828367" y="4697538"/>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Donut 18"/>
            <p:cNvSpPr/>
            <p:nvPr userDrawn="1"/>
          </p:nvSpPr>
          <p:spPr>
            <a:xfrm rot="20504502">
              <a:off x="7272388" y="5137491"/>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0" name="Donut 19"/>
            <p:cNvSpPr/>
            <p:nvPr userDrawn="1"/>
          </p:nvSpPr>
          <p:spPr>
            <a:xfrm rot="20504502">
              <a:off x="9359434" y="559670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1" name="Donut 20"/>
            <p:cNvSpPr/>
            <p:nvPr userDrawn="1"/>
          </p:nvSpPr>
          <p:spPr>
            <a:xfrm rot="20504502">
              <a:off x="9482547" y="465955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2" name="Donut 21"/>
            <p:cNvSpPr/>
            <p:nvPr userDrawn="1"/>
          </p:nvSpPr>
          <p:spPr>
            <a:xfrm rot="20504502">
              <a:off x="11146308" y="586877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Oval 22"/>
            <p:cNvSpPr/>
            <p:nvPr userDrawn="1"/>
          </p:nvSpPr>
          <p:spPr>
            <a:xfrm rot="20504502">
              <a:off x="7238767" y="5017013"/>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4" name="Oval 23"/>
            <p:cNvSpPr/>
            <p:nvPr userDrawn="1"/>
          </p:nvSpPr>
          <p:spPr>
            <a:xfrm rot="20504502">
              <a:off x="3943629" y="613031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Oval 24"/>
            <p:cNvSpPr/>
            <p:nvPr userDrawn="1"/>
          </p:nvSpPr>
          <p:spPr>
            <a:xfrm rot="20504502">
              <a:off x="6479821" y="5990866"/>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6" name="Oval 25"/>
            <p:cNvSpPr/>
            <p:nvPr userDrawn="1"/>
          </p:nvSpPr>
          <p:spPr>
            <a:xfrm rot="20504502">
              <a:off x="9327833" y="4273371"/>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Donut 26"/>
            <p:cNvSpPr/>
            <p:nvPr userDrawn="1"/>
          </p:nvSpPr>
          <p:spPr>
            <a:xfrm rot="10604502">
              <a:off x="10421842" y="5527974"/>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Donut 27"/>
            <p:cNvSpPr/>
            <p:nvPr userDrawn="1"/>
          </p:nvSpPr>
          <p:spPr>
            <a:xfrm rot="10604502">
              <a:off x="11502978" y="193534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9" name="Oval 28"/>
            <p:cNvSpPr/>
            <p:nvPr userDrawn="1"/>
          </p:nvSpPr>
          <p:spPr>
            <a:xfrm rot="10604502">
              <a:off x="11886320" y="1765230"/>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Donut 29"/>
            <p:cNvSpPr/>
            <p:nvPr userDrawn="1"/>
          </p:nvSpPr>
          <p:spPr>
            <a:xfrm rot="10604502">
              <a:off x="9874667" y="3536070"/>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1" name="Donut 30"/>
            <p:cNvSpPr/>
            <p:nvPr userDrawn="1"/>
          </p:nvSpPr>
          <p:spPr>
            <a:xfrm rot="10604502">
              <a:off x="10759809" y="3214182"/>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2" name="Donut 31"/>
            <p:cNvSpPr/>
            <p:nvPr userDrawn="1"/>
          </p:nvSpPr>
          <p:spPr>
            <a:xfrm rot="10604502">
              <a:off x="4248675" y="623112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3" name="Oval 32"/>
            <p:cNvSpPr/>
            <p:nvPr userDrawn="1"/>
          </p:nvSpPr>
          <p:spPr>
            <a:xfrm rot="10604502">
              <a:off x="11516462" y="3055947"/>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4" name="Oval 33"/>
            <p:cNvSpPr/>
            <p:nvPr userDrawn="1"/>
          </p:nvSpPr>
          <p:spPr>
            <a:xfrm rot="10604502">
              <a:off x="8086333" y="608290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5" name="Oval 34"/>
            <p:cNvSpPr/>
            <p:nvPr userDrawn="1"/>
          </p:nvSpPr>
          <p:spPr>
            <a:xfrm rot="10604502">
              <a:off x="4659440" y="5686338"/>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grpSp>
        <p:nvGrpSpPr>
          <p:cNvPr id="52" name="Group 51"/>
          <p:cNvGrpSpPr/>
          <p:nvPr userDrawn="1"/>
        </p:nvGrpSpPr>
        <p:grpSpPr>
          <a:xfrm rot="16200000">
            <a:off x="504088" y="768356"/>
            <a:ext cx="383327" cy="67506"/>
            <a:chOff x="2013527" y="1616364"/>
            <a:chExt cx="576928" cy="101600"/>
          </a:xfrm>
        </p:grpSpPr>
        <p:sp>
          <p:nvSpPr>
            <p:cNvPr id="53" name="Oval 52"/>
            <p:cNvSpPr/>
            <p:nvPr userDrawn="1"/>
          </p:nvSpPr>
          <p:spPr>
            <a:xfrm>
              <a:off x="2013527" y="1616364"/>
              <a:ext cx="101600" cy="101600"/>
            </a:xfrm>
            <a:prstGeom prst="ellipse">
              <a:avLst/>
            </a:prstGeom>
            <a:solidFill>
              <a:srgbClr val="4E9F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Oval 54"/>
            <p:cNvSpPr/>
            <p:nvPr userDrawn="1"/>
          </p:nvSpPr>
          <p:spPr>
            <a:xfrm>
              <a:off x="2132359" y="1616364"/>
              <a:ext cx="101600" cy="101600"/>
            </a:xfrm>
            <a:prstGeom prst="ellipse">
              <a:avLst/>
            </a:prstGeom>
            <a:solidFill>
              <a:srgbClr val="4E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Oval 55"/>
            <p:cNvSpPr/>
            <p:nvPr userDrawn="1"/>
          </p:nvSpPr>
          <p:spPr>
            <a:xfrm>
              <a:off x="2251191" y="1616364"/>
              <a:ext cx="101600" cy="101600"/>
            </a:xfrm>
            <a:prstGeom prst="ellipse">
              <a:avLst/>
            </a:prstGeom>
            <a:solidFill>
              <a:srgbClr val="4E9F8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Oval 56"/>
            <p:cNvSpPr/>
            <p:nvPr userDrawn="1"/>
          </p:nvSpPr>
          <p:spPr>
            <a:xfrm>
              <a:off x="2370023" y="1616364"/>
              <a:ext cx="101600" cy="101600"/>
            </a:xfrm>
            <a:prstGeom prst="ellipse">
              <a:avLst/>
            </a:prstGeom>
            <a:solidFill>
              <a:srgbClr val="4E9F8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Oval 60"/>
            <p:cNvSpPr/>
            <p:nvPr userDrawn="1"/>
          </p:nvSpPr>
          <p:spPr>
            <a:xfrm>
              <a:off x="2488855" y="1616364"/>
              <a:ext cx="101600" cy="101600"/>
            </a:xfrm>
            <a:prstGeom prst="ellipse">
              <a:avLst/>
            </a:prstGeom>
            <a:solidFill>
              <a:srgbClr val="4E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2" name="Oval 61"/>
          <p:cNvSpPr/>
          <p:nvPr userDrawn="1"/>
        </p:nvSpPr>
        <p:spPr>
          <a:xfrm>
            <a:off x="11672882" y="-148007"/>
            <a:ext cx="655570" cy="655569"/>
          </a:xfrm>
          <a:prstGeom prst="ellipse">
            <a:avLst/>
          </a:prstGeom>
          <a:solidFill>
            <a:srgbClr val="4E9F8E"/>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400" b="1" smtClean="0">
                <a:solidFill>
                  <a:schemeClr val="bg1"/>
                </a:solidFill>
              </a:rPr>
              <a:pPr algn="ctr"/>
              <a:t>‹#›</a:t>
            </a:fld>
            <a:endParaRPr lang="id-ID" sz="1600" b="1" dirty="0">
              <a:solidFill>
                <a:schemeClr val="bg1"/>
              </a:solidFill>
            </a:endParaRPr>
          </a:p>
        </p:txBody>
      </p:sp>
    </p:spTree>
    <p:extLst>
      <p:ext uri="{BB962C8B-B14F-4D97-AF65-F5344CB8AC3E}">
        <p14:creationId xmlns:p14="http://schemas.microsoft.com/office/powerpoint/2010/main" val="45917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down)">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7_Blank-2">
    <p:spTree>
      <p:nvGrpSpPr>
        <p:cNvPr id="1" name=""/>
        <p:cNvGrpSpPr/>
        <p:nvPr/>
      </p:nvGrpSpPr>
      <p:grpSpPr>
        <a:xfrm>
          <a:off x="0" y="0"/>
          <a:ext cx="0" cy="0"/>
          <a:chOff x="0" y="0"/>
          <a:chExt cx="0" cy="0"/>
        </a:xfrm>
      </p:grpSpPr>
      <p:sp>
        <p:nvSpPr>
          <p:cNvPr id="2" name="Oval 1"/>
          <p:cNvSpPr/>
          <p:nvPr userDrawn="1"/>
        </p:nvSpPr>
        <p:spPr>
          <a:xfrm>
            <a:off x="11711066" y="-118202"/>
            <a:ext cx="562727" cy="562726"/>
          </a:xfrm>
          <a:prstGeom prst="ellipse">
            <a:avLst/>
          </a:prstGeom>
          <a:solidFill>
            <a:schemeClr val="bg1"/>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600" b="1" smtClean="0">
                <a:solidFill>
                  <a:srgbClr val="4E9F8E"/>
                </a:solidFill>
              </a:rPr>
              <a:pPr algn="ctr"/>
              <a:t>‹#›</a:t>
            </a:fld>
            <a:endParaRPr lang="id-ID" sz="1800" b="1" dirty="0">
              <a:solidFill>
                <a:srgbClr val="4E9F8E"/>
              </a:solidFill>
            </a:endParaRPr>
          </a:p>
        </p:txBody>
      </p:sp>
      <p:grpSp>
        <p:nvGrpSpPr>
          <p:cNvPr id="55" name="Group 54"/>
          <p:cNvGrpSpPr/>
          <p:nvPr userDrawn="1"/>
        </p:nvGrpSpPr>
        <p:grpSpPr>
          <a:xfrm>
            <a:off x="11807070" y="6559227"/>
            <a:ext cx="214313" cy="220663"/>
            <a:chOff x="7015550" y="2614882"/>
            <a:chExt cx="214313" cy="220663"/>
          </a:xfrm>
          <a:solidFill>
            <a:schemeClr val="bg1"/>
          </a:solidFill>
        </p:grpSpPr>
        <p:sp>
          <p:nvSpPr>
            <p:cNvPr id="49"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p>
          </p:txBody>
        </p:sp>
        <p:sp>
          <p:nvSpPr>
            <p:cNvPr id="50"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p>
          </p:txBody>
        </p:sp>
      </p:grpSp>
      <p:grpSp>
        <p:nvGrpSpPr>
          <p:cNvPr id="56" name="Group 55"/>
          <p:cNvGrpSpPr/>
          <p:nvPr userDrawn="1"/>
        </p:nvGrpSpPr>
        <p:grpSpPr>
          <a:xfrm>
            <a:off x="11370388" y="6559227"/>
            <a:ext cx="214313" cy="220663"/>
            <a:chOff x="7395183" y="3832633"/>
            <a:chExt cx="214313" cy="220663"/>
          </a:xfrm>
          <a:solidFill>
            <a:schemeClr val="bg1"/>
          </a:solidFill>
        </p:grpSpPr>
        <p:sp>
          <p:nvSpPr>
            <p:cNvPr id="5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p>
          </p:txBody>
        </p:sp>
        <p:sp>
          <p:nvSpPr>
            <p:cNvPr id="52"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p>
          </p:txBody>
        </p:sp>
      </p:grpSp>
      <p:grpSp>
        <p:nvGrpSpPr>
          <p:cNvPr id="54" name="Group 53"/>
          <p:cNvGrpSpPr/>
          <p:nvPr userDrawn="1"/>
        </p:nvGrpSpPr>
        <p:grpSpPr>
          <a:xfrm rot="16200000">
            <a:off x="504088" y="768356"/>
            <a:ext cx="383327" cy="67506"/>
            <a:chOff x="2013527" y="1616364"/>
            <a:chExt cx="576928" cy="101600"/>
          </a:xfrm>
        </p:grpSpPr>
        <p:sp>
          <p:nvSpPr>
            <p:cNvPr id="58" name="Oval 57"/>
            <p:cNvSpPr/>
            <p:nvPr userDrawn="1"/>
          </p:nvSpPr>
          <p:spPr>
            <a:xfrm>
              <a:off x="2013527" y="1616364"/>
              <a:ext cx="101600" cy="10160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Oval 58"/>
            <p:cNvSpPr/>
            <p:nvPr userDrawn="1"/>
          </p:nvSpPr>
          <p:spPr>
            <a:xfrm>
              <a:off x="2132359" y="1616364"/>
              <a:ext cx="101600" cy="1016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Oval 59"/>
            <p:cNvSpPr/>
            <p:nvPr userDrawn="1"/>
          </p:nvSpPr>
          <p:spPr>
            <a:xfrm>
              <a:off x="2251191" y="1616364"/>
              <a:ext cx="101600" cy="101600"/>
            </a:xfrm>
            <a:prstGeom prst="ellips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Oval 63"/>
            <p:cNvSpPr/>
            <p:nvPr userDrawn="1"/>
          </p:nvSpPr>
          <p:spPr>
            <a:xfrm>
              <a:off x="2370023" y="1616364"/>
              <a:ext cx="101600" cy="10160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5" name="Oval 64"/>
            <p:cNvSpPr/>
            <p:nvPr userDrawn="1"/>
          </p:nvSpPr>
          <p:spPr>
            <a:xfrm>
              <a:off x="2488855" y="1616364"/>
              <a:ext cx="101600" cy="101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 name="Oval 2"/>
          <p:cNvSpPr/>
          <p:nvPr userDrawn="1"/>
        </p:nvSpPr>
        <p:spPr>
          <a:xfrm>
            <a:off x="1454624" y="1286519"/>
            <a:ext cx="1366982" cy="1366982"/>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Oval 65"/>
          <p:cNvSpPr/>
          <p:nvPr userDrawn="1"/>
        </p:nvSpPr>
        <p:spPr>
          <a:xfrm>
            <a:off x="1030351" y="2088390"/>
            <a:ext cx="848545" cy="848545"/>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Oval 66"/>
          <p:cNvSpPr/>
          <p:nvPr userDrawn="1"/>
        </p:nvSpPr>
        <p:spPr>
          <a:xfrm>
            <a:off x="2643204" y="944178"/>
            <a:ext cx="484411" cy="484411"/>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Oval 67"/>
          <p:cNvSpPr/>
          <p:nvPr userDrawn="1"/>
        </p:nvSpPr>
        <p:spPr>
          <a:xfrm>
            <a:off x="6438694" y="2175266"/>
            <a:ext cx="1366982" cy="1366982"/>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Oval 68"/>
          <p:cNvSpPr/>
          <p:nvPr userDrawn="1"/>
        </p:nvSpPr>
        <p:spPr>
          <a:xfrm>
            <a:off x="7857650" y="3344498"/>
            <a:ext cx="668176" cy="668176"/>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Oval 69"/>
          <p:cNvSpPr/>
          <p:nvPr userDrawn="1"/>
        </p:nvSpPr>
        <p:spPr>
          <a:xfrm>
            <a:off x="5965557" y="3024954"/>
            <a:ext cx="1232083" cy="1232083"/>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Oval 70"/>
          <p:cNvSpPr/>
          <p:nvPr userDrawn="1"/>
        </p:nvSpPr>
        <p:spPr>
          <a:xfrm>
            <a:off x="9420696" y="-72052"/>
            <a:ext cx="1366982" cy="1366982"/>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Oval 71"/>
          <p:cNvSpPr/>
          <p:nvPr userDrawn="1"/>
        </p:nvSpPr>
        <p:spPr>
          <a:xfrm>
            <a:off x="10247108" y="513222"/>
            <a:ext cx="668176" cy="668176"/>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Oval 72"/>
          <p:cNvSpPr/>
          <p:nvPr userDrawn="1"/>
        </p:nvSpPr>
        <p:spPr>
          <a:xfrm>
            <a:off x="999588" y="5279365"/>
            <a:ext cx="750810" cy="750810"/>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Oval 73"/>
          <p:cNvSpPr/>
          <p:nvPr userDrawn="1"/>
        </p:nvSpPr>
        <p:spPr>
          <a:xfrm>
            <a:off x="2397334" y="4813199"/>
            <a:ext cx="357758" cy="357758"/>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7" name="Group 56"/>
          <p:cNvGrpSpPr/>
          <p:nvPr userDrawn="1"/>
        </p:nvGrpSpPr>
        <p:grpSpPr>
          <a:xfrm>
            <a:off x="3943633" y="1565211"/>
            <a:ext cx="8733041" cy="6614959"/>
            <a:chOff x="3943629" y="1765230"/>
            <a:chExt cx="8733041" cy="6614959"/>
          </a:xfrm>
        </p:grpSpPr>
        <p:sp>
          <p:nvSpPr>
            <p:cNvPr id="61" name="Donut 60"/>
            <p:cNvSpPr/>
            <p:nvPr userDrawn="1"/>
          </p:nvSpPr>
          <p:spPr>
            <a:xfrm rot="6104502">
              <a:off x="10513894" y="4182360"/>
              <a:ext cx="1327177" cy="1327177"/>
            </a:xfrm>
            <a:prstGeom prst="donut">
              <a:avLst>
                <a:gd name="adj" fmla="val 15926"/>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62" name="Donut 61"/>
            <p:cNvSpPr/>
            <p:nvPr userDrawn="1"/>
          </p:nvSpPr>
          <p:spPr>
            <a:xfrm rot="6104502">
              <a:off x="11635129" y="3232034"/>
              <a:ext cx="1041541" cy="1041541"/>
            </a:xfrm>
            <a:prstGeom prst="donut">
              <a:avLst>
                <a:gd name="adj" fmla="val 15926"/>
              </a:avLst>
            </a:prstGeom>
            <a:solidFill>
              <a:schemeClr val="bg1">
                <a:alpha val="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63" name="Donut 62"/>
            <p:cNvSpPr/>
            <p:nvPr userDrawn="1"/>
          </p:nvSpPr>
          <p:spPr>
            <a:xfrm rot="6104502">
              <a:off x="4885213" y="5754088"/>
              <a:ext cx="2626101" cy="2626101"/>
            </a:xfrm>
            <a:prstGeom prst="donut">
              <a:avLst>
                <a:gd name="adj" fmla="val 15926"/>
              </a:avLst>
            </a:prstGeom>
            <a:solidFill>
              <a:schemeClr val="bg1">
                <a:alpha val="3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75" name="Donut 74"/>
            <p:cNvSpPr/>
            <p:nvPr userDrawn="1"/>
          </p:nvSpPr>
          <p:spPr>
            <a:xfrm rot="6104502">
              <a:off x="9890317" y="6328310"/>
              <a:ext cx="1074806" cy="1074806"/>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76" name="Donut 75"/>
            <p:cNvSpPr/>
            <p:nvPr userDrawn="1"/>
          </p:nvSpPr>
          <p:spPr>
            <a:xfrm rot="6104502">
              <a:off x="11280398" y="2773446"/>
              <a:ext cx="835345" cy="835345"/>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77" name="Oval 76"/>
            <p:cNvSpPr/>
            <p:nvPr userDrawn="1"/>
          </p:nvSpPr>
          <p:spPr>
            <a:xfrm rot="6104502">
              <a:off x="11255956" y="4096902"/>
              <a:ext cx="603202" cy="603202"/>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78" name="Oval 77"/>
            <p:cNvSpPr/>
            <p:nvPr userDrawn="1"/>
          </p:nvSpPr>
          <p:spPr>
            <a:xfrm rot="6104502">
              <a:off x="10988857" y="3411415"/>
              <a:ext cx="312832" cy="312832"/>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79" name="Donut 78"/>
            <p:cNvSpPr/>
            <p:nvPr userDrawn="1"/>
          </p:nvSpPr>
          <p:spPr>
            <a:xfrm rot="20504502">
              <a:off x="8157576" y="4967821"/>
              <a:ext cx="1778283" cy="1778283"/>
            </a:xfrm>
            <a:prstGeom prst="donut">
              <a:avLst>
                <a:gd name="adj" fmla="val 15926"/>
              </a:avLst>
            </a:prstGeom>
            <a:solidFill>
              <a:schemeClr val="bg1">
                <a:alpha val="5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0" name="Donut 79"/>
            <p:cNvSpPr/>
            <p:nvPr userDrawn="1"/>
          </p:nvSpPr>
          <p:spPr>
            <a:xfrm rot="20504502">
              <a:off x="5967631" y="5517505"/>
              <a:ext cx="1327177" cy="1327177"/>
            </a:xfrm>
            <a:prstGeom prst="donut">
              <a:avLst>
                <a:gd name="adj" fmla="val 15926"/>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1" name="Oval 80"/>
            <p:cNvSpPr/>
            <p:nvPr userDrawn="1"/>
          </p:nvSpPr>
          <p:spPr>
            <a:xfrm rot="20504502">
              <a:off x="7106071" y="6040256"/>
              <a:ext cx="688490" cy="688490"/>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82" name="Oval 81"/>
            <p:cNvSpPr/>
            <p:nvPr userDrawn="1"/>
          </p:nvSpPr>
          <p:spPr>
            <a:xfrm rot="20504502">
              <a:off x="8828367" y="4697538"/>
              <a:ext cx="536090" cy="536090"/>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83" name="Donut 82"/>
            <p:cNvSpPr/>
            <p:nvPr userDrawn="1"/>
          </p:nvSpPr>
          <p:spPr>
            <a:xfrm rot="20504502">
              <a:off x="7272388" y="5137491"/>
              <a:ext cx="2626101" cy="2626101"/>
            </a:xfrm>
            <a:prstGeom prst="donut">
              <a:avLst>
                <a:gd name="adj" fmla="val 15926"/>
              </a:avLst>
            </a:prstGeom>
            <a:solidFill>
              <a:schemeClr val="bg1">
                <a:alpha val="3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4" name="Donut 83"/>
            <p:cNvSpPr/>
            <p:nvPr userDrawn="1"/>
          </p:nvSpPr>
          <p:spPr>
            <a:xfrm rot="20504502">
              <a:off x="9359434" y="5596700"/>
              <a:ext cx="1074806" cy="1074806"/>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5" name="Donut 84"/>
            <p:cNvSpPr/>
            <p:nvPr userDrawn="1"/>
          </p:nvSpPr>
          <p:spPr>
            <a:xfrm rot="20504502">
              <a:off x="9482547" y="4659556"/>
              <a:ext cx="835345" cy="835345"/>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6" name="Donut 85"/>
            <p:cNvSpPr/>
            <p:nvPr userDrawn="1"/>
          </p:nvSpPr>
          <p:spPr>
            <a:xfrm rot="20504502">
              <a:off x="11146308" y="5868777"/>
              <a:ext cx="1074806" cy="1074806"/>
            </a:xfrm>
            <a:prstGeom prst="donut">
              <a:avLst>
                <a:gd name="adj" fmla="val 24020"/>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7" name="Oval 86"/>
            <p:cNvSpPr/>
            <p:nvPr userDrawn="1"/>
          </p:nvSpPr>
          <p:spPr>
            <a:xfrm rot="20504502">
              <a:off x="7238767" y="5017013"/>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88" name="Oval 87"/>
            <p:cNvSpPr/>
            <p:nvPr userDrawn="1"/>
          </p:nvSpPr>
          <p:spPr>
            <a:xfrm rot="20504502">
              <a:off x="3943629" y="6130310"/>
              <a:ext cx="603202" cy="603202"/>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89" name="Oval 88"/>
            <p:cNvSpPr/>
            <p:nvPr userDrawn="1"/>
          </p:nvSpPr>
          <p:spPr>
            <a:xfrm rot="20504502">
              <a:off x="6479821" y="5990866"/>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0" name="Oval 89"/>
            <p:cNvSpPr/>
            <p:nvPr userDrawn="1"/>
          </p:nvSpPr>
          <p:spPr>
            <a:xfrm rot="20504502">
              <a:off x="9327833" y="4273371"/>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1" name="Donut 90"/>
            <p:cNvSpPr/>
            <p:nvPr userDrawn="1"/>
          </p:nvSpPr>
          <p:spPr>
            <a:xfrm rot="10604502">
              <a:off x="10421842" y="5527974"/>
              <a:ext cx="1327177" cy="1327177"/>
            </a:xfrm>
            <a:prstGeom prst="donut">
              <a:avLst>
                <a:gd name="adj" fmla="val 15926"/>
              </a:avLst>
            </a:prstGeom>
            <a:solidFill>
              <a:schemeClr val="bg1">
                <a:alpha val="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2" name="Donut 91"/>
            <p:cNvSpPr/>
            <p:nvPr userDrawn="1"/>
          </p:nvSpPr>
          <p:spPr>
            <a:xfrm rot="10604502">
              <a:off x="11502978" y="1935344"/>
              <a:ext cx="1041541" cy="1041541"/>
            </a:xfrm>
            <a:prstGeom prst="donut">
              <a:avLst>
                <a:gd name="adj" fmla="val 15926"/>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3" name="Oval 92"/>
            <p:cNvSpPr/>
            <p:nvPr userDrawn="1"/>
          </p:nvSpPr>
          <p:spPr>
            <a:xfrm rot="10604502">
              <a:off x="11886320" y="1765230"/>
              <a:ext cx="536090" cy="536090"/>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4" name="Donut 93"/>
            <p:cNvSpPr/>
            <p:nvPr userDrawn="1"/>
          </p:nvSpPr>
          <p:spPr>
            <a:xfrm rot="10604502">
              <a:off x="9874667" y="3536070"/>
              <a:ext cx="2626101" cy="2626101"/>
            </a:xfrm>
            <a:prstGeom prst="donut">
              <a:avLst>
                <a:gd name="adj" fmla="val 15926"/>
              </a:avLst>
            </a:prstGeom>
            <a:solidFill>
              <a:schemeClr val="bg1">
                <a:alpha val="3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5" name="Donut 94"/>
            <p:cNvSpPr/>
            <p:nvPr userDrawn="1"/>
          </p:nvSpPr>
          <p:spPr>
            <a:xfrm rot="10604502">
              <a:off x="10759809" y="3214182"/>
              <a:ext cx="835345" cy="835345"/>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6" name="Donut 95"/>
            <p:cNvSpPr/>
            <p:nvPr userDrawn="1"/>
          </p:nvSpPr>
          <p:spPr>
            <a:xfrm rot="10604502">
              <a:off x="4248675" y="6231127"/>
              <a:ext cx="1074806" cy="1074806"/>
            </a:xfrm>
            <a:prstGeom prst="donut">
              <a:avLst>
                <a:gd name="adj" fmla="val 24020"/>
              </a:avLst>
            </a:prstGeom>
            <a:solidFill>
              <a:schemeClr val="bg1">
                <a:alpha val="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7" name="Oval 96"/>
            <p:cNvSpPr/>
            <p:nvPr userDrawn="1"/>
          </p:nvSpPr>
          <p:spPr>
            <a:xfrm rot="10604502">
              <a:off x="11516462" y="3055947"/>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8" name="Oval 97"/>
            <p:cNvSpPr/>
            <p:nvPr userDrawn="1"/>
          </p:nvSpPr>
          <p:spPr>
            <a:xfrm rot="10604502">
              <a:off x="8086333" y="6082900"/>
              <a:ext cx="603202" cy="60320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9" name="Oval 98"/>
            <p:cNvSpPr/>
            <p:nvPr userDrawn="1"/>
          </p:nvSpPr>
          <p:spPr>
            <a:xfrm rot="10604502">
              <a:off x="4659440" y="5686338"/>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spTree>
    <p:extLst>
      <p:ext uri="{BB962C8B-B14F-4D97-AF65-F5344CB8AC3E}">
        <p14:creationId xmlns:p14="http://schemas.microsoft.com/office/powerpoint/2010/main" val="323403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down)">
                                      <p:cBhvr>
                                        <p:cTn id="1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8_Blank-2">
    <p:spTree>
      <p:nvGrpSpPr>
        <p:cNvPr id="1" name=""/>
        <p:cNvGrpSpPr/>
        <p:nvPr/>
      </p:nvGrpSpPr>
      <p:grpSpPr>
        <a:xfrm>
          <a:off x="0" y="0"/>
          <a:ext cx="0" cy="0"/>
          <a:chOff x="0" y="0"/>
          <a:chExt cx="0" cy="0"/>
        </a:xfrm>
      </p:grpSpPr>
      <p:sp>
        <p:nvSpPr>
          <p:cNvPr id="2" name="Oval 1"/>
          <p:cNvSpPr/>
          <p:nvPr userDrawn="1"/>
        </p:nvSpPr>
        <p:spPr>
          <a:xfrm>
            <a:off x="11711066" y="-118202"/>
            <a:ext cx="562727" cy="562726"/>
          </a:xfrm>
          <a:prstGeom prst="ellipse">
            <a:avLst/>
          </a:prstGeom>
          <a:solidFill>
            <a:schemeClr val="bg1"/>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600" b="1" smtClean="0">
                <a:solidFill>
                  <a:srgbClr val="4E9F8E"/>
                </a:solidFill>
              </a:rPr>
              <a:pPr algn="ctr"/>
              <a:t>‹#›</a:t>
            </a:fld>
            <a:endParaRPr lang="id-ID" sz="1800" b="1" dirty="0">
              <a:solidFill>
                <a:srgbClr val="4E9F8E"/>
              </a:solidFill>
            </a:endParaRPr>
          </a:p>
        </p:txBody>
      </p:sp>
      <p:grpSp>
        <p:nvGrpSpPr>
          <p:cNvPr id="55" name="Group 54"/>
          <p:cNvGrpSpPr/>
          <p:nvPr userDrawn="1"/>
        </p:nvGrpSpPr>
        <p:grpSpPr>
          <a:xfrm>
            <a:off x="11807070" y="6559227"/>
            <a:ext cx="214313" cy="220663"/>
            <a:chOff x="7015550" y="2614882"/>
            <a:chExt cx="214313" cy="220663"/>
          </a:xfrm>
          <a:solidFill>
            <a:schemeClr val="bg1"/>
          </a:solidFill>
        </p:grpSpPr>
        <p:sp>
          <p:nvSpPr>
            <p:cNvPr id="49"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p>
          </p:txBody>
        </p:sp>
        <p:sp>
          <p:nvSpPr>
            <p:cNvPr id="50"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p>
          </p:txBody>
        </p:sp>
      </p:grpSp>
      <p:grpSp>
        <p:nvGrpSpPr>
          <p:cNvPr id="56" name="Group 55"/>
          <p:cNvGrpSpPr/>
          <p:nvPr userDrawn="1"/>
        </p:nvGrpSpPr>
        <p:grpSpPr>
          <a:xfrm>
            <a:off x="11370388" y="6559227"/>
            <a:ext cx="214313" cy="220663"/>
            <a:chOff x="7395183" y="3832633"/>
            <a:chExt cx="214313" cy="220663"/>
          </a:xfrm>
          <a:solidFill>
            <a:schemeClr val="bg1"/>
          </a:solidFill>
        </p:grpSpPr>
        <p:sp>
          <p:nvSpPr>
            <p:cNvPr id="5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p>
          </p:txBody>
        </p:sp>
        <p:sp>
          <p:nvSpPr>
            <p:cNvPr id="52"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p>
          </p:txBody>
        </p:sp>
      </p:grpSp>
      <p:sp>
        <p:nvSpPr>
          <p:cNvPr id="3" name="Oval 2"/>
          <p:cNvSpPr/>
          <p:nvPr userDrawn="1"/>
        </p:nvSpPr>
        <p:spPr>
          <a:xfrm>
            <a:off x="2148975" y="1977516"/>
            <a:ext cx="1366982" cy="1366982"/>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Oval 65"/>
          <p:cNvSpPr/>
          <p:nvPr userDrawn="1"/>
        </p:nvSpPr>
        <p:spPr>
          <a:xfrm>
            <a:off x="1030351" y="2088390"/>
            <a:ext cx="848545" cy="848545"/>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Oval 66"/>
          <p:cNvSpPr/>
          <p:nvPr userDrawn="1"/>
        </p:nvSpPr>
        <p:spPr>
          <a:xfrm>
            <a:off x="2590260" y="1735310"/>
            <a:ext cx="484411" cy="484411"/>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Oval 67"/>
          <p:cNvSpPr/>
          <p:nvPr userDrawn="1"/>
        </p:nvSpPr>
        <p:spPr>
          <a:xfrm>
            <a:off x="4521469" y="1051819"/>
            <a:ext cx="1366982" cy="1366982"/>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Oval 68"/>
          <p:cNvSpPr/>
          <p:nvPr userDrawn="1"/>
        </p:nvSpPr>
        <p:spPr>
          <a:xfrm>
            <a:off x="6198267" y="2093401"/>
            <a:ext cx="668176" cy="668176"/>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Oval 69"/>
          <p:cNvSpPr/>
          <p:nvPr userDrawn="1"/>
        </p:nvSpPr>
        <p:spPr>
          <a:xfrm>
            <a:off x="6438694" y="2066424"/>
            <a:ext cx="1232083" cy="1232083"/>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Oval 70"/>
          <p:cNvSpPr/>
          <p:nvPr userDrawn="1"/>
        </p:nvSpPr>
        <p:spPr>
          <a:xfrm>
            <a:off x="9421819" y="1729081"/>
            <a:ext cx="1366982" cy="1366982"/>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Oval 71"/>
          <p:cNvSpPr/>
          <p:nvPr userDrawn="1"/>
        </p:nvSpPr>
        <p:spPr>
          <a:xfrm>
            <a:off x="9894179" y="1216321"/>
            <a:ext cx="668176" cy="668176"/>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Oval 72"/>
          <p:cNvSpPr/>
          <p:nvPr userDrawn="1"/>
        </p:nvSpPr>
        <p:spPr>
          <a:xfrm>
            <a:off x="2148975" y="4983977"/>
            <a:ext cx="750810" cy="750810"/>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Oval 73"/>
          <p:cNvSpPr/>
          <p:nvPr userDrawn="1"/>
        </p:nvSpPr>
        <p:spPr>
          <a:xfrm>
            <a:off x="2397334" y="4813199"/>
            <a:ext cx="357758" cy="357758"/>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92" name="Group 91"/>
          <p:cNvGrpSpPr/>
          <p:nvPr userDrawn="1"/>
        </p:nvGrpSpPr>
        <p:grpSpPr>
          <a:xfrm>
            <a:off x="3943633" y="1565211"/>
            <a:ext cx="8733041" cy="6614959"/>
            <a:chOff x="3943629" y="1765230"/>
            <a:chExt cx="8733041" cy="6614959"/>
          </a:xfrm>
        </p:grpSpPr>
        <p:sp>
          <p:nvSpPr>
            <p:cNvPr id="93" name="Donut 92"/>
            <p:cNvSpPr/>
            <p:nvPr userDrawn="1"/>
          </p:nvSpPr>
          <p:spPr>
            <a:xfrm rot="6104502">
              <a:off x="10513894" y="4182360"/>
              <a:ext cx="1327177" cy="1327177"/>
            </a:xfrm>
            <a:prstGeom prst="donut">
              <a:avLst>
                <a:gd name="adj" fmla="val 15926"/>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4" name="Donut 93"/>
            <p:cNvSpPr/>
            <p:nvPr userDrawn="1"/>
          </p:nvSpPr>
          <p:spPr>
            <a:xfrm rot="6104502">
              <a:off x="11635129" y="3232034"/>
              <a:ext cx="1041541" cy="1041541"/>
            </a:xfrm>
            <a:prstGeom prst="donut">
              <a:avLst>
                <a:gd name="adj" fmla="val 15926"/>
              </a:avLst>
            </a:prstGeom>
            <a:solidFill>
              <a:schemeClr val="bg1">
                <a:alpha val="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5" name="Donut 94"/>
            <p:cNvSpPr/>
            <p:nvPr userDrawn="1"/>
          </p:nvSpPr>
          <p:spPr>
            <a:xfrm rot="6104502">
              <a:off x="4885213" y="5754088"/>
              <a:ext cx="2626101" cy="2626101"/>
            </a:xfrm>
            <a:prstGeom prst="donut">
              <a:avLst>
                <a:gd name="adj" fmla="val 15926"/>
              </a:avLst>
            </a:prstGeom>
            <a:solidFill>
              <a:schemeClr val="bg1">
                <a:alpha val="3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6" name="Donut 95"/>
            <p:cNvSpPr/>
            <p:nvPr userDrawn="1"/>
          </p:nvSpPr>
          <p:spPr>
            <a:xfrm rot="6104502">
              <a:off x="9890317" y="6328310"/>
              <a:ext cx="1074806" cy="1074806"/>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7" name="Donut 96"/>
            <p:cNvSpPr/>
            <p:nvPr userDrawn="1"/>
          </p:nvSpPr>
          <p:spPr>
            <a:xfrm rot="6104502">
              <a:off x="11280398" y="2773446"/>
              <a:ext cx="835345" cy="835345"/>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8" name="Oval 97"/>
            <p:cNvSpPr/>
            <p:nvPr userDrawn="1"/>
          </p:nvSpPr>
          <p:spPr>
            <a:xfrm rot="6104502">
              <a:off x="11255956" y="4096902"/>
              <a:ext cx="603202" cy="603202"/>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9" name="Oval 98"/>
            <p:cNvSpPr/>
            <p:nvPr userDrawn="1"/>
          </p:nvSpPr>
          <p:spPr>
            <a:xfrm rot="6104502">
              <a:off x="10988857" y="3411415"/>
              <a:ext cx="312832" cy="312832"/>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00" name="Donut 99"/>
            <p:cNvSpPr/>
            <p:nvPr userDrawn="1"/>
          </p:nvSpPr>
          <p:spPr>
            <a:xfrm rot="20504502">
              <a:off x="8157576" y="4967821"/>
              <a:ext cx="1778283" cy="1778283"/>
            </a:xfrm>
            <a:prstGeom prst="donut">
              <a:avLst>
                <a:gd name="adj" fmla="val 15926"/>
              </a:avLst>
            </a:prstGeom>
            <a:solidFill>
              <a:schemeClr val="bg1">
                <a:alpha val="5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1" name="Donut 100"/>
            <p:cNvSpPr/>
            <p:nvPr userDrawn="1"/>
          </p:nvSpPr>
          <p:spPr>
            <a:xfrm rot="20504502">
              <a:off x="5967631" y="5517505"/>
              <a:ext cx="1327177" cy="1327177"/>
            </a:xfrm>
            <a:prstGeom prst="donut">
              <a:avLst>
                <a:gd name="adj" fmla="val 15926"/>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2" name="Oval 101"/>
            <p:cNvSpPr/>
            <p:nvPr userDrawn="1"/>
          </p:nvSpPr>
          <p:spPr>
            <a:xfrm rot="20504502">
              <a:off x="7106071" y="6040256"/>
              <a:ext cx="688490" cy="688490"/>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03" name="Oval 102"/>
            <p:cNvSpPr/>
            <p:nvPr userDrawn="1"/>
          </p:nvSpPr>
          <p:spPr>
            <a:xfrm rot="20504502">
              <a:off x="8828367" y="4697538"/>
              <a:ext cx="536090" cy="536090"/>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04" name="Donut 103"/>
            <p:cNvSpPr/>
            <p:nvPr userDrawn="1"/>
          </p:nvSpPr>
          <p:spPr>
            <a:xfrm rot="20504502">
              <a:off x="7272388" y="5137491"/>
              <a:ext cx="2626101" cy="2626101"/>
            </a:xfrm>
            <a:prstGeom prst="donut">
              <a:avLst>
                <a:gd name="adj" fmla="val 15926"/>
              </a:avLst>
            </a:prstGeom>
            <a:solidFill>
              <a:schemeClr val="bg1">
                <a:alpha val="3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5" name="Donut 104"/>
            <p:cNvSpPr/>
            <p:nvPr userDrawn="1"/>
          </p:nvSpPr>
          <p:spPr>
            <a:xfrm rot="20504502">
              <a:off x="9359434" y="5596700"/>
              <a:ext cx="1074806" cy="1074806"/>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6" name="Donut 105"/>
            <p:cNvSpPr/>
            <p:nvPr userDrawn="1"/>
          </p:nvSpPr>
          <p:spPr>
            <a:xfrm rot="20504502">
              <a:off x="9482547" y="4659556"/>
              <a:ext cx="835345" cy="835345"/>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7" name="Donut 106"/>
            <p:cNvSpPr/>
            <p:nvPr userDrawn="1"/>
          </p:nvSpPr>
          <p:spPr>
            <a:xfrm rot="20504502">
              <a:off x="11146308" y="5868777"/>
              <a:ext cx="1074806" cy="1074806"/>
            </a:xfrm>
            <a:prstGeom prst="donut">
              <a:avLst>
                <a:gd name="adj" fmla="val 24020"/>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8" name="Oval 107"/>
            <p:cNvSpPr/>
            <p:nvPr userDrawn="1"/>
          </p:nvSpPr>
          <p:spPr>
            <a:xfrm rot="20504502">
              <a:off x="7238767" y="5017013"/>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09" name="Oval 108"/>
            <p:cNvSpPr/>
            <p:nvPr userDrawn="1"/>
          </p:nvSpPr>
          <p:spPr>
            <a:xfrm rot="20504502">
              <a:off x="3943629" y="6130310"/>
              <a:ext cx="603202" cy="603202"/>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10" name="Oval 109"/>
            <p:cNvSpPr/>
            <p:nvPr userDrawn="1"/>
          </p:nvSpPr>
          <p:spPr>
            <a:xfrm rot="20504502">
              <a:off x="6479821" y="5990866"/>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11" name="Oval 110"/>
            <p:cNvSpPr/>
            <p:nvPr userDrawn="1"/>
          </p:nvSpPr>
          <p:spPr>
            <a:xfrm rot="20504502">
              <a:off x="9327833" y="4273371"/>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12" name="Donut 111"/>
            <p:cNvSpPr/>
            <p:nvPr userDrawn="1"/>
          </p:nvSpPr>
          <p:spPr>
            <a:xfrm rot="10604502">
              <a:off x="10421842" y="5527974"/>
              <a:ext cx="1327177" cy="1327177"/>
            </a:xfrm>
            <a:prstGeom prst="donut">
              <a:avLst>
                <a:gd name="adj" fmla="val 15926"/>
              </a:avLst>
            </a:prstGeom>
            <a:solidFill>
              <a:schemeClr val="bg1">
                <a:alpha val="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3" name="Donut 112"/>
            <p:cNvSpPr/>
            <p:nvPr userDrawn="1"/>
          </p:nvSpPr>
          <p:spPr>
            <a:xfrm rot="10604502">
              <a:off x="11502978" y="1935344"/>
              <a:ext cx="1041541" cy="1041541"/>
            </a:xfrm>
            <a:prstGeom prst="donut">
              <a:avLst>
                <a:gd name="adj" fmla="val 15926"/>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4" name="Oval 113"/>
            <p:cNvSpPr/>
            <p:nvPr userDrawn="1"/>
          </p:nvSpPr>
          <p:spPr>
            <a:xfrm rot="10604502">
              <a:off x="11886320" y="1765230"/>
              <a:ext cx="536090" cy="536090"/>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15" name="Donut 114"/>
            <p:cNvSpPr/>
            <p:nvPr userDrawn="1"/>
          </p:nvSpPr>
          <p:spPr>
            <a:xfrm rot="10604502">
              <a:off x="9874667" y="3536070"/>
              <a:ext cx="2626101" cy="2626101"/>
            </a:xfrm>
            <a:prstGeom prst="donut">
              <a:avLst>
                <a:gd name="adj" fmla="val 15926"/>
              </a:avLst>
            </a:prstGeom>
            <a:solidFill>
              <a:schemeClr val="bg1">
                <a:alpha val="3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6" name="Donut 115"/>
            <p:cNvSpPr/>
            <p:nvPr userDrawn="1"/>
          </p:nvSpPr>
          <p:spPr>
            <a:xfrm rot="10604502">
              <a:off x="10759809" y="3214182"/>
              <a:ext cx="835345" cy="835345"/>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7" name="Donut 116"/>
            <p:cNvSpPr/>
            <p:nvPr userDrawn="1"/>
          </p:nvSpPr>
          <p:spPr>
            <a:xfrm rot="10604502">
              <a:off x="4248675" y="6231127"/>
              <a:ext cx="1074806" cy="1074806"/>
            </a:xfrm>
            <a:prstGeom prst="donut">
              <a:avLst>
                <a:gd name="adj" fmla="val 24020"/>
              </a:avLst>
            </a:prstGeom>
            <a:solidFill>
              <a:schemeClr val="bg1">
                <a:alpha val="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8" name="Oval 117"/>
            <p:cNvSpPr/>
            <p:nvPr userDrawn="1"/>
          </p:nvSpPr>
          <p:spPr>
            <a:xfrm rot="10604502">
              <a:off x="11516462" y="3055947"/>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19" name="Oval 118"/>
            <p:cNvSpPr/>
            <p:nvPr userDrawn="1"/>
          </p:nvSpPr>
          <p:spPr>
            <a:xfrm rot="10604502">
              <a:off x="8086333" y="6082900"/>
              <a:ext cx="603202" cy="60320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20" name="Oval 119"/>
            <p:cNvSpPr/>
            <p:nvPr userDrawn="1"/>
          </p:nvSpPr>
          <p:spPr>
            <a:xfrm rot="10604502">
              <a:off x="4659440" y="5686338"/>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spTree>
    <p:extLst>
      <p:ext uri="{BB962C8B-B14F-4D97-AF65-F5344CB8AC3E}">
        <p14:creationId xmlns:p14="http://schemas.microsoft.com/office/powerpoint/2010/main" val="2665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9_Blank-2">
    <p:spTree>
      <p:nvGrpSpPr>
        <p:cNvPr id="1" name=""/>
        <p:cNvGrpSpPr/>
        <p:nvPr/>
      </p:nvGrpSpPr>
      <p:grpSpPr>
        <a:xfrm>
          <a:off x="0" y="0"/>
          <a:ext cx="0" cy="0"/>
          <a:chOff x="0" y="0"/>
          <a:chExt cx="0" cy="0"/>
        </a:xfrm>
      </p:grpSpPr>
      <p:grpSp>
        <p:nvGrpSpPr>
          <p:cNvPr id="61" name="Group 60"/>
          <p:cNvGrpSpPr/>
          <p:nvPr userDrawn="1"/>
        </p:nvGrpSpPr>
        <p:grpSpPr>
          <a:xfrm>
            <a:off x="3943633" y="1565211"/>
            <a:ext cx="8733041" cy="6614959"/>
            <a:chOff x="3943629" y="1765230"/>
            <a:chExt cx="8733041" cy="6614959"/>
          </a:xfrm>
        </p:grpSpPr>
        <p:sp>
          <p:nvSpPr>
            <p:cNvPr id="62" name="Donut 61"/>
            <p:cNvSpPr/>
            <p:nvPr userDrawn="1"/>
          </p:nvSpPr>
          <p:spPr>
            <a:xfrm rot="6104502">
              <a:off x="10513894" y="4182360"/>
              <a:ext cx="1327177" cy="1327177"/>
            </a:xfrm>
            <a:prstGeom prst="donut">
              <a:avLst>
                <a:gd name="adj" fmla="val 15926"/>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63" name="Donut 62"/>
            <p:cNvSpPr/>
            <p:nvPr userDrawn="1"/>
          </p:nvSpPr>
          <p:spPr>
            <a:xfrm rot="6104502">
              <a:off x="11635129" y="3232034"/>
              <a:ext cx="1041541" cy="1041541"/>
            </a:xfrm>
            <a:prstGeom prst="donut">
              <a:avLst>
                <a:gd name="adj" fmla="val 15926"/>
              </a:avLst>
            </a:prstGeom>
            <a:solidFill>
              <a:schemeClr val="bg1">
                <a:alpha val="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64" name="Donut 63"/>
            <p:cNvSpPr/>
            <p:nvPr userDrawn="1"/>
          </p:nvSpPr>
          <p:spPr>
            <a:xfrm rot="6104502">
              <a:off x="4885213" y="5754088"/>
              <a:ext cx="2626101" cy="2626101"/>
            </a:xfrm>
            <a:prstGeom prst="donut">
              <a:avLst>
                <a:gd name="adj" fmla="val 15926"/>
              </a:avLst>
            </a:prstGeom>
            <a:solidFill>
              <a:schemeClr val="bg1">
                <a:alpha val="3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65" name="Donut 64"/>
            <p:cNvSpPr/>
            <p:nvPr userDrawn="1"/>
          </p:nvSpPr>
          <p:spPr>
            <a:xfrm rot="6104502">
              <a:off x="9890317" y="6328310"/>
              <a:ext cx="1074806" cy="1074806"/>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75" name="Donut 74"/>
            <p:cNvSpPr/>
            <p:nvPr userDrawn="1"/>
          </p:nvSpPr>
          <p:spPr>
            <a:xfrm rot="6104502">
              <a:off x="11280398" y="2773446"/>
              <a:ext cx="835345" cy="835345"/>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76" name="Oval 75"/>
            <p:cNvSpPr/>
            <p:nvPr userDrawn="1"/>
          </p:nvSpPr>
          <p:spPr>
            <a:xfrm rot="6104502">
              <a:off x="11255956" y="4096902"/>
              <a:ext cx="603202" cy="603202"/>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77" name="Oval 76"/>
            <p:cNvSpPr/>
            <p:nvPr userDrawn="1"/>
          </p:nvSpPr>
          <p:spPr>
            <a:xfrm rot="6104502">
              <a:off x="10988857" y="3411415"/>
              <a:ext cx="312832" cy="312832"/>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78" name="Donut 77"/>
            <p:cNvSpPr/>
            <p:nvPr userDrawn="1"/>
          </p:nvSpPr>
          <p:spPr>
            <a:xfrm rot="20504502">
              <a:off x="8157576" y="4967821"/>
              <a:ext cx="1778283" cy="1778283"/>
            </a:xfrm>
            <a:prstGeom prst="donut">
              <a:avLst>
                <a:gd name="adj" fmla="val 15926"/>
              </a:avLst>
            </a:prstGeom>
            <a:solidFill>
              <a:schemeClr val="bg1">
                <a:alpha val="5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79" name="Donut 78"/>
            <p:cNvSpPr/>
            <p:nvPr userDrawn="1"/>
          </p:nvSpPr>
          <p:spPr>
            <a:xfrm rot="20504502">
              <a:off x="5967631" y="5517505"/>
              <a:ext cx="1327177" cy="1327177"/>
            </a:xfrm>
            <a:prstGeom prst="donut">
              <a:avLst>
                <a:gd name="adj" fmla="val 15926"/>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0" name="Oval 79"/>
            <p:cNvSpPr/>
            <p:nvPr userDrawn="1"/>
          </p:nvSpPr>
          <p:spPr>
            <a:xfrm rot="20504502">
              <a:off x="7106071" y="6040256"/>
              <a:ext cx="688490" cy="688490"/>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81" name="Oval 80"/>
            <p:cNvSpPr/>
            <p:nvPr userDrawn="1"/>
          </p:nvSpPr>
          <p:spPr>
            <a:xfrm rot="20504502">
              <a:off x="8828367" y="4697538"/>
              <a:ext cx="536090" cy="536090"/>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82" name="Donut 81"/>
            <p:cNvSpPr/>
            <p:nvPr userDrawn="1"/>
          </p:nvSpPr>
          <p:spPr>
            <a:xfrm rot="20504502">
              <a:off x="7272388" y="5137491"/>
              <a:ext cx="2626101" cy="2626101"/>
            </a:xfrm>
            <a:prstGeom prst="donut">
              <a:avLst>
                <a:gd name="adj" fmla="val 15926"/>
              </a:avLst>
            </a:prstGeom>
            <a:solidFill>
              <a:schemeClr val="bg1">
                <a:alpha val="3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3" name="Donut 82"/>
            <p:cNvSpPr/>
            <p:nvPr userDrawn="1"/>
          </p:nvSpPr>
          <p:spPr>
            <a:xfrm rot="20504502">
              <a:off x="9359434" y="5596700"/>
              <a:ext cx="1074806" cy="1074806"/>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4" name="Donut 83"/>
            <p:cNvSpPr/>
            <p:nvPr userDrawn="1"/>
          </p:nvSpPr>
          <p:spPr>
            <a:xfrm rot="20504502">
              <a:off x="9482547" y="4659556"/>
              <a:ext cx="835345" cy="835345"/>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5" name="Donut 84"/>
            <p:cNvSpPr/>
            <p:nvPr userDrawn="1"/>
          </p:nvSpPr>
          <p:spPr>
            <a:xfrm rot="20504502">
              <a:off x="11146308" y="5868777"/>
              <a:ext cx="1074806" cy="1074806"/>
            </a:xfrm>
            <a:prstGeom prst="donut">
              <a:avLst>
                <a:gd name="adj" fmla="val 24020"/>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6" name="Oval 85"/>
            <p:cNvSpPr/>
            <p:nvPr userDrawn="1"/>
          </p:nvSpPr>
          <p:spPr>
            <a:xfrm rot="20504502">
              <a:off x="7238767" y="5017013"/>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87" name="Oval 86"/>
            <p:cNvSpPr/>
            <p:nvPr userDrawn="1"/>
          </p:nvSpPr>
          <p:spPr>
            <a:xfrm rot="20504502">
              <a:off x="3943629" y="6130310"/>
              <a:ext cx="603202" cy="603202"/>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88" name="Oval 87"/>
            <p:cNvSpPr/>
            <p:nvPr userDrawn="1"/>
          </p:nvSpPr>
          <p:spPr>
            <a:xfrm rot="20504502">
              <a:off x="6479821" y="5990866"/>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89" name="Oval 88"/>
            <p:cNvSpPr/>
            <p:nvPr userDrawn="1"/>
          </p:nvSpPr>
          <p:spPr>
            <a:xfrm rot="20504502">
              <a:off x="9327833" y="4273371"/>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0" name="Donut 89"/>
            <p:cNvSpPr/>
            <p:nvPr userDrawn="1"/>
          </p:nvSpPr>
          <p:spPr>
            <a:xfrm rot="10604502">
              <a:off x="10421842" y="5527974"/>
              <a:ext cx="1327177" cy="1327177"/>
            </a:xfrm>
            <a:prstGeom prst="donut">
              <a:avLst>
                <a:gd name="adj" fmla="val 15926"/>
              </a:avLst>
            </a:prstGeom>
            <a:solidFill>
              <a:schemeClr val="bg1">
                <a:alpha val="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1" name="Donut 90"/>
            <p:cNvSpPr/>
            <p:nvPr userDrawn="1"/>
          </p:nvSpPr>
          <p:spPr>
            <a:xfrm rot="10604502">
              <a:off x="11502978" y="1935344"/>
              <a:ext cx="1041541" cy="1041541"/>
            </a:xfrm>
            <a:prstGeom prst="donut">
              <a:avLst>
                <a:gd name="adj" fmla="val 15926"/>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2" name="Oval 91"/>
            <p:cNvSpPr/>
            <p:nvPr userDrawn="1"/>
          </p:nvSpPr>
          <p:spPr>
            <a:xfrm rot="10604502">
              <a:off x="11886320" y="1765230"/>
              <a:ext cx="536090" cy="536090"/>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3" name="Donut 92"/>
            <p:cNvSpPr/>
            <p:nvPr userDrawn="1"/>
          </p:nvSpPr>
          <p:spPr>
            <a:xfrm rot="10604502">
              <a:off x="9874667" y="3536070"/>
              <a:ext cx="2626101" cy="2626101"/>
            </a:xfrm>
            <a:prstGeom prst="donut">
              <a:avLst>
                <a:gd name="adj" fmla="val 15926"/>
              </a:avLst>
            </a:prstGeom>
            <a:solidFill>
              <a:schemeClr val="bg1">
                <a:alpha val="3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4" name="Donut 93"/>
            <p:cNvSpPr/>
            <p:nvPr userDrawn="1"/>
          </p:nvSpPr>
          <p:spPr>
            <a:xfrm rot="10604502">
              <a:off x="10759809" y="3214182"/>
              <a:ext cx="835345" cy="835345"/>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5" name="Donut 94"/>
            <p:cNvSpPr/>
            <p:nvPr userDrawn="1"/>
          </p:nvSpPr>
          <p:spPr>
            <a:xfrm rot="10604502">
              <a:off x="4248675" y="6231127"/>
              <a:ext cx="1074806" cy="1074806"/>
            </a:xfrm>
            <a:prstGeom prst="donut">
              <a:avLst>
                <a:gd name="adj" fmla="val 24020"/>
              </a:avLst>
            </a:prstGeom>
            <a:solidFill>
              <a:schemeClr val="bg1">
                <a:alpha val="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6" name="Oval 95"/>
            <p:cNvSpPr/>
            <p:nvPr userDrawn="1"/>
          </p:nvSpPr>
          <p:spPr>
            <a:xfrm rot="10604502">
              <a:off x="11516462" y="3055947"/>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7" name="Oval 96"/>
            <p:cNvSpPr/>
            <p:nvPr userDrawn="1"/>
          </p:nvSpPr>
          <p:spPr>
            <a:xfrm rot="10604502">
              <a:off x="8086333" y="6082900"/>
              <a:ext cx="603202" cy="60320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8" name="Oval 97"/>
            <p:cNvSpPr/>
            <p:nvPr userDrawn="1"/>
          </p:nvSpPr>
          <p:spPr>
            <a:xfrm rot="10604502">
              <a:off x="4659440" y="5686338"/>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sp>
        <p:nvSpPr>
          <p:cNvPr id="2" name="Oval 1"/>
          <p:cNvSpPr/>
          <p:nvPr userDrawn="1"/>
        </p:nvSpPr>
        <p:spPr>
          <a:xfrm>
            <a:off x="11711066" y="-118202"/>
            <a:ext cx="562727" cy="562726"/>
          </a:xfrm>
          <a:prstGeom prst="ellipse">
            <a:avLst/>
          </a:prstGeom>
          <a:solidFill>
            <a:schemeClr val="bg1"/>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600" b="1" smtClean="0">
                <a:solidFill>
                  <a:srgbClr val="4E9F8E"/>
                </a:solidFill>
              </a:rPr>
              <a:pPr algn="ctr"/>
              <a:t>‹#›</a:t>
            </a:fld>
            <a:endParaRPr lang="id-ID" sz="1800" b="1" dirty="0">
              <a:solidFill>
                <a:srgbClr val="4E9F8E"/>
              </a:solidFill>
            </a:endParaRPr>
          </a:p>
        </p:txBody>
      </p:sp>
      <p:grpSp>
        <p:nvGrpSpPr>
          <p:cNvPr id="55" name="Group 54"/>
          <p:cNvGrpSpPr/>
          <p:nvPr userDrawn="1"/>
        </p:nvGrpSpPr>
        <p:grpSpPr>
          <a:xfrm>
            <a:off x="11807070" y="6559227"/>
            <a:ext cx="214313" cy="220663"/>
            <a:chOff x="7015550" y="2614882"/>
            <a:chExt cx="214313" cy="220663"/>
          </a:xfrm>
          <a:solidFill>
            <a:schemeClr val="bg1"/>
          </a:solidFill>
        </p:grpSpPr>
        <p:sp>
          <p:nvSpPr>
            <p:cNvPr id="49"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p>
          </p:txBody>
        </p:sp>
        <p:sp>
          <p:nvSpPr>
            <p:cNvPr id="50"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p>
          </p:txBody>
        </p:sp>
      </p:grpSp>
      <p:grpSp>
        <p:nvGrpSpPr>
          <p:cNvPr id="56" name="Group 55"/>
          <p:cNvGrpSpPr/>
          <p:nvPr userDrawn="1"/>
        </p:nvGrpSpPr>
        <p:grpSpPr>
          <a:xfrm>
            <a:off x="11370388" y="6559227"/>
            <a:ext cx="214313" cy="220663"/>
            <a:chOff x="7395183" y="3832633"/>
            <a:chExt cx="214313" cy="220663"/>
          </a:xfrm>
          <a:solidFill>
            <a:schemeClr val="bg1"/>
          </a:solidFill>
        </p:grpSpPr>
        <p:sp>
          <p:nvSpPr>
            <p:cNvPr id="5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p>
          </p:txBody>
        </p:sp>
        <p:sp>
          <p:nvSpPr>
            <p:cNvPr id="52"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p>
          </p:txBody>
        </p:sp>
      </p:grpSp>
      <p:sp>
        <p:nvSpPr>
          <p:cNvPr id="3" name="Oval 2"/>
          <p:cNvSpPr/>
          <p:nvPr userDrawn="1"/>
        </p:nvSpPr>
        <p:spPr>
          <a:xfrm>
            <a:off x="537727" y="114819"/>
            <a:ext cx="1366982" cy="1366982"/>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Oval 65"/>
          <p:cNvSpPr/>
          <p:nvPr userDrawn="1"/>
        </p:nvSpPr>
        <p:spPr>
          <a:xfrm>
            <a:off x="796945" y="1460738"/>
            <a:ext cx="848545" cy="848545"/>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Oval 66"/>
          <p:cNvSpPr/>
          <p:nvPr userDrawn="1"/>
        </p:nvSpPr>
        <p:spPr>
          <a:xfrm>
            <a:off x="2816355" y="605104"/>
            <a:ext cx="484411" cy="484411"/>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Oval 67"/>
          <p:cNvSpPr/>
          <p:nvPr userDrawn="1"/>
        </p:nvSpPr>
        <p:spPr>
          <a:xfrm>
            <a:off x="7674933" y="2185609"/>
            <a:ext cx="1366982" cy="1366982"/>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Oval 68"/>
          <p:cNvSpPr/>
          <p:nvPr userDrawn="1"/>
        </p:nvSpPr>
        <p:spPr>
          <a:xfrm>
            <a:off x="5586909" y="3317211"/>
            <a:ext cx="668176" cy="668176"/>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Oval 69"/>
          <p:cNvSpPr/>
          <p:nvPr userDrawn="1"/>
        </p:nvSpPr>
        <p:spPr>
          <a:xfrm>
            <a:off x="4671299" y="3077232"/>
            <a:ext cx="1232083" cy="1232083"/>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Oval 70"/>
          <p:cNvSpPr/>
          <p:nvPr userDrawn="1"/>
        </p:nvSpPr>
        <p:spPr>
          <a:xfrm>
            <a:off x="7093371" y="-118202"/>
            <a:ext cx="1366982" cy="1366982"/>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Oval 71"/>
          <p:cNvSpPr/>
          <p:nvPr userDrawn="1"/>
        </p:nvSpPr>
        <p:spPr>
          <a:xfrm>
            <a:off x="8766769" y="2451873"/>
            <a:ext cx="668176" cy="668176"/>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Oval 72"/>
          <p:cNvSpPr/>
          <p:nvPr userDrawn="1"/>
        </p:nvSpPr>
        <p:spPr>
          <a:xfrm>
            <a:off x="1832658" y="5104093"/>
            <a:ext cx="750810" cy="750810"/>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Oval 73"/>
          <p:cNvSpPr/>
          <p:nvPr userDrawn="1"/>
        </p:nvSpPr>
        <p:spPr>
          <a:xfrm>
            <a:off x="2225710" y="3951557"/>
            <a:ext cx="357758" cy="357758"/>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Rectangle 47"/>
          <p:cNvSpPr/>
          <p:nvPr userDrawn="1"/>
        </p:nvSpPr>
        <p:spPr>
          <a:xfrm>
            <a:off x="3102781" y="6383339"/>
            <a:ext cx="6096000" cy="415498"/>
          </a:xfrm>
          <a:prstGeom prst="rect">
            <a:avLst/>
          </a:prstGeom>
        </p:spPr>
        <p:txBody>
          <a:bodyPr>
            <a:spAutoFit/>
          </a:bodyPr>
          <a:lstStyle/>
          <a:p>
            <a:pPr algn="ctr"/>
            <a:r>
              <a:rPr lang="id-ID" sz="1100" b="0" i="0" u="none" dirty="0" smtClean="0">
                <a:solidFill>
                  <a:schemeClr val="tx1">
                    <a:lumMod val="85000"/>
                    <a:lumOff val="15000"/>
                  </a:schemeClr>
                </a:solidFill>
              </a:rPr>
              <a:t>www.Company</a:t>
            </a:r>
            <a:r>
              <a:rPr lang="id-ID" sz="1100" b="0" i="0" u="none" baseline="0" dirty="0" smtClean="0">
                <a:solidFill>
                  <a:schemeClr val="tx1">
                    <a:lumMod val="85000"/>
                    <a:lumOff val="15000"/>
                  </a:schemeClr>
                </a:solidFill>
              </a:rPr>
              <a:t>Name.com</a:t>
            </a:r>
            <a:endParaRPr lang="id-ID" sz="1050" b="0" i="0" u="none" baseline="0" dirty="0" smtClean="0">
              <a:solidFill>
                <a:schemeClr val="tx1">
                  <a:lumMod val="85000"/>
                  <a:lumOff val="15000"/>
                </a:schemeClr>
              </a:solidFill>
            </a:endParaRPr>
          </a:p>
          <a:p>
            <a:pPr algn="ctr"/>
            <a:r>
              <a:rPr lang="en-US" sz="900" dirty="0" smtClean="0">
                <a:solidFill>
                  <a:schemeClr val="bg1"/>
                </a:solidFill>
              </a:rPr>
              <a:t>© 2020 </a:t>
            </a:r>
            <a:r>
              <a:rPr lang="en-US" sz="900" dirty="0" err="1" smtClean="0">
                <a:solidFill>
                  <a:schemeClr val="bg1"/>
                </a:solidFill>
              </a:rPr>
              <a:t>Companyname</a:t>
            </a:r>
            <a:r>
              <a:rPr lang="en-US" sz="900" dirty="0" smtClean="0">
                <a:solidFill>
                  <a:schemeClr val="bg1"/>
                </a:solidFill>
              </a:rPr>
              <a:t> </a:t>
            </a:r>
            <a:r>
              <a:rPr lang="id-ID" sz="900" dirty="0" smtClean="0">
                <a:solidFill>
                  <a:schemeClr val="bg1"/>
                </a:solidFill>
              </a:rPr>
              <a:t>PowerPoint</a:t>
            </a:r>
            <a:r>
              <a:rPr lang="id-ID" sz="900" baseline="0" dirty="0" smtClean="0">
                <a:solidFill>
                  <a:schemeClr val="bg1"/>
                </a:solidFill>
              </a:rPr>
              <a:t> Business </a:t>
            </a:r>
            <a:r>
              <a:rPr lang="en-US" sz="900" dirty="0" smtClean="0">
                <a:solidFill>
                  <a:schemeClr val="bg1"/>
                </a:solidFill>
              </a:rPr>
              <a:t>Theme. All Rights Reserved. </a:t>
            </a:r>
            <a:endParaRPr lang="id-ID" sz="900" dirty="0">
              <a:solidFill>
                <a:schemeClr val="bg1"/>
              </a:solidFill>
            </a:endParaRPr>
          </a:p>
        </p:txBody>
      </p:sp>
      <p:grpSp>
        <p:nvGrpSpPr>
          <p:cNvPr id="53" name="Group 52"/>
          <p:cNvGrpSpPr/>
          <p:nvPr userDrawn="1"/>
        </p:nvGrpSpPr>
        <p:grpSpPr>
          <a:xfrm>
            <a:off x="276313" y="6502736"/>
            <a:ext cx="731511" cy="276999"/>
            <a:chOff x="404977" y="6383122"/>
            <a:chExt cx="731513" cy="276999"/>
          </a:xfrm>
        </p:grpSpPr>
        <p:sp>
          <p:nvSpPr>
            <p:cNvPr id="54" name="TextBox 53"/>
            <p:cNvSpPr txBox="1"/>
            <p:nvPr/>
          </p:nvSpPr>
          <p:spPr>
            <a:xfrm>
              <a:off x="512343" y="6383122"/>
              <a:ext cx="624147" cy="276999"/>
            </a:xfrm>
            <a:prstGeom prst="rect">
              <a:avLst/>
            </a:prstGeom>
            <a:noFill/>
          </p:spPr>
          <p:txBody>
            <a:bodyPr wrap="none" rtlCol="0">
              <a:spAutoFit/>
            </a:bodyPr>
            <a:lstStyle/>
            <a:p>
              <a:r>
                <a:rPr lang="id-ID" sz="1200" dirty="0" smtClean="0">
                  <a:solidFill>
                    <a:schemeClr val="bg1"/>
                  </a:solidFill>
                  <a:latin typeface="Raleway" panose="020B0003030101060003" pitchFamily="34" charset="0"/>
                </a:rPr>
                <a:t>MOST</a:t>
              </a:r>
              <a:endParaRPr lang="id-ID" sz="1200" dirty="0">
                <a:solidFill>
                  <a:schemeClr val="bg1"/>
                </a:solidFill>
                <a:latin typeface="Raleway" panose="020B0003030101060003" pitchFamily="34" charset="0"/>
              </a:endParaRPr>
            </a:p>
          </p:txBody>
        </p:sp>
        <p:grpSp>
          <p:nvGrpSpPr>
            <p:cNvPr id="57" name="Group 56"/>
            <p:cNvGrpSpPr/>
            <p:nvPr/>
          </p:nvGrpSpPr>
          <p:grpSpPr>
            <a:xfrm>
              <a:off x="404977" y="6417778"/>
              <a:ext cx="181253" cy="189215"/>
              <a:chOff x="4573232" y="2256703"/>
              <a:chExt cx="838558" cy="875393"/>
            </a:xfrm>
          </p:grpSpPr>
          <p:sp>
            <p:nvSpPr>
              <p:cNvPr id="58" name="Oval 57"/>
              <p:cNvSpPr/>
              <p:nvPr/>
            </p:nvSpPr>
            <p:spPr>
              <a:xfrm>
                <a:off x="4573232" y="2542000"/>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sp>
            <p:nvSpPr>
              <p:cNvPr id="59" name="Oval 58"/>
              <p:cNvSpPr/>
              <p:nvPr/>
            </p:nvSpPr>
            <p:spPr>
              <a:xfrm>
                <a:off x="4821694" y="2542000"/>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sp>
            <p:nvSpPr>
              <p:cNvPr id="60" name="Oval 59"/>
              <p:cNvSpPr/>
              <p:nvPr/>
            </p:nvSpPr>
            <p:spPr>
              <a:xfrm>
                <a:off x="4697463" y="2256703"/>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grpSp>
      </p:grpSp>
    </p:spTree>
    <p:extLst>
      <p:ext uri="{BB962C8B-B14F-4D97-AF65-F5344CB8AC3E}">
        <p14:creationId xmlns:p14="http://schemas.microsoft.com/office/powerpoint/2010/main" val="264440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48" grpId="2"/>
      <p:bldP spid="48" grpId="3"/>
      <p:bldP spid="48" grpId="4"/>
      <p:bldP spid="48" grpId="5"/>
      <p:bldP spid="48" grpId="6"/>
      <p:bldP spid="48" grpId="7"/>
      <p:bldP spid="48" grpId="8"/>
      <p:bldP spid="48" grpId="9"/>
      <p:bldP spid="48" grpId="10"/>
      <p:bldP spid="48" grpId="11"/>
      <p:bldP spid="48" grpId="12"/>
      <p:bldP spid="48" grpId="13"/>
    </p:bld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2">
    <p:spTree>
      <p:nvGrpSpPr>
        <p:cNvPr id="1" name=""/>
        <p:cNvGrpSpPr/>
        <p:nvPr/>
      </p:nvGrpSpPr>
      <p:grpSpPr>
        <a:xfrm>
          <a:off x="0" y="0"/>
          <a:ext cx="0" cy="0"/>
          <a:chOff x="0" y="0"/>
          <a:chExt cx="0" cy="0"/>
        </a:xfrm>
      </p:grpSpPr>
      <p:grpSp>
        <p:nvGrpSpPr>
          <p:cNvPr id="7" name="Group 6"/>
          <p:cNvGrpSpPr/>
          <p:nvPr userDrawn="1"/>
        </p:nvGrpSpPr>
        <p:grpSpPr>
          <a:xfrm>
            <a:off x="3943634" y="1565213"/>
            <a:ext cx="8733041" cy="6614959"/>
            <a:chOff x="3943629" y="1765230"/>
            <a:chExt cx="8733041" cy="6614959"/>
          </a:xfrm>
        </p:grpSpPr>
        <p:sp>
          <p:nvSpPr>
            <p:cNvPr id="8" name="Donut 7"/>
            <p:cNvSpPr/>
            <p:nvPr userDrawn="1"/>
          </p:nvSpPr>
          <p:spPr>
            <a:xfrm rot="6104502">
              <a:off x="10513894" y="4182360"/>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 name="Donut 8"/>
            <p:cNvSpPr/>
            <p:nvPr userDrawn="1"/>
          </p:nvSpPr>
          <p:spPr>
            <a:xfrm rot="6104502">
              <a:off x="11635129" y="323203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 name="Donut 9"/>
            <p:cNvSpPr/>
            <p:nvPr userDrawn="1"/>
          </p:nvSpPr>
          <p:spPr>
            <a:xfrm rot="6104502">
              <a:off x="4885213" y="5754088"/>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0"/>
            <p:cNvSpPr/>
            <p:nvPr userDrawn="1"/>
          </p:nvSpPr>
          <p:spPr>
            <a:xfrm rot="6104502">
              <a:off x="9890317" y="632831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Donut 11"/>
            <p:cNvSpPr/>
            <p:nvPr userDrawn="1"/>
          </p:nvSpPr>
          <p:spPr>
            <a:xfrm rot="6104502">
              <a:off x="11280398" y="277344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3" name="Oval 12"/>
            <p:cNvSpPr/>
            <p:nvPr userDrawn="1"/>
          </p:nvSpPr>
          <p:spPr>
            <a:xfrm rot="6104502">
              <a:off x="11255956" y="4096902"/>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Oval 13"/>
            <p:cNvSpPr/>
            <p:nvPr userDrawn="1"/>
          </p:nvSpPr>
          <p:spPr>
            <a:xfrm rot="6104502">
              <a:off x="10988857" y="3411415"/>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Donut 14"/>
            <p:cNvSpPr/>
            <p:nvPr userDrawn="1"/>
          </p:nvSpPr>
          <p:spPr>
            <a:xfrm rot="20504502">
              <a:off x="8157576" y="4967821"/>
              <a:ext cx="1778283" cy="1778283"/>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15"/>
            <p:cNvSpPr/>
            <p:nvPr userDrawn="1"/>
          </p:nvSpPr>
          <p:spPr>
            <a:xfrm rot="20504502">
              <a:off x="5967631" y="5517505"/>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Oval 16"/>
            <p:cNvSpPr/>
            <p:nvPr userDrawn="1"/>
          </p:nvSpPr>
          <p:spPr>
            <a:xfrm rot="20504502">
              <a:off x="7106071" y="6040256"/>
              <a:ext cx="688490" cy="688490"/>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Oval 17"/>
            <p:cNvSpPr/>
            <p:nvPr userDrawn="1"/>
          </p:nvSpPr>
          <p:spPr>
            <a:xfrm rot="20504502">
              <a:off x="8828367" y="4697538"/>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Donut 18"/>
            <p:cNvSpPr/>
            <p:nvPr userDrawn="1"/>
          </p:nvSpPr>
          <p:spPr>
            <a:xfrm rot="20504502">
              <a:off x="7272388" y="5137491"/>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0" name="Donut 19"/>
            <p:cNvSpPr/>
            <p:nvPr userDrawn="1"/>
          </p:nvSpPr>
          <p:spPr>
            <a:xfrm rot="20504502">
              <a:off x="9359434" y="559670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1" name="Donut 20"/>
            <p:cNvSpPr/>
            <p:nvPr userDrawn="1"/>
          </p:nvSpPr>
          <p:spPr>
            <a:xfrm rot="20504502">
              <a:off x="9482547" y="465955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2" name="Donut 21"/>
            <p:cNvSpPr/>
            <p:nvPr userDrawn="1"/>
          </p:nvSpPr>
          <p:spPr>
            <a:xfrm rot="20504502">
              <a:off x="11146308" y="586877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Oval 22"/>
            <p:cNvSpPr/>
            <p:nvPr userDrawn="1"/>
          </p:nvSpPr>
          <p:spPr>
            <a:xfrm rot="20504502">
              <a:off x="7238767" y="5017013"/>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4" name="Oval 23"/>
            <p:cNvSpPr/>
            <p:nvPr userDrawn="1"/>
          </p:nvSpPr>
          <p:spPr>
            <a:xfrm rot="20504502">
              <a:off x="3943629" y="613031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Oval 24"/>
            <p:cNvSpPr/>
            <p:nvPr userDrawn="1"/>
          </p:nvSpPr>
          <p:spPr>
            <a:xfrm rot="20504502">
              <a:off x="6479821" y="5990866"/>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6" name="Oval 25"/>
            <p:cNvSpPr/>
            <p:nvPr userDrawn="1"/>
          </p:nvSpPr>
          <p:spPr>
            <a:xfrm rot="20504502">
              <a:off x="9327833" y="4273371"/>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Donut 26"/>
            <p:cNvSpPr/>
            <p:nvPr userDrawn="1"/>
          </p:nvSpPr>
          <p:spPr>
            <a:xfrm rot="10604502">
              <a:off x="10421842" y="5527974"/>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Donut 27"/>
            <p:cNvSpPr/>
            <p:nvPr userDrawn="1"/>
          </p:nvSpPr>
          <p:spPr>
            <a:xfrm rot="10604502">
              <a:off x="11502978" y="193534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9" name="Oval 28"/>
            <p:cNvSpPr/>
            <p:nvPr userDrawn="1"/>
          </p:nvSpPr>
          <p:spPr>
            <a:xfrm rot="10604502">
              <a:off x="11886320" y="1765230"/>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Donut 29"/>
            <p:cNvSpPr/>
            <p:nvPr userDrawn="1"/>
          </p:nvSpPr>
          <p:spPr>
            <a:xfrm rot="10604502">
              <a:off x="9874667" y="3536070"/>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1" name="Donut 30"/>
            <p:cNvSpPr/>
            <p:nvPr userDrawn="1"/>
          </p:nvSpPr>
          <p:spPr>
            <a:xfrm rot="10604502">
              <a:off x="10759809" y="3214182"/>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2" name="Donut 31"/>
            <p:cNvSpPr/>
            <p:nvPr userDrawn="1"/>
          </p:nvSpPr>
          <p:spPr>
            <a:xfrm rot="10604502">
              <a:off x="4248675" y="623112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3" name="Oval 32"/>
            <p:cNvSpPr/>
            <p:nvPr userDrawn="1"/>
          </p:nvSpPr>
          <p:spPr>
            <a:xfrm rot="10604502">
              <a:off x="11516462" y="3055947"/>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4" name="Oval 33"/>
            <p:cNvSpPr/>
            <p:nvPr userDrawn="1"/>
          </p:nvSpPr>
          <p:spPr>
            <a:xfrm rot="10604502">
              <a:off x="8086333" y="608290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5" name="Oval 34"/>
            <p:cNvSpPr/>
            <p:nvPr userDrawn="1"/>
          </p:nvSpPr>
          <p:spPr>
            <a:xfrm rot="10604502">
              <a:off x="4659440" y="5686338"/>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spTree>
    <p:extLst>
      <p:ext uri="{BB962C8B-B14F-4D97-AF65-F5344CB8AC3E}">
        <p14:creationId xmlns:p14="http://schemas.microsoft.com/office/powerpoint/2010/main" val="19481403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ank-3">
    <p:spTree>
      <p:nvGrpSpPr>
        <p:cNvPr id="1" name=""/>
        <p:cNvGrpSpPr/>
        <p:nvPr/>
      </p:nvGrpSpPr>
      <p:grpSpPr>
        <a:xfrm>
          <a:off x="0" y="0"/>
          <a:ext cx="0" cy="0"/>
          <a:chOff x="0" y="0"/>
          <a:chExt cx="0" cy="0"/>
        </a:xfrm>
      </p:grpSpPr>
      <p:grpSp>
        <p:nvGrpSpPr>
          <p:cNvPr id="4" name="Group 3"/>
          <p:cNvGrpSpPr/>
          <p:nvPr userDrawn="1"/>
        </p:nvGrpSpPr>
        <p:grpSpPr>
          <a:xfrm>
            <a:off x="3943634" y="1565213"/>
            <a:ext cx="8733041" cy="6614959"/>
            <a:chOff x="3943629" y="1565205"/>
            <a:chExt cx="8733041" cy="6614959"/>
          </a:xfrm>
        </p:grpSpPr>
        <p:sp>
          <p:nvSpPr>
            <p:cNvPr id="8" name="Donut 7"/>
            <p:cNvSpPr/>
            <p:nvPr userDrawn="1"/>
          </p:nvSpPr>
          <p:spPr>
            <a:xfrm rot="6104502">
              <a:off x="10513894" y="3982335"/>
              <a:ext cx="1327177" cy="1327177"/>
            </a:xfrm>
            <a:prstGeom prst="donut">
              <a:avLst>
                <a:gd name="adj" fmla="val 15926"/>
              </a:avLst>
            </a:prstGeom>
            <a:solidFill>
              <a:srgbClr val="111319">
                <a:alpha val="75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 name="Donut 8"/>
            <p:cNvSpPr/>
            <p:nvPr userDrawn="1"/>
          </p:nvSpPr>
          <p:spPr>
            <a:xfrm rot="6104502">
              <a:off x="11635129" y="3032009"/>
              <a:ext cx="1041541" cy="1041541"/>
            </a:xfrm>
            <a:prstGeom prst="donut">
              <a:avLst>
                <a:gd name="adj" fmla="val 15926"/>
              </a:avLst>
            </a:prstGeom>
            <a:solidFill>
              <a:srgbClr val="1E222A">
                <a:alpha val="31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 name="Donut 9"/>
            <p:cNvSpPr/>
            <p:nvPr userDrawn="1"/>
          </p:nvSpPr>
          <p:spPr>
            <a:xfrm rot="6104502">
              <a:off x="4885213" y="5554063"/>
              <a:ext cx="2626101" cy="2626101"/>
            </a:xfrm>
            <a:prstGeom prst="donut">
              <a:avLst>
                <a:gd name="adj" fmla="val 15926"/>
              </a:avLst>
            </a:prstGeom>
            <a:solidFill>
              <a:srgbClr val="111319">
                <a:alpha val="13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0"/>
            <p:cNvSpPr/>
            <p:nvPr userDrawn="1"/>
          </p:nvSpPr>
          <p:spPr>
            <a:xfrm rot="6104502">
              <a:off x="9890317" y="6128285"/>
              <a:ext cx="1074806" cy="1074806"/>
            </a:xfrm>
            <a:prstGeom prst="donut">
              <a:avLst>
                <a:gd name="adj" fmla="val 11712"/>
              </a:avLst>
            </a:prstGeom>
            <a:solidFill>
              <a:srgbClr val="111319">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Donut 11"/>
            <p:cNvSpPr/>
            <p:nvPr userDrawn="1"/>
          </p:nvSpPr>
          <p:spPr>
            <a:xfrm rot="6104502">
              <a:off x="11280398" y="2573421"/>
              <a:ext cx="835345" cy="835345"/>
            </a:xfrm>
            <a:prstGeom prst="donut">
              <a:avLst>
                <a:gd name="adj" fmla="val 11712"/>
              </a:avLst>
            </a:prstGeom>
            <a:solidFill>
              <a:srgbClr val="161920">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3" name="Oval 12"/>
            <p:cNvSpPr/>
            <p:nvPr userDrawn="1"/>
          </p:nvSpPr>
          <p:spPr>
            <a:xfrm rot="6104502">
              <a:off x="11255956" y="3896877"/>
              <a:ext cx="603202" cy="603202"/>
            </a:xfrm>
            <a:prstGeom prst="ellipse">
              <a:avLst/>
            </a:prstGeom>
            <a:solidFill>
              <a:srgbClr val="1E222A">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Oval 13"/>
            <p:cNvSpPr/>
            <p:nvPr userDrawn="1"/>
          </p:nvSpPr>
          <p:spPr>
            <a:xfrm rot="6104502">
              <a:off x="10988857" y="3211390"/>
              <a:ext cx="312832" cy="312832"/>
            </a:xfrm>
            <a:prstGeom prst="ellipse">
              <a:avLst/>
            </a:prstGeom>
            <a:solidFill>
              <a:srgbClr val="161920">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Donut 14"/>
            <p:cNvSpPr/>
            <p:nvPr userDrawn="1"/>
          </p:nvSpPr>
          <p:spPr>
            <a:xfrm rot="20504502">
              <a:off x="8157576" y="4767796"/>
              <a:ext cx="1778283" cy="1778283"/>
            </a:xfrm>
            <a:prstGeom prst="donut">
              <a:avLst>
                <a:gd name="adj" fmla="val 15926"/>
              </a:avLst>
            </a:prstGeom>
            <a:solidFill>
              <a:srgbClr val="1E222A">
                <a:alpha val="42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15"/>
            <p:cNvSpPr/>
            <p:nvPr userDrawn="1"/>
          </p:nvSpPr>
          <p:spPr>
            <a:xfrm rot="20504502">
              <a:off x="5967631" y="5317480"/>
              <a:ext cx="1327177" cy="1327177"/>
            </a:xfrm>
            <a:prstGeom prst="donut">
              <a:avLst>
                <a:gd name="adj" fmla="val 15926"/>
              </a:avLst>
            </a:prstGeom>
            <a:solidFill>
              <a:srgbClr val="111319">
                <a:alpha val="75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Oval 16"/>
            <p:cNvSpPr/>
            <p:nvPr userDrawn="1"/>
          </p:nvSpPr>
          <p:spPr>
            <a:xfrm rot="20504502">
              <a:off x="7106071" y="5840231"/>
              <a:ext cx="688490" cy="688490"/>
            </a:xfrm>
            <a:prstGeom prst="ellipse">
              <a:avLst/>
            </a:prstGeom>
            <a:solidFill>
              <a:srgbClr val="111319">
                <a:alpha val="39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Oval 17"/>
            <p:cNvSpPr/>
            <p:nvPr userDrawn="1"/>
          </p:nvSpPr>
          <p:spPr>
            <a:xfrm rot="20504502">
              <a:off x="8828367" y="4497513"/>
              <a:ext cx="536090" cy="536090"/>
            </a:xfrm>
            <a:prstGeom prst="ellipse">
              <a:avLst/>
            </a:prstGeom>
            <a:solidFill>
              <a:schemeClr val="tx1">
                <a:alpha val="47000"/>
              </a:scheme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Donut 18"/>
            <p:cNvSpPr/>
            <p:nvPr userDrawn="1"/>
          </p:nvSpPr>
          <p:spPr>
            <a:xfrm rot="20504502">
              <a:off x="7272388" y="4937466"/>
              <a:ext cx="2626101" cy="2626101"/>
            </a:xfrm>
            <a:prstGeom prst="donut">
              <a:avLst>
                <a:gd name="adj" fmla="val 15926"/>
              </a:avLst>
            </a:prstGeom>
            <a:solidFill>
              <a:srgbClr val="111319">
                <a:alpha val="13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0" name="Donut 19"/>
            <p:cNvSpPr/>
            <p:nvPr userDrawn="1"/>
          </p:nvSpPr>
          <p:spPr>
            <a:xfrm rot="20504502">
              <a:off x="9359434" y="5396675"/>
              <a:ext cx="1074806" cy="1074806"/>
            </a:xfrm>
            <a:prstGeom prst="donut">
              <a:avLst>
                <a:gd name="adj" fmla="val 11712"/>
              </a:avLst>
            </a:prstGeom>
            <a:solidFill>
              <a:srgbClr val="1E222A">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1" name="Donut 20"/>
            <p:cNvSpPr/>
            <p:nvPr userDrawn="1"/>
          </p:nvSpPr>
          <p:spPr>
            <a:xfrm rot="20504502">
              <a:off x="9482547" y="4459531"/>
              <a:ext cx="835345" cy="835345"/>
            </a:xfrm>
            <a:prstGeom prst="donut">
              <a:avLst>
                <a:gd name="adj" fmla="val 11712"/>
              </a:avLst>
            </a:prstGeom>
            <a:solidFill>
              <a:srgbClr val="161920">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2" name="Donut 21"/>
            <p:cNvSpPr/>
            <p:nvPr userDrawn="1"/>
          </p:nvSpPr>
          <p:spPr>
            <a:xfrm rot="20504502">
              <a:off x="11146308" y="5668752"/>
              <a:ext cx="1074806" cy="1074806"/>
            </a:xfrm>
            <a:prstGeom prst="donut">
              <a:avLst>
                <a:gd name="adj" fmla="val 24020"/>
              </a:avLst>
            </a:prstGeom>
            <a:solidFill>
              <a:srgbClr val="161920">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Oval 22"/>
            <p:cNvSpPr/>
            <p:nvPr userDrawn="1"/>
          </p:nvSpPr>
          <p:spPr>
            <a:xfrm rot="20504502">
              <a:off x="7238767" y="4816988"/>
              <a:ext cx="312832" cy="312832"/>
            </a:xfrm>
            <a:prstGeom prst="ellipse">
              <a:avLst/>
            </a:prstGeom>
            <a:solidFill>
              <a:srgbClr val="111319">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4" name="Oval 23"/>
            <p:cNvSpPr/>
            <p:nvPr userDrawn="1"/>
          </p:nvSpPr>
          <p:spPr>
            <a:xfrm rot="20504502">
              <a:off x="3943629" y="5930285"/>
              <a:ext cx="603202" cy="603202"/>
            </a:xfrm>
            <a:prstGeom prst="ellipse">
              <a:avLst/>
            </a:prstGeom>
            <a:solidFill>
              <a:srgbClr val="111319">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Oval 24"/>
            <p:cNvSpPr/>
            <p:nvPr userDrawn="1"/>
          </p:nvSpPr>
          <p:spPr>
            <a:xfrm rot="20504502">
              <a:off x="6479821" y="5790841"/>
              <a:ext cx="312832" cy="312832"/>
            </a:xfrm>
            <a:prstGeom prst="ellipse">
              <a:avLst/>
            </a:prstGeom>
            <a:solidFill>
              <a:srgbClr val="161920">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6" name="Oval 25"/>
            <p:cNvSpPr/>
            <p:nvPr userDrawn="1"/>
          </p:nvSpPr>
          <p:spPr>
            <a:xfrm rot="20504502">
              <a:off x="9327833" y="4073346"/>
              <a:ext cx="312832" cy="312832"/>
            </a:xfrm>
            <a:prstGeom prst="ellipse">
              <a:avLst/>
            </a:prstGeom>
            <a:solidFill>
              <a:srgbClr val="1E222A">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Donut 26"/>
            <p:cNvSpPr/>
            <p:nvPr userDrawn="1"/>
          </p:nvSpPr>
          <p:spPr>
            <a:xfrm rot="10604502">
              <a:off x="10421842" y="5327949"/>
              <a:ext cx="1327177" cy="1327177"/>
            </a:xfrm>
            <a:prstGeom prst="donut">
              <a:avLst>
                <a:gd name="adj" fmla="val 15926"/>
              </a:avLst>
            </a:prstGeom>
            <a:solidFill>
              <a:srgbClr val="161920">
                <a:alpha val="75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Donut 27"/>
            <p:cNvSpPr/>
            <p:nvPr userDrawn="1"/>
          </p:nvSpPr>
          <p:spPr>
            <a:xfrm rot="10604502">
              <a:off x="11502978" y="1735319"/>
              <a:ext cx="1041541" cy="1041541"/>
            </a:xfrm>
            <a:prstGeom prst="donut">
              <a:avLst>
                <a:gd name="adj" fmla="val 15926"/>
              </a:avLst>
            </a:prstGeom>
            <a:solidFill>
              <a:srgbClr val="111319">
                <a:alpha val="31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9" name="Oval 28"/>
            <p:cNvSpPr/>
            <p:nvPr userDrawn="1"/>
          </p:nvSpPr>
          <p:spPr>
            <a:xfrm rot="10604502">
              <a:off x="11886320" y="1565205"/>
              <a:ext cx="536090" cy="536090"/>
            </a:xfrm>
            <a:prstGeom prst="ellipse">
              <a:avLst/>
            </a:prstGeom>
            <a:solidFill>
              <a:srgbClr val="111319">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Donut 29"/>
            <p:cNvSpPr/>
            <p:nvPr userDrawn="1"/>
          </p:nvSpPr>
          <p:spPr>
            <a:xfrm rot="10604502">
              <a:off x="9874667" y="3336045"/>
              <a:ext cx="2626101" cy="2626101"/>
            </a:xfrm>
            <a:prstGeom prst="donut">
              <a:avLst>
                <a:gd name="adj" fmla="val 15926"/>
              </a:avLst>
            </a:prstGeom>
            <a:solidFill>
              <a:srgbClr val="2F3540">
                <a:alpha val="13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1" name="Donut 30"/>
            <p:cNvSpPr/>
            <p:nvPr userDrawn="1"/>
          </p:nvSpPr>
          <p:spPr>
            <a:xfrm rot="10604502">
              <a:off x="10759809" y="3014157"/>
              <a:ext cx="835345" cy="835345"/>
            </a:xfrm>
            <a:prstGeom prst="donut">
              <a:avLst>
                <a:gd name="adj" fmla="val 11712"/>
              </a:avLst>
            </a:prstGeom>
            <a:solidFill>
              <a:srgbClr val="1E222A">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2" name="Donut 31"/>
            <p:cNvSpPr/>
            <p:nvPr userDrawn="1"/>
          </p:nvSpPr>
          <p:spPr>
            <a:xfrm rot="10604502">
              <a:off x="4248675" y="6031102"/>
              <a:ext cx="1074806" cy="1074806"/>
            </a:xfrm>
            <a:prstGeom prst="donut">
              <a:avLst>
                <a:gd name="adj" fmla="val 24020"/>
              </a:avLst>
            </a:prstGeom>
            <a:solidFill>
              <a:srgbClr val="111319">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3" name="Oval 32"/>
            <p:cNvSpPr/>
            <p:nvPr userDrawn="1"/>
          </p:nvSpPr>
          <p:spPr>
            <a:xfrm rot="10604502">
              <a:off x="11516462" y="2855922"/>
              <a:ext cx="312832" cy="312832"/>
            </a:xfrm>
            <a:prstGeom prst="ellipse">
              <a:avLst/>
            </a:prstGeom>
            <a:solidFill>
              <a:srgbClr val="161920">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4" name="Oval 33"/>
            <p:cNvSpPr/>
            <p:nvPr userDrawn="1"/>
          </p:nvSpPr>
          <p:spPr>
            <a:xfrm rot="10604502">
              <a:off x="8086333" y="5882875"/>
              <a:ext cx="603202" cy="603202"/>
            </a:xfrm>
            <a:prstGeom prst="ellipse">
              <a:avLst/>
            </a:prstGeom>
            <a:solidFill>
              <a:srgbClr val="1E222A">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5" name="Oval 34"/>
            <p:cNvSpPr/>
            <p:nvPr userDrawn="1"/>
          </p:nvSpPr>
          <p:spPr>
            <a:xfrm rot="10604502">
              <a:off x="4659440" y="5486313"/>
              <a:ext cx="312832" cy="312832"/>
            </a:xfrm>
            <a:prstGeom prst="ellipse">
              <a:avLst/>
            </a:prstGeom>
            <a:solidFill>
              <a:srgbClr val="111319">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spTree>
    <p:extLst>
      <p:ext uri="{BB962C8B-B14F-4D97-AF65-F5344CB8AC3E}">
        <p14:creationId xmlns:p14="http://schemas.microsoft.com/office/powerpoint/2010/main" val="319372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Blank-2">
    <p:spTree>
      <p:nvGrpSpPr>
        <p:cNvPr id="1" name=""/>
        <p:cNvGrpSpPr/>
        <p:nvPr/>
      </p:nvGrpSpPr>
      <p:grpSpPr>
        <a:xfrm>
          <a:off x="0" y="0"/>
          <a:ext cx="0" cy="0"/>
          <a:chOff x="0" y="0"/>
          <a:chExt cx="0" cy="0"/>
        </a:xfrm>
      </p:grpSpPr>
      <p:grpSp>
        <p:nvGrpSpPr>
          <p:cNvPr id="7" name="Group 6"/>
          <p:cNvGrpSpPr/>
          <p:nvPr userDrawn="1"/>
        </p:nvGrpSpPr>
        <p:grpSpPr>
          <a:xfrm>
            <a:off x="3943633" y="1565211"/>
            <a:ext cx="8733041" cy="6614959"/>
            <a:chOff x="3943629" y="1765230"/>
            <a:chExt cx="8733041" cy="6614959"/>
          </a:xfrm>
        </p:grpSpPr>
        <p:sp>
          <p:nvSpPr>
            <p:cNvPr id="8" name="Donut 7"/>
            <p:cNvSpPr/>
            <p:nvPr userDrawn="1"/>
          </p:nvSpPr>
          <p:spPr>
            <a:xfrm rot="6104502">
              <a:off x="10513894" y="4182360"/>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 name="Donut 8"/>
            <p:cNvSpPr/>
            <p:nvPr userDrawn="1"/>
          </p:nvSpPr>
          <p:spPr>
            <a:xfrm rot="6104502">
              <a:off x="11635129" y="323203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 name="Donut 9"/>
            <p:cNvSpPr/>
            <p:nvPr userDrawn="1"/>
          </p:nvSpPr>
          <p:spPr>
            <a:xfrm rot="6104502">
              <a:off x="4885213" y="5754088"/>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0"/>
            <p:cNvSpPr/>
            <p:nvPr userDrawn="1"/>
          </p:nvSpPr>
          <p:spPr>
            <a:xfrm rot="6104502">
              <a:off x="9890317" y="632831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Donut 11"/>
            <p:cNvSpPr/>
            <p:nvPr userDrawn="1"/>
          </p:nvSpPr>
          <p:spPr>
            <a:xfrm rot="6104502">
              <a:off x="11280398" y="277344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3" name="Oval 12"/>
            <p:cNvSpPr/>
            <p:nvPr userDrawn="1"/>
          </p:nvSpPr>
          <p:spPr>
            <a:xfrm rot="6104502">
              <a:off x="11255956" y="4096902"/>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Oval 13"/>
            <p:cNvSpPr/>
            <p:nvPr userDrawn="1"/>
          </p:nvSpPr>
          <p:spPr>
            <a:xfrm rot="6104502">
              <a:off x="10988857" y="3411415"/>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Donut 14"/>
            <p:cNvSpPr/>
            <p:nvPr userDrawn="1"/>
          </p:nvSpPr>
          <p:spPr>
            <a:xfrm rot="20504502">
              <a:off x="8157576" y="4967821"/>
              <a:ext cx="1778283" cy="1778283"/>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15"/>
            <p:cNvSpPr/>
            <p:nvPr userDrawn="1"/>
          </p:nvSpPr>
          <p:spPr>
            <a:xfrm rot="20504502">
              <a:off x="5967631" y="5517505"/>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Oval 16"/>
            <p:cNvSpPr/>
            <p:nvPr userDrawn="1"/>
          </p:nvSpPr>
          <p:spPr>
            <a:xfrm rot="20504502">
              <a:off x="7106071" y="6040256"/>
              <a:ext cx="688490" cy="688490"/>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Oval 17"/>
            <p:cNvSpPr/>
            <p:nvPr userDrawn="1"/>
          </p:nvSpPr>
          <p:spPr>
            <a:xfrm rot="20504502">
              <a:off x="8828367" y="4697538"/>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Donut 18"/>
            <p:cNvSpPr/>
            <p:nvPr userDrawn="1"/>
          </p:nvSpPr>
          <p:spPr>
            <a:xfrm rot="20504502">
              <a:off x="7272388" y="5137491"/>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0" name="Donut 19"/>
            <p:cNvSpPr/>
            <p:nvPr userDrawn="1"/>
          </p:nvSpPr>
          <p:spPr>
            <a:xfrm rot="20504502">
              <a:off x="9359434" y="559670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1" name="Donut 20"/>
            <p:cNvSpPr/>
            <p:nvPr userDrawn="1"/>
          </p:nvSpPr>
          <p:spPr>
            <a:xfrm rot="20504502">
              <a:off x="9482547" y="465955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2" name="Donut 21"/>
            <p:cNvSpPr/>
            <p:nvPr userDrawn="1"/>
          </p:nvSpPr>
          <p:spPr>
            <a:xfrm rot="20504502">
              <a:off x="11146308" y="586877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Oval 22"/>
            <p:cNvSpPr/>
            <p:nvPr userDrawn="1"/>
          </p:nvSpPr>
          <p:spPr>
            <a:xfrm rot="20504502">
              <a:off x="7238767" y="5017013"/>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4" name="Oval 23"/>
            <p:cNvSpPr/>
            <p:nvPr userDrawn="1"/>
          </p:nvSpPr>
          <p:spPr>
            <a:xfrm rot="20504502">
              <a:off x="3943629" y="613031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Oval 24"/>
            <p:cNvSpPr/>
            <p:nvPr userDrawn="1"/>
          </p:nvSpPr>
          <p:spPr>
            <a:xfrm rot="20504502">
              <a:off x="6479821" y="5990866"/>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6" name="Oval 25"/>
            <p:cNvSpPr/>
            <p:nvPr userDrawn="1"/>
          </p:nvSpPr>
          <p:spPr>
            <a:xfrm rot="20504502">
              <a:off x="9327833" y="4273371"/>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Donut 26"/>
            <p:cNvSpPr/>
            <p:nvPr userDrawn="1"/>
          </p:nvSpPr>
          <p:spPr>
            <a:xfrm rot="10604502">
              <a:off x="10421842" y="5527974"/>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Donut 27"/>
            <p:cNvSpPr/>
            <p:nvPr userDrawn="1"/>
          </p:nvSpPr>
          <p:spPr>
            <a:xfrm rot="10604502">
              <a:off x="11502978" y="193534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9" name="Oval 28"/>
            <p:cNvSpPr/>
            <p:nvPr userDrawn="1"/>
          </p:nvSpPr>
          <p:spPr>
            <a:xfrm rot="10604502">
              <a:off x="11886320" y="1765230"/>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Donut 29"/>
            <p:cNvSpPr/>
            <p:nvPr userDrawn="1"/>
          </p:nvSpPr>
          <p:spPr>
            <a:xfrm rot="10604502">
              <a:off x="9874667" y="3536070"/>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1" name="Donut 30"/>
            <p:cNvSpPr/>
            <p:nvPr userDrawn="1"/>
          </p:nvSpPr>
          <p:spPr>
            <a:xfrm rot="10604502">
              <a:off x="10759809" y="3214182"/>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2" name="Donut 31"/>
            <p:cNvSpPr/>
            <p:nvPr userDrawn="1"/>
          </p:nvSpPr>
          <p:spPr>
            <a:xfrm rot="10604502">
              <a:off x="4248675" y="623112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3" name="Oval 32"/>
            <p:cNvSpPr/>
            <p:nvPr userDrawn="1"/>
          </p:nvSpPr>
          <p:spPr>
            <a:xfrm rot="10604502">
              <a:off x="11516462" y="3055947"/>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4" name="Oval 33"/>
            <p:cNvSpPr/>
            <p:nvPr userDrawn="1"/>
          </p:nvSpPr>
          <p:spPr>
            <a:xfrm rot="10604502">
              <a:off x="8086333" y="608290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5" name="Oval 34"/>
            <p:cNvSpPr/>
            <p:nvPr userDrawn="1"/>
          </p:nvSpPr>
          <p:spPr>
            <a:xfrm rot="10604502">
              <a:off x="4659440" y="5686338"/>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grpSp>
        <p:nvGrpSpPr>
          <p:cNvPr id="42" name="Group 41"/>
          <p:cNvGrpSpPr/>
          <p:nvPr userDrawn="1"/>
        </p:nvGrpSpPr>
        <p:grpSpPr>
          <a:xfrm>
            <a:off x="276313" y="6502736"/>
            <a:ext cx="731511" cy="276999"/>
            <a:chOff x="404977" y="6383122"/>
            <a:chExt cx="731513" cy="276999"/>
          </a:xfrm>
        </p:grpSpPr>
        <p:sp>
          <p:nvSpPr>
            <p:cNvPr id="43" name="TextBox 42"/>
            <p:cNvSpPr txBox="1"/>
            <p:nvPr/>
          </p:nvSpPr>
          <p:spPr>
            <a:xfrm>
              <a:off x="512343" y="6383122"/>
              <a:ext cx="624147" cy="276999"/>
            </a:xfrm>
            <a:prstGeom prst="rect">
              <a:avLst/>
            </a:prstGeom>
            <a:noFill/>
          </p:spPr>
          <p:txBody>
            <a:bodyPr wrap="none" rtlCol="0">
              <a:spAutoFit/>
            </a:bodyPr>
            <a:lstStyle/>
            <a:p>
              <a:r>
                <a:rPr lang="id-ID" sz="1200" dirty="0" smtClean="0">
                  <a:solidFill>
                    <a:schemeClr val="bg1">
                      <a:lumMod val="50000"/>
                    </a:schemeClr>
                  </a:solidFill>
                  <a:latin typeface="Raleway" panose="020B0003030101060003" pitchFamily="34" charset="0"/>
                </a:rPr>
                <a:t>MOST</a:t>
              </a:r>
              <a:endParaRPr lang="id-ID" sz="1200" dirty="0">
                <a:solidFill>
                  <a:schemeClr val="bg1">
                    <a:lumMod val="50000"/>
                  </a:schemeClr>
                </a:solidFill>
                <a:latin typeface="Raleway" panose="020B0003030101060003" pitchFamily="34" charset="0"/>
              </a:endParaRPr>
            </a:p>
          </p:txBody>
        </p:sp>
        <p:grpSp>
          <p:nvGrpSpPr>
            <p:cNvPr id="44" name="Group 43"/>
            <p:cNvGrpSpPr/>
            <p:nvPr/>
          </p:nvGrpSpPr>
          <p:grpSpPr>
            <a:xfrm>
              <a:off x="404977" y="6417778"/>
              <a:ext cx="181253" cy="189215"/>
              <a:chOff x="4573232" y="2256703"/>
              <a:chExt cx="838558" cy="875393"/>
            </a:xfrm>
          </p:grpSpPr>
          <p:sp>
            <p:nvSpPr>
              <p:cNvPr id="45" name="Oval 44"/>
              <p:cNvSpPr/>
              <p:nvPr/>
            </p:nvSpPr>
            <p:spPr>
              <a:xfrm>
                <a:off x="4573232" y="2542000"/>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sp>
            <p:nvSpPr>
              <p:cNvPr id="46" name="Oval 45"/>
              <p:cNvSpPr/>
              <p:nvPr/>
            </p:nvSpPr>
            <p:spPr>
              <a:xfrm>
                <a:off x="4821694" y="2542000"/>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sp>
            <p:nvSpPr>
              <p:cNvPr id="47" name="Oval 46"/>
              <p:cNvSpPr/>
              <p:nvPr/>
            </p:nvSpPr>
            <p:spPr>
              <a:xfrm>
                <a:off x="4697463" y="2256703"/>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grpSp>
      </p:grpSp>
      <p:grpSp>
        <p:nvGrpSpPr>
          <p:cNvPr id="55" name="Group 54"/>
          <p:cNvGrpSpPr/>
          <p:nvPr userDrawn="1"/>
        </p:nvGrpSpPr>
        <p:grpSpPr>
          <a:xfrm>
            <a:off x="11807070" y="6559227"/>
            <a:ext cx="214313" cy="220663"/>
            <a:chOff x="7015550" y="2614882"/>
            <a:chExt cx="214313" cy="220663"/>
          </a:xfrm>
          <a:solidFill>
            <a:srgbClr val="4E9F8E"/>
          </a:solidFill>
        </p:grpSpPr>
        <p:sp>
          <p:nvSpPr>
            <p:cNvPr id="49"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p>
          </p:txBody>
        </p:sp>
        <p:sp>
          <p:nvSpPr>
            <p:cNvPr id="50"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p>
          </p:txBody>
        </p:sp>
      </p:grpSp>
      <p:grpSp>
        <p:nvGrpSpPr>
          <p:cNvPr id="56" name="Group 55"/>
          <p:cNvGrpSpPr/>
          <p:nvPr userDrawn="1"/>
        </p:nvGrpSpPr>
        <p:grpSpPr>
          <a:xfrm>
            <a:off x="11370388" y="6559227"/>
            <a:ext cx="214313" cy="220663"/>
            <a:chOff x="7395183" y="3832633"/>
            <a:chExt cx="214313" cy="220663"/>
          </a:xfrm>
          <a:solidFill>
            <a:srgbClr val="4E9F8E"/>
          </a:solidFill>
        </p:grpSpPr>
        <p:sp>
          <p:nvSpPr>
            <p:cNvPr id="5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p>
          </p:txBody>
        </p:sp>
        <p:sp>
          <p:nvSpPr>
            <p:cNvPr id="52"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p>
          </p:txBody>
        </p:sp>
      </p:grpSp>
      <p:sp>
        <p:nvSpPr>
          <p:cNvPr id="57" name="Rectangle 56"/>
          <p:cNvSpPr/>
          <p:nvPr userDrawn="1"/>
        </p:nvSpPr>
        <p:spPr>
          <a:xfrm>
            <a:off x="3102781" y="6383339"/>
            <a:ext cx="6096000" cy="415498"/>
          </a:xfrm>
          <a:prstGeom prst="rect">
            <a:avLst/>
          </a:prstGeom>
        </p:spPr>
        <p:txBody>
          <a:bodyPr>
            <a:spAutoFit/>
          </a:bodyPr>
          <a:lstStyle/>
          <a:p>
            <a:pPr algn="ctr"/>
            <a:r>
              <a:rPr lang="id-ID" sz="1100" b="0" i="0" u="none" dirty="0" smtClean="0">
                <a:solidFill>
                  <a:srgbClr val="4E9F8E"/>
                </a:solidFill>
              </a:rPr>
              <a:t>www.Company</a:t>
            </a:r>
            <a:r>
              <a:rPr lang="id-ID" sz="1100" b="0" i="0" u="none" baseline="0" dirty="0" smtClean="0">
                <a:solidFill>
                  <a:srgbClr val="4E9F8E"/>
                </a:solidFill>
              </a:rPr>
              <a:t>Name.com</a:t>
            </a:r>
            <a:endParaRPr lang="id-ID" sz="1050" b="0" i="0" u="none" baseline="0" dirty="0" smtClean="0">
              <a:solidFill>
                <a:srgbClr val="4E9F8E"/>
              </a:solidFill>
            </a:endParaRPr>
          </a:p>
          <a:p>
            <a:pPr algn="ctr"/>
            <a:r>
              <a:rPr lang="en-US" sz="900" dirty="0" smtClean="0">
                <a:solidFill>
                  <a:schemeClr val="tx1">
                    <a:lumMod val="50000"/>
                    <a:lumOff val="50000"/>
                  </a:schemeClr>
                </a:solidFill>
              </a:rPr>
              <a:t>© 2020 </a:t>
            </a:r>
            <a:r>
              <a:rPr lang="en-US" sz="900" dirty="0" err="1" smtClean="0">
                <a:solidFill>
                  <a:schemeClr val="tx1">
                    <a:lumMod val="50000"/>
                    <a:lumOff val="50000"/>
                  </a:schemeClr>
                </a:solidFill>
              </a:rPr>
              <a:t>Companyname</a:t>
            </a:r>
            <a:r>
              <a:rPr lang="en-US" sz="900" dirty="0" smtClean="0">
                <a:solidFill>
                  <a:schemeClr val="tx1">
                    <a:lumMod val="50000"/>
                    <a:lumOff val="50000"/>
                  </a:schemeClr>
                </a:solidFill>
              </a:rPr>
              <a:t> </a:t>
            </a:r>
            <a:r>
              <a:rPr lang="id-ID" sz="900" dirty="0" smtClean="0">
                <a:solidFill>
                  <a:schemeClr val="tx1">
                    <a:lumMod val="50000"/>
                    <a:lumOff val="50000"/>
                  </a:schemeClr>
                </a:solidFill>
              </a:rPr>
              <a:t>PowerPoint</a:t>
            </a:r>
            <a:r>
              <a:rPr lang="id-ID" sz="900" baseline="0" dirty="0" smtClean="0">
                <a:solidFill>
                  <a:schemeClr val="tx1">
                    <a:lumMod val="50000"/>
                    <a:lumOff val="50000"/>
                  </a:schemeClr>
                </a:solidFill>
              </a:rPr>
              <a:t> Business </a:t>
            </a:r>
            <a:r>
              <a:rPr lang="en-US" sz="900" dirty="0" smtClean="0">
                <a:solidFill>
                  <a:schemeClr val="tx1">
                    <a:lumMod val="50000"/>
                    <a:lumOff val="50000"/>
                  </a:schemeClr>
                </a:solidFill>
              </a:rPr>
              <a:t>Theme. All Rights Reserved. </a:t>
            </a:r>
            <a:endParaRPr lang="id-ID" sz="900" dirty="0">
              <a:solidFill>
                <a:schemeClr val="tx1">
                  <a:lumMod val="50000"/>
                  <a:lumOff val="50000"/>
                </a:schemeClr>
              </a:solidFill>
            </a:endParaRPr>
          </a:p>
        </p:txBody>
      </p:sp>
      <p:grpSp>
        <p:nvGrpSpPr>
          <p:cNvPr id="36" name="Group 35"/>
          <p:cNvGrpSpPr/>
          <p:nvPr userDrawn="1"/>
        </p:nvGrpSpPr>
        <p:grpSpPr>
          <a:xfrm rot="16200000">
            <a:off x="504088" y="768356"/>
            <a:ext cx="383327" cy="67506"/>
            <a:chOff x="2013527" y="1616364"/>
            <a:chExt cx="576928" cy="101600"/>
          </a:xfrm>
        </p:grpSpPr>
        <p:sp>
          <p:nvSpPr>
            <p:cNvPr id="6" name="Oval 5"/>
            <p:cNvSpPr/>
            <p:nvPr userDrawn="1"/>
          </p:nvSpPr>
          <p:spPr>
            <a:xfrm>
              <a:off x="2013527" y="1616364"/>
              <a:ext cx="101600" cy="101600"/>
            </a:xfrm>
            <a:prstGeom prst="ellipse">
              <a:avLst/>
            </a:prstGeom>
            <a:solidFill>
              <a:srgbClr val="4E9F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3" name="Oval 52"/>
            <p:cNvSpPr/>
            <p:nvPr userDrawn="1"/>
          </p:nvSpPr>
          <p:spPr>
            <a:xfrm>
              <a:off x="2132359" y="1616364"/>
              <a:ext cx="101600" cy="101600"/>
            </a:xfrm>
            <a:prstGeom prst="ellipse">
              <a:avLst/>
            </a:prstGeom>
            <a:solidFill>
              <a:srgbClr val="4E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Oval 60"/>
            <p:cNvSpPr/>
            <p:nvPr userDrawn="1"/>
          </p:nvSpPr>
          <p:spPr>
            <a:xfrm>
              <a:off x="2251191" y="1616364"/>
              <a:ext cx="101600" cy="101600"/>
            </a:xfrm>
            <a:prstGeom prst="ellipse">
              <a:avLst/>
            </a:prstGeom>
            <a:solidFill>
              <a:srgbClr val="4E9F8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Oval 61"/>
            <p:cNvSpPr/>
            <p:nvPr userDrawn="1"/>
          </p:nvSpPr>
          <p:spPr>
            <a:xfrm>
              <a:off x="2370023" y="1616364"/>
              <a:ext cx="101600" cy="101600"/>
            </a:xfrm>
            <a:prstGeom prst="ellipse">
              <a:avLst/>
            </a:prstGeom>
            <a:solidFill>
              <a:srgbClr val="4E9F8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Oval 62"/>
            <p:cNvSpPr/>
            <p:nvPr userDrawn="1"/>
          </p:nvSpPr>
          <p:spPr>
            <a:xfrm>
              <a:off x="2488855" y="1616364"/>
              <a:ext cx="101600" cy="101600"/>
            </a:xfrm>
            <a:prstGeom prst="ellipse">
              <a:avLst/>
            </a:prstGeom>
            <a:solidFill>
              <a:srgbClr val="4E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4" name="Oval 53"/>
          <p:cNvSpPr/>
          <p:nvPr userDrawn="1"/>
        </p:nvSpPr>
        <p:spPr>
          <a:xfrm>
            <a:off x="11672882" y="-148007"/>
            <a:ext cx="655570" cy="655569"/>
          </a:xfrm>
          <a:prstGeom prst="ellipse">
            <a:avLst/>
          </a:prstGeom>
          <a:solidFill>
            <a:srgbClr val="4E9F8E"/>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400" b="1" smtClean="0">
                <a:solidFill>
                  <a:schemeClr val="bg1"/>
                </a:solidFill>
              </a:rPr>
              <a:pPr algn="ctr"/>
              <a:t>‹#›</a:t>
            </a:fld>
            <a:endParaRPr lang="id-ID" sz="1600" b="1" dirty="0">
              <a:solidFill>
                <a:schemeClr val="bg1"/>
              </a:solidFill>
            </a:endParaRPr>
          </a:p>
        </p:txBody>
      </p:sp>
    </p:spTree>
    <p:extLst>
      <p:ext uri="{BB962C8B-B14F-4D97-AF65-F5344CB8AC3E}">
        <p14:creationId xmlns:p14="http://schemas.microsoft.com/office/powerpoint/2010/main" val="40468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par>
                                <p:cTn id="12" presetID="10" presetClass="entr" presetSubtype="0" fill="hold" nodeType="with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500"/>
                                        <p:tgtEl>
                                          <p:spTgt spid="56"/>
                                        </p:tgtEl>
                                      </p:cBhvr>
                                    </p:animEffect>
                                  </p:childTnLst>
                                </p:cTn>
                              </p:par>
                              <p:par>
                                <p:cTn id="15" presetID="10"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7" grpId="1"/>
      <p:bldP spid="57" grpId="2"/>
      <p:bldP spid="57" grpId="3"/>
      <p:bldP spid="57" grpId="4"/>
      <p:bldP spid="57" grpId="5"/>
      <p:bldP spid="57" grpId="6"/>
      <p:bldP spid="57" grpId="7"/>
      <p:bldP spid="57" grpId="8"/>
      <p:bldP spid="57" grpId="9"/>
      <p:bldP spid="57" grpId="10"/>
      <p:bldP spid="57" grpId="11"/>
      <p:bldP spid="57" grpId="12"/>
      <p:bldP spid="57" grpId="13"/>
    </p:bld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6_Blank-2">
    <p:spTree>
      <p:nvGrpSpPr>
        <p:cNvPr id="1" name=""/>
        <p:cNvGrpSpPr/>
        <p:nvPr/>
      </p:nvGrpSpPr>
      <p:grpSpPr>
        <a:xfrm>
          <a:off x="0" y="0"/>
          <a:ext cx="0" cy="0"/>
          <a:chOff x="0" y="0"/>
          <a:chExt cx="0" cy="0"/>
        </a:xfrm>
      </p:grpSpPr>
      <p:grpSp>
        <p:nvGrpSpPr>
          <p:cNvPr id="7" name="Group 6"/>
          <p:cNvGrpSpPr/>
          <p:nvPr userDrawn="1"/>
        </p:nvGrpSpPr>
        <p:grpSpPr>
          <a:xfrm>
            <a:off x="3943633" y="1565211"/>
            <a:ext cx="8733041" cy="6614959"/>
            <a:chOff x="3943629" y="1765230"/>
            <a:chExt cx="8733041" cy="6614959"/>
          </a:xfrm>
        </p:grpSpPr>
        <p:sp>
          <p:nvSpPr>
            <p:cNvPr id="8" name="Donut 7"/>
            <p:cNvSpPr/>
            <p:nvPr userDrawn="1"/>
          </p:nvSpPr>
          <p:spPr>
            <a:xfrm rot="6104502">
              <a:off x="10513894" y="4182360"/>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 name="Donut 8"/>
            <p:cNvSpPr/>
            <p:nvPr userDrawn="1"/>
          </p:nvSpPr>
          <p:spPr>
            <a:xfrm rot="6104502">
              <a:off x="11635129" y="323203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 name="Donut 9"/>
            <p:cNvSpPr/>
            <p:nvPr userDrawn="1"/>
          </p:nvSpPr>
          <p:spPr>
            <a:xfrm rot="6104502">
              <a:off x="4885213" y="5754088"/>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0"/>
            <p:cNvSpPr/>
            <p:nvPr userDrawn="1"/>
          </p:nvSpPr>
          <p:spPr>
            <a:xfrm rot="6104502">
              <a:off x="9890317" y="632831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Donut 11"/>
            <p:cNvSpPr/>
            <p:nvPr userDrawn="1"/>
          </p:nvSpPr>
          <p:spPr>
            <a:xfrm rot="6104502">
              <a:off x="11280398" y="277344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3" name="Oval 12"/>
            <p:cNvSpPr/>
            <p:nvPr userDrawn="1"/>
          </p:nvSpPr>
          <p:spPr>
            <a:xfrm rot="6104502">
              <a:off x="11255956" y="4096902"/>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Oval 13"/>
            <p:cNvSpPr/>
            <p:nvPr userDrawn="1"/>
          </p:nvSpPr>
          <p:spPr>
            <a:xfrm rot="6104502">
              <a:off x="10988857" y="3411415"/>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Donut 14"/>
            <p:cNvSpPr/>
            <p:nvPr userDrawn="1"/>
          </p:nvSpPr>
          <p:spPr>
            <a:xfrm rot="20504502">
              <a:off x="8157576" y="4967821"/>
              <a:ext cx="1778283" cy="1778283"/>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15"/>
            <p:cNvSpPr/>
            <p:nvPr userDrawn="1"/>
          </p:nvSpPr>
          <p:spPr>
            <a:xfrm rot="20504502">
              <a:off x="5967631" y="5517505"/>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Oval 16"/>
            <p:cNvSpPr/>
            <p:nvPr userDrawn="1"/>
          </p:nvSpPr>
          <p:spPr>
            <a:xfrm rot="20504502">
              <a:off x="7106071" y="6040256"/>
              <a:ext cx="688490" cy="688490"/>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Oval 17"/>
            <p:cNvSpPr/>
            <p:nvPr userDrawn="1"/>
          </p:nvSpPr>
          <p:spPr>
            <a:xfrm rot="20504502">
              <a:off x="8828367" y="4697538"/>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Donut 18"/>
            <p:cNvSpPr/>
            <p:nvPr userDrawn="1"/>
          </p:nvSpPr>
          <p:spPr>
            <a:xfrm rot="20504502">
              <a:off x="7272388" y="5137491"/>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0" name="Donut 19"/>
            <p:cNvSpPr/>
            <p:nvPr userDrawn="1"/>
          </p:nvSpPr>
          <p:spPr>
            <a:xfrm rot="20504502">
              <a:off x="9359434" y="559670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1" name="Donut 20"/>
            <p:cNvSpPr/>
            <p:nvPr userDrawn="1"/>
          </p:nvSpPr>
          <p:spPr>
            <a:xfrm rot="20504502">
              <a:off x="9482547" y="465955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2" name="Donut 21"/>
            <p:cNvSpPr/>
            <p:nvPr userDrawn="1"/>
          </p:nvSpPr>
          <p:spPr>
            <a:xfrm rot="20504502">
              <a:off x="11146308" y="586877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Oval 22"/>
            <p:cNvSpPr/>
            <p:nvPr userDrawn="1"/>
          </p:nvSpPr>
          <p:spPr>
            <a:xfrm rot="20504502">
              <a:off x="7238767" y="5017013"/>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4" name="Oval 23"/>
            <p:cNvSpPr/>
            <p:nvPr userDrawn="1"/>
          </p:nvSpPr>
          <p:spPr>
            <a:xfrm rot="20504502">
              <a:off x="3943629" y="613031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Oval 24"/>
            <p:cNvSpPr/>
            <p:nvPr userDrawn="1"/>
          </p:nvSpPr>
          <p:spPr>
            <a:xfrm rot="20504502">
              <a:off x="6479821" y="5990866"/>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6" name="Oval 25"/>
            <p:cNvSpPr/>
            <p:nvPr userDrawn="1"/>
          </p:nvSpPr>
          <p:spPr>
            <a:xfrm rot="20504502">
              <a:off x="9327833" y="4273371"/>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Donut 26"/>
            <p:cNvSpPr/>
            <p:nvPr userDrawn="1"/>
          </p:nvSpPr>
          <p:spPr>
            <a:xfrm rot="10604502">
              <a:off x="10421842" y="5527974"/>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Donut 27"/>
            <p:cNvSpPr/>
            <p:nvPr userDrawn="1"/>
          </p:nvSpPr>
          <p:spPr>
            <a:xfrm rot="10604502">
              <a:off x="11502978" y="193534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9" name="Oval 28"/>
            <p:cNvSpPr/>
            <p:nvPr userDrawn="1"/>
          </p:nvSpPr>
          <p:spPr>
            <a:xfrm rot="10604502">
              <a:off x="11886320" y="1765230"/>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Donut 29"/>
            <p:cNvSpPr/>
            <p:nvPr userDrawn="1"/>
          </p:nvSpPr>
          <p:spPr>
            <a:xfrm rot="10604502">
              <a:off x="9874667" y="3536070"/>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1" name="Donut 30"/>
            <p:cNvSpPr/>
            <p:nvPr userDrawn="1"/>
          </p:nvSpPr>
          <p:spPr>
            <a:xfrm rot="10604502">
              <a:off x="10759809" y="3214182"/>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2" name="Donut 31"/>
            <p:cNvSpPr/>
            <p:nvPr userDrawn="1"/>
          </p:nvSpPr>
          <p:spPr>
            <a:xfrm rot="10604502">
              <a:off x="4248675" y="623112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3" name="Oval 32"/>
            <p:cNvSpPr/>
            <p:nvPr userDrawn="1"/>
          </p:nvSpPr>
          <p:spPr>
            <a:xfrm rot="10604502">
              <a:off x="11516462" y="3055947"/>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4" name="Oval 33"/>
            <p:cNvSpPr/>
            <p:nvPr userDrawn="1"/>
          </p:nvSpPr>
          <p:spPr>
            <a:xfrm rot="10604502">
              <a:off x="8086333" y="608290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5" name="Oval 34"/>
            <p:cNvSpPr/>
            <p:nvPr userDrawn="1"/>
          </p:nvSpPr>
          <p:spPr>
            <a:xfrm rot="10604502">
              <a:off x="4659440" y="5686338"/>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grpSp>
        <p:nvGrpSpPr>
          <p:cNvPr id="115" name="Group 114"/>
          <p:cNvGrpSpPr/>
          <p:nvPr userDrawn="1"/>
        </p:nvGrpSpPr>
        <p:grpSpPr>
          <a:xfrm>
            <a:off x="276313" y="6502736"/>
            <a:ext cx="731511" cy="276999"/>
            <a:chOff x="404977" y="6383122"/>
            <a:chExt cx="731513" cy="276999"/>
          </a:xfrm>
        </p:grpSpPr>
        <p:sp>
          <p:nvSpPr>
            <p:cNvPr id="116" name="TextBox 115"/>
            <p:cNvSpPr txBox="1"/>
            <p:nvPr/>
          </p:nvSpPr>
          <p:spPr>
            <a:xfrm>
              <a:off x="512343" y="6383122"/>
              <a:ext cx="624147" cy="276999"/>
            </a:xfrm>
            <a:prstGeom prst="rect">
              <a:avLst/>
            </a:prstGeom>
            <a:noFill/>
          </p:spPr>
          <p:txBody>
            <a:bodyPr wrap="none" rtlCol="0">
              <a:spAutoFit/>
            </a:bodyPr>
            <a:lstStyle/>
            <a:p>
              <a:r>
                <a:rPr lang="id-ID" sz="1200" dirty="0" smtClean="0">
                  <a:solidFill>
                    <a:schemeClr val="bg1">
                      <a:lumMod val="50000"/>
                    </a:schemeClr>
                  </a:solidFill>
                  <a:latin typeface="Raleway" panose="020B0003030101060003" pitchFamily="34" charset="0"/>
                </a:rPr>
                <a:t>MOST</a:t>
              </a:r>
              <a:endParaRPr lang="id-ID" sz="1200" dirty="0">
                <a:solidFill>
                  <a:schemeClr val="bg1">
                    <a:lumMod val="50000"/>
                  </a:schemeClr>
                </a:solidFill>
                <a:latin typeface="Raleway" panose="020B0003030101060003" pitchFamily="34" charset="0"/>
              </a:endParaRPr>
            </a:p>
          </p:txBody>
        </p:sp>
        <p:grpSp>
          <p:nvGrpSpPr>
            <p:cNvPr id="117" name="Group 116"/>
            <p:cNvGrpSpPr/>
            <p:nvPr/>
          </p:nvGrpSpPr>
          <p:grpSpPr>
            <a:xfrm>
              <a:off x="404977" y="6417778"/>
              <a:ext cx="181253" cy="189215"/>
              <a:chOff x="4573232" y="2256703"/>
              <a:chExt cx="838558" cy="875393"/>
            </a:xfrm>
          </p:grpSpPr>
          <p:sp>
            <p:nvSpPr>
              <p:cNvPr id="118" name="Oval 117"/>
              <p:cNvSpPr/>
              <p:nvPr/>
            </p:nvSpPr>
            <p:spPr>
              <a:xfrm>
                <a:off x="4573232" y="2542000"/>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sp>
            <p:nvSpPr>
              <p:cNvPr id="119" name="Oval 118"/>
              <p:cNvSpPr/>
              <p:nvPr/>
            </p:nvSpPr>
            <p:spPr>
              <a:xfrm>
                <a:off x="4821694" y="2542000"/>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sp>
            <p:nvSpPr>
              <p:cNvPr id="120" name="Oval 119"/>
              <p:cNvSpPr/>
              <p:nvPr/>
            </p:nvSpPr>
            <p:spPr>
              <a:xfrm>
                <a:off x="4697463" y="2256703"/>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grpSp>
      </p:grpSp>
      <p:grpSp>
        <p:nvGrpSpPr>
          <p:cNvPr id="128" name="Group 127"/>
          <p:cNvGrpSpPr/>
          <p:nvPr userDrawn="1"/>
        </p:nvGrpSpPr>
        <p:grpSpPr>
          <a:xfrm rot="16200000">
            <a:off x="504088" y="768356"/>
            <a:ext cx="383327" cy="67506"/>
            <a:chOff x="2013527" y="1616364"/>
            <a:chExt cx="576928" cy="101600"/>
          </a:xfrm>
        </p:grpSpPr>
        <p:sp>
          <p:nvSpPr>
            <p:cNvPr id="129" name="Oval 128"/>
            <p:cNvSpPr/>
            <p:nvPr userDrawn="1"/>
          </p:nvSpPr>
          <p:spPr>
            <a:xfrm>
              <a:off x="2013527" y="1616364"/>
              <a:ext cx="101600" cy="101600"/>
            </a:xfrm>
            <a:prstGeom prst="ellipse">
              <a:avLst/>
            </a:prstGeom>
            <a:solidFill>
              <a:srgbClr val="4E9F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0" name="Oval 129"/>
            <p:cNvSpPr/>
            <p:nvPr userDrawn="1"/>
          </p:nvSpPr>
          <p:spPr>
            <a:xfrm>
              <a:off x="2132359" y="1616364"/>
              <a:ext cx="101600" cy="101600"/>
            </a:xfrm>
            <a:prstGeom prst="ellipse">
              <a:avLst/>
            </a:prstGeom>
            <a:solidFill>
              <a:srgbClr val="4E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1" name="Oval 130"/>
            <p:cNvSpPr/>
            <p:nvPr userDrawn="1"/>
          </p:nvSpPr>
          <p:spPr>
            <a:xfrm>
              <a:off x="2251191" y="1616364"/>
              <a:ext cx="101600" cy="101600"/>
            </a:xfrm>
            <a:prstGeom prst="ellipse">
              <a:avLst/>
            </a:prstGeom>
            <a:solidFill>
              <a:srgbClr val="4E9F8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2" name="Oval 131"/>
            <p:cNvSpPr/>
            <p:nvPr userDrawn="1"/>
          </p:nvSpPr>
          <p:spPr>
            <a:xfrm>
              <a:off x="2370023" y="1616364"/>
              <a:ext cx="101600" cy="101600"/>
            </a:xfrm>
            <a:prstGeom prst="ellipse">
              <a:avLst/>
            </a:prstGeom>
            <a:solidFill>
              <a:srgbClr val="4E9F8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3" name="Oval 132"/>
            <p:cNvSpPr/>
            <p:nvPr userDrawn="1"/>
          </p:nvSpPr>
          <p:spPr>
            <a:xfrm>
              <a:off x="2488855" y="1616364"/>
              <a:ext cx="101600" cy="101600"/>
            </a:xfrm>
            <a:prstGeom prst="ellipse">
              <a:avLst/>
            </a:prstGeom>
            <a:solidFill>
              <a:srgbClr val="4E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34" name="Oval 133"/>
          <p:cNvSpPr/>
          <p:nvPr userDrawn="1"/>
        </p:nvSpPr>
        <p:spPr>
          <a:xfrm>
            <a:off x="11672882" y="-148007"/>
            <a:ext cx="655570" cy="655569"/>
          </a:xfrm>
          <a:prstGeom prst="ellipse">
            <a:avLst/>
          </a:prstGeom>
          <a:solidFill>
            <a:srgbClr val="4E9F8E"/>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400" b="1" smtClean="0">
                <a:solidFill>
                  <a:schemeClr val="bg1"/>
                </a:solidFill>
              </a:rPr>
              <a:pPr algn="ctr"/>
              <a:t>‹#›</a:t>
            </a:fld>
            <a:endParaRPr lang="id-ID" sz="1600" b="1" dirty="0">
              <a:solidFill>
                <a:schemeClr val="bg1"/>
              </a:solidFill>
            </a:endParaRPr>
          </a:p>
        </p:txBody>
      </p:sp>
    </p:spTree>
    <p:extLst>
      <p:ext uri="{BB962C8B-B14F-4D97-AF65-F5344CB8AC3E}">
        <p14:creationId xmlns:p14="http://schemas.microsoft.com/office/powerpoint/2010/main" val="201791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wipe(down)">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Blank-2">
    <p:spTree>
      <p:nvGrpSpPr>
        <p:cNvPr id="1" name=""/>
        <p:cNvGrpSpPr/>
        <p:nvPr/>
      </p:nvGrpSpPr>
      <p:grpSpPr>
        <a:xfrm>
          <a:off x="0" y="0"/>
          <a:ext cx="0" cy="0"/>
          <a:chOff x="0" y="0"/>
          <a:chExt cx="0" cy="0"/>
        </a:xfrm>
      </p:grpSpPr>
      <p:grpSp>
        <p:nvGrpSpPr>
          <p:cNvPr id="7" name="Group 6"/>
          <p:cNvGrpSpPr/>
          <p:nvPr userDrawn="1"/>
        </p:nvGrpSpPr>
        <p:grpSpPr>
          <a:xfrm>
            <a:off x="3943633" y="1565211"/>
            <a:ext cx="8733041" cy="6614959"/>
            <a:chOff x="3943629" y="1765230"/>
            <a:chExt cx="8733041" cy="6614959"/>
          </a:xfrm>
        </p:grpSpPr>
        <p:sp>
          <p:nvSpPr>
            <p:cNvPr id="8" name="Donut 7"/>
            <p:cNvSpPr/>
            <p:nvPr userDrawn="1"/>
          </p:nvSpPr>
          <p:spPr>
            <a:xfrm rot="6104502">
              <a:off x="10513894" y="4182360"/>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 name="Donut 8"/>
            <p:cNvSpPr/>
            <p:nvPr userDrawn="1"/>
          </p:nvSpPr>
          <p:spPr>
            <a:xfrm rot="6104502">
              <a:off x="11635129" y="323203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 name="Donut 9"/>
            <p:cNvSpPr/>
            <p:nvPr userDrawn="1"/>
          </p:nvSpPr>
          <p:spPr>
            <a:xfrm rot="6104502">
              <a:off x="4885213" y="5754088"/>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0"/>
            <p:cNvSpPr/>
            <p:nvPr userDrawn="1"/>
          </p:nvSpPr>
          <p:spPr>
            <a:xfrm rot="6104502">
              <a:off x="9890317" y="632831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Donut 11"/>
            <p:cNvSpPr/>
            <p:nvPr userDrawn="1"/>
          </p:nvSpPr>
          <p:spPr>
            <a:xfrm rot="6104502">
              <a:off x="11280398" y="277344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3" name="Oval 12"/>
            <p:cNvSpPr/>
            <p:nvPr userDrawn="1"/>
          </p:nvSpPr>
          <p:spPr>
            <a:xfrm rot="6104502">
              <a:off x="11255956" y="4096902"/>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Oval 13"/>
            <p:cNvSpPr/>
            <p:nvPr userDrawn="1"/>
          </p:nvSpPr>
          <p:spPr>
            <a:xfrm rot="6104502">
              <a:off x="10988857" y="3411415"/>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Donut 14"/>
            <p:cNvSpPr/>
            <p:nvPr userDrawn="1"/>
          </p:nvSpPr>
          <p:spPr>
            <a:xfrm rot="20504502">
              <a:off x="8157576" y="4967821"/>
              <a:ext cx="1778283" cy="1778283"/>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15"/>
            <p:cNvSpPr/>
            <p:nvPr userDrawn="1"/>
          </p:nvSpPr>
          <p:spPr>
            <a:xfrm rot="20504502">
              <a:off x="5967631" y="5517505"/>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Oval 16"/>
            <p:cNvSpPr/>
            <p:nvPr userDrawn="1"/>
          </p:nvSpPr>
          <p:spPr>
            <a:xfrm rot="20504502">
              <a:off x="7106071" y="6040256"/>
              <a:ext cx="688490" cy="688490"/>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Oval 17"/>
            <p:cNvSpPr/>
            <p:nvPr userDrawn="1"/>
          </p:nvSpPr>
          <p:spPr>
            <a:xfrm rot="20504502">
              <a:off x="8828367" y="4697538"/>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Donut 18"/>
            <p:cNvSpPr/>
            <p:nvPr userDrawn="1"/>
          </p:nvSpPr>
          <p:spPr>
            <a:xfrm rot="20504502">
              <a:off x="7272388" y="5137491"/>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0" name="Donut 19"/>
            <p:cNvSpPr/>
            <p:nvPr userDrawn="1"/>
          </p:nvSpPr>
          <p:spPr>
            <a:xfrm rot="20504502">
              <a:off x="9359434" y="559670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1" name="Donut 20"/>
            <p:cNvSpPr/>
            <p:nvPr userDrawn="1"/>
          </p:nvSpPr>
          <p:spPr>
            <a:xfrm rot="20504502">
              <a:off x="9482547" y="465955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2" name="Donut 21"/>
            <p:cNvSpPr/>
            <p:nvPr userDrawn="1"/>
          </p:nvSpPr>
          <p:spPr>
            <a:xfrm rot="20504502">
              <a:off x="11146308" y="586877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Oval 22"/>
            <p:cNvSpPr/>
            <p:nvPr userDrawn="1"/>
          </p:nvSpPr>
          <p:spPr>
            <a:xfrm rot="20504502">
              <a:off x="7238767" y="5017013"/>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4" name="Oval 23"/>
            <p:cNvSpPr/>
            <p:nvPr userDrawn="1"/>
          </p:nvSpPr>
          <p:spPr>
            <a:xfrm rot="20504502">
              <a:off x="3943629" y="613031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Oval 24"/>
            <p:cNvSpPr/>
            <p:nvPr userDrawn="1"/>
          </p:nvSpPr>
          <p:spPr>
            <a:xfrm rot="20504502">
              <a:off x="6479821" y="5990866"/>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6" name="Oval 25"/>
            <p:cNvSpPr/>
            <p:nvPr userDrawn="1"/>
          </p:nvSpPr>
          <p:spPr>
            <a:xfrm rot="20504502">
              <a:off x="9327833" y="4273371"/>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Donut 26"/>
            <p:cNvSpPr/>
            <p:nvPr userDrawn="1"/>
          </p:nvSpPr>
          <p:spPr>
            <a:xfrm rot="10604502">
              <a:off x="10421842" y="5527974"/>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Donut 27"/>
            <p:cNvSpPr/>
            <p:nvPr userDrawn="1"/>
          </p:nvSpPr>
          <p:spPr>
            <a:xfrm rot="10604502">
              <a:off x="11502978" y="193534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9" name="Oval 28"/>
            <p:cNvSpPr/>
            <p:nvPr userDrawn="1"/>
          </p:nvSpPr>
          <p:spPr>
            <a:xfrm rot="10604502">
              <a:off x="11886320" y="1765230"/>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Donut 29"/>
            <p:cNvSpPr/>
            <p:nvPr userDrawn="1"/>
          </p:nvSpPr>
          <p:spPr>
            <a:xfrm rot="10604502">
              <a:off x="9874667" y="3536070"/>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1" name="Donut 30"/>
            <p:cNvSpPr/>
            <p:nvPr userDrawn="1"/>
          </p:nvSpPr>
          <p:spPr>
            <a:xfrm rot="10604502">
              <a:off x="10759809" y="3214182"/>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2" name="Donut 31"/>
            <p:cNvSpPr/>
            <p:nvPr userDrawn="1"/>
          </p:nvSpPr>
          <p:spPr>
            <a:xfrm rot="10604502">
              <a:off x="4248675" y="623112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3" name="Oval 32"/>
            <p:cNvSpPr/>
            <p:nvPr userDrawn="1"/>
          </p:nvSpPr>
          <p:spPr>
            <a:xfrm rot="10604502">
              <a:off x="11516462" y="3055947"/>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4" name="Oval 33"/>
            <p:cNvSpPr/>
            <p:nvPr userDrawn="1"/>
          </p:nvSpPr>
          <p:spPr>
            <a:xfrm rot="10604502">
              <a:off x="8086333" y="608290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5" name="Oval 34"/>
            <p:cNvSpPr/>
            <p:nvPr userDrawn="1"/>
          </p:nvSpPr>
          <p:spPr>
            <a:xfrm rot="10604502">
              <a:off x="4659440" y="5686338"/>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grpSp>
        <p:nvGrpSpPr>
          <p:cNvPr id="57" name="Group 56"/>
          <p:cNvGrpSpPr/>
          <p:nvPr userDrawn="1"/>
        </p:nvGrpSpPr>
        <p:grpSpPr>
          <a:xfrm>
            <a:off x="276313" y="6502736"/>
            <a:ext cx="731511" cy="276999"/>
            <a:chOff x="404977" y="6383122"/>
            <a:chExt cx="731513" cy="276999"/>
          </a:xfrm>
        </p:grpSpPr>
        <p:sp>
          <p:nvSpPr>
            <p:cNvPr id="58" name="TextBox 57"/>
            <p:cNvSpPr txBox="1"/>
            <p:nvPr/>
          </p:nvSpPr>
          <p:spPr>
            <a:xfrm>
              <a:off x="512343" y="6383122"/>
              <a:ext cx="624147" cy="276999"/>
            </a:xfrm>
            <a:prstGeom prst="rect">
              <a:avLst/>
            </a:prstGeom>
            <a:noFill/>
          </p:spPr>
          <p:txBody>
            <a:bodyPr wrap="none" rtlCol="0">
              <a:spAutoFit/>
            </a:bodyPr>
            <a:lstStyle/>
            <a:p>
              <a:r>
                <a:rPr lang="id-ID" sz="1200" dirty="0" smtClean="0">
                  <a:solidFill>
                    <a:schemeClr val="bg1">
                      <a:lumMod val="50000"/>
                    </a:schemeClr>
                  </a:solidFill>
                  <a:latin typeface="Raleway" panose="020B0003030101060003" pitchFamily="34" charset="0"/>
                </a:rPr>
                <a:t>MOST</a:t>
              </a:r>
              <a:endParaRPr lang="id-ID" sz="1200" dirty="0">
                <a:solidFill>
                  <a:schemeClr val="bg1">
                    <a:lumMod val="50000"/>
                  </a:schemeClr>
                </a:solidFill>
                <a:latin typeface="Raleway" panose="020B0003030101060003" pitchFamily="34" charset="0"/>
              </a:endParaRPr>
            </a:p>
          </p:txBody>
        </p:sp>
        <p:grpSp>
          <p:nvGrpSpPr>
            <p:cNvPr id="59" name="Group 58"/>
            <p:cNvGrpSpPr/>
            <p:nvPr/>
          </p:nvGrpSpPr>
          <p:grpSpPr>
            <a:xfrm>
              <a:off x="404977" y="6417778"/>
              <a:ext cx="181253" cy="189215"/>
              <a:chOff x="4573232" y="2256703"/>
              <a:chExt cx="838558" cy="875393"/>
            </a:xfrm>
          </p:grpSpPr>
          <p:sp>
            <p:nvSpPr>
              <p:cNvPr id="60" name="Oval 59"/>
              <p:cNvSpPr/>
              <p:nvPr/>
            </p:nvSpPr>
            <p:spPr>
              <a:xfrm>
                <a:off x="4573232" y="2542000"/>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sp>
            <p:nvSpPr>
              <p:cNvPr id="64" name="Oval 63"/>
              <p:cNvSpPr/>
              <p:nvPr/>
            </p:nvSpPr>
            <p:spPr>
              <a:xfrm>
                <a:off x="4821694" y="2542000"/>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sp>
            <p:nvSpPr>
              <p:cNvPr id="65" name="Oval 64"/>
              <p:cNvSpPr/>
              <p:nvPr/>
            </p:nvSpPr>
            <p:spPr>
              <a:xfrm>
                <a:off x="4697463" y="2256703"/>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grpSp>
      </p:grpSp>
      <p:grpSp>
        <p:nvGrpSpPr>
          <p:cNvPr id="66" name="Group 65"/>
          <p:cNvGrpSpPr/>
          <p:nvPr userDrawn="1"/>
        </p:nvGrpSpPr>
        <p:grpSpPr>
          <a:xfrm>
            <a:off x="11807070" y="6559227"/>
            <a:ext cx="214313" cy="220663"/>
            <a:chOff x="7015550" y="2614882"/>
            <a:chExt cx="214313" cy="220663"/>
          </a:xfrm>
          <a:solidFill>
            <a:srgbClr val="4E9F8E"/>
          </a:solidFill>
        </p:grpSpPr>
        <p:sp>
          <p:nvSpPr>
            <p:cNvPr id="67"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p>
          </p:txBody>
        </p:sp>
        <p:sp>
          <p:nvSpPr>
            <p:cNvPr id="68"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p>
          </p:txBody>
        </p:sp>
      </p:grpSp>
      <p:grpSp>
        <p:nvGrpSpPr>
          <p:cNvPr id="69" name="Group 68"/>
          <p:cNvGrpSpPr/>
          <p:nvPr userDrawn="1"/>
        </p:nvGrpSpPr>
        <p:grpSpPr>
          <a:xfrm>
            <a:off x="11370388" y="6559227"/>
            <a:ext cx="214313" cy="220663"/>
            <a:chOff x="7395183" y="3832633"/>
            <a:chExt cx="214313" cy="220663"/>
          </a:xfrm>
          <a:solidFill>
            <a:srgbClr val="4E9F8E"/>
          </a:solidFill>
        </p:grpSpPr>
        <p:sp>
          <p:nvSpPr>
            <p:cNvPr id="70"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p>
          </p:txBody>
        </p:sp>
        <p:sp>
          <p:nvSpPr>
            <p:cNvPr id="71"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p>
          </p:txBody>
        </p:sp>
      </p:grpSp>
      <p:grpSp>
        <p:nvGrpSpPr>
          <p:cNvPr id="73" name="Group 72"/>
          <p:cNvGrpSpPr/>
          <p:nvPr userDrawn="1"/>
        </p:nvGrpSpPr>
        <p:grpSpPr>
          <a:xfrm rot="16200000">
            <a:off x="504088" y="768356"/>
            <a:ext cx="383327" cy="67506"/>
            <a:chOff x="2013527" y="1616364"/>
            <a:chExt cx="576928" cy="101600"/>
          </a:xfrm>
        </p:grpSpPr>
        <p:sp>
          <p:nvSpPr>
            <p:cNvPr id="74" name="Oval 73"/>
            <p:cNvSpPr/>
            <p:nvPr userDrawn="1"/>
          </p:nvSpPr>
          <p:spPr>
            <a:xfrm>
              <a:off x="2013527" y="1616364"/>
              <a:ext cx="101600" cy="101600"/>
            </a:xfrm>
            <a:prstGeom prst="ellipse">
              <a:avLst/>
            </a:prstGeom>
            <a:solidFill>
              <a:srgbClr val="4E9F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5" name="Oval 74"/>
            <p:cNvSpPr/>
            <p:nvPr userDrawn="1"/>
          </p:nvSpPr>
          <p:spPr>
            <a:xfrm>
              <a:off x="2132359" y="1616364"/>
              <a:ext cx="101600" cy="101600"/>
            </a:xfrm>
            <a:prstGeom prst="ellipse">
              <a:avLst/>
            </a:prstGeom>
            <a:solidFill>
              <a:srgbClr val="4E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6" name="Oval 75"/>
            <p:cNvSpPr/>
            <p:nvPr userDrawn="1"/>
          </p:nvSpPr>
          <p:spPr>
            <a:xfrm>
              <a:off x="2251191" y="1616364"/>
              <a:ext cx="101600" cy="101600"/>
            </a:xfrm>
            <a:prstGeom prst="ellipse">
              <a:avLst/>
            </a:prstGeom>
            <a:solidFill>
              <a:srgbClr val="4E9F8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7" name="Oval 76"/>
            <p:cNvSpPr/>
            <p:nvPr userDrawn="1"/>
          </p:nvSpPr>
          <p:spPr>
            <a:xfrm>
              <a:off x="2370023" y="1616364"/>
              <a:ext cx="101600" cy="101600"/>
            </a:xfrm>
            <a:prstGeom prst="ellipse">
              <a:avLst/>
            </a:prstGeom>
            <a:solidFill>
              <a:srgbClr val="4E9F8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8" name="Oval 77"/>
            <p:cNvSpPr/>
            <p:nvPr userDrawn="1"/>
          </p:nvSpPr>
          <p:spPr>
            <a:xfrm>
              <a:off x="2488855" y="1616364"/>
              <a:ext cx="101600" cy="101600"/>
            </a:xfrm>
            <a:prstGeom prst="ellipse">
              <a:avLst/>
            </a:prstGeom>
            <a:solidFill>
              <a:srgbClr val="4E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9" name="Oval 78"/>
          <p:cNvSpPr/>
          <p:nvPr userDrawn="1"/>
        </p:nvSpPr>
        <p:spPr>
          <a:xfrm>
            <a:off x="11672882" y="-148007"/>
            <a:ext cx="655570" cy="655569"/>
          </a:xfrm>
          <a:prstGeom prst="ellipse">
            <a:avLst/>
          </a:prstGeom>
          <a:solidFill>
            <a:srgbClr val="4E9F8E"/>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400" b="1" smtClean="0">
                <a:solidFill>
                  <a:schemeClr val="bg1"/>
                </a:solidFill>
              </a:rPr>
              <a:pPr algn="ctr"/>
              <a:t>‹#›</a:t>
            </a:fld>
            <a:endParaRPr lang="id-ID" sz="1600" b="1" dirty="0">
              <a:solidFill>
                <a:schemeClr val="bg1"/>
              </a:solidFill>
            </a:endParaRPr>
          </a:p>
        </p:txBody>
      </p:sp>
    </p:spTree>
    <p:extLst>
      <p:ext uri="{BB962C8B-B14F-4D97-AF65-F5344CB8AC3E}">
        <p14:creationId xmlns:p14="http://schemas.microsoft.com/office/powerpoint/2010/main" val="220866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down)">
                                      <p:cBhvr>
                                        <p:cTn id="7" dur="500"/>
                                        <p:tgtEl>
                                          <p:spTgt spid="73"/>
                                        </p:tgtEl>
                                      </p:cBhvr>
                                    </p:animEffect>
                                  </p:childTnLst>
                                </p:cTn>
                              </p:par>
                              <p:par>
                                <p:cTn id="8" presetID="10" presetClass="entr" presetSubtype="0"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fade">
                                      <p:cBhvr>
                                        <p:cTn id="1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Blank-2">
    <p:spTree>
      <p:nvGrpSpPr>
        <p:cNvPr id="1" name=""/>
        <p:cNvGrpSpPr/>
        <p:nvPr/>
      </p:nvGrpSpPr>
      <p:grpSpPr>
        <a:xfrm>
          <a:off x="0" y="0"/>
          <a:ext cx="0" cy="0"/>
          <a:chOff x="0" y="0"/>
          <a:chExt cx="0" cy="0"/>
        </a:xfrm>
      </p:grpSpPr>
      <p:grpSp>
        <p:nvGrpSpPr>
          <p:cNvPr id="7" name="Group 6"/>
          <p:cNvGrpSpPr/>
          <p:nvPr userDrawn="1"/>
        </p:nvGrpSpPr>
        <p:grpSpPr>
          <a:xfrm>
            <a:off x="3943633" y="1565211"/>
            <a:ext cx="8733041" cy="6614959"/>
            <a:chOff x="3943629" y="1765230"/>
            <a:chExt cx="8733041" cy="6614959"/>
          </a:xfrm>
        </p:grpSpPr>
        <p:sp>
          <p:nvSpPr>
            <p:cNvPr id="8" name="Donut 7"/>
            <p:cNvSpPr/>
            <p:nvPr userDrawn="1"/>
          </p:nvSpPr>
          <p:spPr>
            <a:xfrm rot="6104502">
              <a:off x="10513894" y="4182360"/>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 name="Donut 8"/>
            <p:cNvSpPr/>
            <p:nvPr userDrawn="1"/>
          </p:nvSpPr>
          <p:spPr>
            <a:xfrm rot="6104502">
              <a:off x="11635129" y="323203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 name="Donut 9"/>
            <p:cNvSpPr/>
            <p:nvPr userDrawn="1"/>
          </p:nvSpPr>
          <p:spPr>
            <a:xfrm rot="6104502">
              <a:off x="4885213" y="5754088"/>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0"/>
            <p:cNvSpPr/>
            <p:nvPr userDrawn="1"/>
          </p:nvSpPr>
          <p:spPr>
            <a:xfrm rot="6104502">
              <a:off x="9890317" y="632831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Donut 11"/>
            <p:cNvSpPr/>
            <p:nvPr userDrawn="1"/>
          </p:nvSpPr>
          <p:spPr>
            <a:xfrm rot="6104502">
              <a:off x="11280398" y="277344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3" name="Oval 12"/>
            <p:cNvSpPr/>
            <p:nvPr userDrawn="1"/>
          </p:nvSpPr>
          <p:spPr>
            <a:xfrm rot="6104502">
              <a:off x="11255956" y="4096902"/>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Oval 13"/>
            <p:cNvSpPr/>
            <p:nvPr userDrawn="1"/>
          </p:nvSpPr>
          <p:spPr>
            <a:xfrm rot="6104502">
              <a:off x="10988857" y="3411415"/>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Donut 14"/>
            <p:cNvSpPr/>
            <p:nvPr userDrawn="1"/>
          </p:nvSpPr>
          <p:spPr>
            <a:xfrm rot="20504502">
              <a:off x="8157576" y="4967821"/>
              <a:ext cx="1778283" cy="1778283"/>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15"/>
            <p:cNvSpPr/>
            <p:nvPr userDrawn="1"/>
          </p:nvSpPr>
          <p:spPr>
            <a:xfrm rot="20504502">
              <a:off x="5967631" y="5517505"/>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Oval 16"/>
            <p:cNvSpPr/>
            <p:nvPr userDrawn="1"/>
          </p:nvSpPr>
          <p:spPr>
            <a:xfrm rot="20504502">
              <a:off x="7106071" y="6040256"/>
              <a:ext cx="688490" cy="688490"/>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Oval 17"/>
            <p:cNvSpPr/>
            <p:nvPr userDrawn="1"/>
          </p:nvSpPr>
          <p:spPr>
            <a:xfrm rot="20504502">
              <a:off x="8828367" y="4697538"/>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Donut 18"/>
            <p:cNvSpPr/>
            <p:nvPr userDrawn="1"/>
          </p:nvSpPr>
          <p:spPr>
            <a:xfrm rot="20504502">
              <a:off x="7272388" y="5137491"/>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0" name="Donut 19"/>
            <p:cNvSpPr/>
            <p:nvPr userDrawn="1"/>
          </p:nvSpPr>
          <p:spPr>
            <a:xfrm rot="20504502">
              <a:off x="9359434" y="559670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1" name="Donut 20"/>
            <p:cNvSpPr/>
            <p:nvPr userDrawn="1"/>
          </p:nvSpPr>
          <p:spPr>
            <a:xfrm rot="20504502">
              <a:off x="9482547" y="465955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2" name="Donut 21"/>
            <p:cNvSpPr/>
            <p:nvPr userDrawn="1"/>
          </p:nvSpPr>
          <p:spPr>
            <a:xfrm rot="20504502">
              <a:off x="11146308" y="586877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Oval 22"/>
            <p:cNvSpPr/>
            <p:nvPr userDrawn="1"/>
          </p:nvSpPr>
          <p:spPr>
            <a:xfrm rot="20504502">
              <a:off x="7238767" y="5017013"/>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4" name="Oval 23"/>
            <p:cNvSpPr/>
            <p:nvPr userDrawn="1"/>
          </p:nvSpPr>
          <p:spPr>
            <a:xfrm rot="20504502">
              <a:off x="3943629" y="613031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Oval 24"/>
            <p:cNvSpPr/>
            <p:nvPr userDrawn="1"/>
          </p:nvSpPr>
          <p:spPr>
            <a:xfrm rot="20504502">
              <a:off x="6479821" y="5990866"/>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6" name="Oval 25"/>
            <p:cNvSpPr/>
            <p:nvPr userDrawn="1"/>
          </p:nvSpPr>
          <p:spPr>
            <a:xfrm rot="20504502">
              <a:off x="9327833" y="4273371"/>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Donut 26"/>
            <p:cNvSpPr/>
            <p:nvPr userDrawn="1"/>
          </p:nvSpPr>
          <p:spPr>
            <a:xfrm rot="10604502">
              <a:off x="10421842" y="5527974"/>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Donut 27"/>
            <p:cNvSpPr/>
            <p:nvPr userDrawn="1"/>
          </p:nvSpPr>
          <p:spPr>
            <a:xfrm rot="10604502">
              <a:off x="11502978" y="193534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9" name="Oval 28"/>
            <p:cNvSpPr/>
            <p:nvPr userDrawn="1"/>
          </p:nvSpPr>
          <p:spPr>
            <a:xfrm rot="10604502">
              <a:off x="11886320" y="1765230"/>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Donut 29"/>
            <p:cNvSpPr/>
            <p:nvPr userDrawn="1"/>
          </p:nvSpPr>
          <p:spPr>
            <a:xfrm rot="10604502">
              <a:off x="9874667" y="3536070"/>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1" name="Donut 30"/>
            <p:cNvSpPr/>
            <p:nvPr userDrawn="1"/>
          </p:nvSpPr>
          <p:spPr>
            <a:xfrm rot="10604502">
              <a:off x="10759809" y="3214182"/>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2" name="Donut 31"/>
            <p:cNvSpPr/>
            <p:nvPr userDrawn="1"/>
          </p:nvSpPr>
          <p:spPr>
            <a:xfrm rot="10604502">
              <a:off x="4248675" y="623112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3" name="Oval 32"/>
            <p:cNvSpPr/>
            <p:nvPr userDrawn="1"/>
          </p:nvSpPr>
          <p:spPr>
            <a:xfrm rot="10604502">
              <a:off x="11516462" y="3055947"/>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4" name="Oval 33"/>
            <p:cNvSpPr/>
            <p:nvPr userDrawn="1"/>
          </p:nvSpPr>
          <p:spPr>
            <a:xfrm rot="10604502">
              <a:off x="8086333" y="608290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5" name="Oval 34"/>
            <p:cNvSpPr/>
            <p:nvPr userDrawn="1"/>
          </p:nvSpPr>
          <p:spPr>
            <a:xfrm rot="10604502">
              <a:off x="4659440" y="5686338"/>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grpSp>
        <p:nvGrpSpPr>
          <p:cNvPr id="53" name="Group 52"/>
          <p:cNvGrpSpPr/>
          <p:nvPr userDrawn="1"/>
        </p:nvGrpSpPr>
        <p:grpSpPr>
          <a:xfrm>
            <a:off x="276313" y="6502736"/>
            <a:ext cx="731511" cy="276999"/>
            <a:chOff x="404977" y="6383122"/>
            <a:chExt cx="731513" cy="276999"/>
          </a:xfrm>
        </p:grpSpPr>
        <p:sp>
          <p:nvSpPr>
            <p:cNvPr id="54" name="TextBox 53"/>
            <p:cNvSpPr txBox="1"/>
            <p:nvPr/>
          </p:nvSpPr>
          <p:spPr>
            <a:xfrm>
              <a:off x="512343" y="6383122"/>
              <a:ext cx="624147" cy="276999"/>
            </a:xfrm>
            <a:prstGeom prst="rect">
              <a:avLst/>
            </a:prstGeom>
            <a:noFill/>
          </p:spPr>
          <p:txBody>
            <a:bodyPr wrap="none" rtlCol="0">
              <a:spAutoFit/>
            </a:bodyPr>
            <a:lstStyle/>
            <a:p>
              <a:r>
                <a:rPr lang="id-ID" sz="1200" dirty="0" smtClean="0">
                  <a:solidFill>
                    <a:schemeClr val="bg1">
                      <a:lumMod val="50000"/>
                    </a:schemeClr>
                  </a:solidFill>
                  <a:latin typeface="Raleway" panose="020B0003030101060003" pitchFamily="34" charset="0"/>
                </a:rPr>
                <a:t>MOST</a:t>
              </a:r>
              <a:endParaRPr lang="id-ID" sz="1200" dirty="0">
                <a:solidFill>
                  <a:schemeClr val="bg1">
                    <a:lumMod val="50000"/>
                  </a:schemeClr>
                </a:solidFill>
                <a:latin typeface="Raleway" panose="020B0003030101060003" pitchFamily="34" charset="0"/>
              </a:endParaRPr>
            </a:p>
          </p:txBody>
        </p:sp>
        <p:grpSp>
          <p:nvGrpSpPr>
            <p:cNvPr id="57" name="Group 56"/>
            <p:cNvGrpSpPr/>
            <p:nvPr/>
          </p:nvGrpSpPr>
          <p:grpSpPr>
            <a:xfrm>
              <a:off x="404977" y="6417778"/>
              <a:ext cx="181253" cy="189215"/>
              <a:chOff x="4573232" y="2256703"/>
              <a:chExt cx="838558" cy="875393"/>
            </a:xfrm>
          </p:grpSpPr>
          <p:sp>
            <p:nvSpPr>
              <p:cNvPr id="58" name="Oval 57"/>
              <p:cNvSpPr/>
              <p:nvPr/>
            </p:nvSpPr>
            <p:spPr>
              <a:xfrm>
                <a:off x="4573232" y="2542000"/>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sp>
            <p:nvSpPr>
              <p:cNvPr id="59" name="Oval 58"/>
              <p:cNvSpPr/>
              <p:nvPr/>
            </p:nvSpPr>
            <p:spPr>
              <a:xfrm>
                <a:off x="4821694" y="2542000"/>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sp>
            <p:nvSpPr>
              <p:cNvPr id="60" name="Oval 59"/>
              <p:cNvSpPr/>
              <p:nvPr/>
            </p:nvSpPr>
            <p:spPr>
              <a:xfrm>
                <a:off x="4697463" y="2256703"/>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grpSp>
      </p:grpSp>
      <p:grpSp>
        <p:nvGrpSpPr>
          <p:cNvPr id="61" name="Group 60"/>
          <p:cNvGrpSpPr/>
          <p:nvPr userDrawn="1"/>
        </p:nvGrpSpPr>
        <p:grpSpPr>
          <a:xfrm>
            <a:off x="11807070" y="6559227"/>
            <a:ext cx="214313" cy="220663"/>
            <a:chOff x="7015550" y="2614882"/>
            <a:chExt cx="214313" cy="220663"/>
          </a:xfrm>
          <a:solidFill>
            <a:srgbClr val="4E9F8E"/>
          </a:solidFill>
        </p:grpSpPr>
        <p:sp>
          <p:nvSpPr>
            <p:cNvPr id="62"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p>
          </p:txBody>
        </p:sp>
        <p:sp>
          <p:nvSpPr>
            <p:cNvPr id="63"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p>
          </p:txBody>
        </p:sp>
      </p:grpSp>
      <p:grpSp>
        <p:nvGrpSpPr>
          <p:cNvPr id="64" name="Group 63"/>
          <p:cNvGrpSpPr/>
          <p:nvPr userDrawn="1"/>
        </p:nvGrpSpPr>
        <p:grpSpPr>
          <a:xfrm>
            <a:off x="11370388" y="6559227"/>
            <a:ext cx="214313" cy="220663"/>
            <a:chOff x="7395183" y="3832633"/>
            <a:chExt cx="214313" cy="220663"/>
          </a:xfrm>
          <a:solidFill>
            <a:srgbClr val="4E9F8E"/>
          </a:solidFill>
        </p:grpSpPr>
        <p:sp>
          <p:nvSpPr>
            <p:cNvPr id="65"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p>
          </p:txBody>
        </p:sp>
        <p:sp>
          <p:nvSpPr>
            <p:cNvPr id="66"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p>
          </p:txBody>
        </p:sp>
      </p:grpSp>
      <p:sp>
        <p:nvSpPr>
          <p:cNvPr id="74" name="Oval 73"/>
          <p:cNvSpPr/>
          <p:nvPr userDrawn="1"/>
        </p:nvSpPr>
        <p:spPr>
          <a:xfrm>
            <a:off x="11672882" y="-148007"/>
            <a:ext cx="655570" cy="655569"/>
          </a:xfrm>
          <a:prstGeom prst="ellipse">
            <a:avLst/>
          </a:prstGeom>
          <a:solidFill>
            <a:srgbClr val="4E9F8E"/>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400" b="1" smtClean="0">
                <a:solidFill>
                  <a:schemeClr val="bg1"/>
                </a:solidFill>
              </a:rPr>
              <a:pPr algn="ctr"/>
              <a:t>‹#›</a:t>
            </a:fld>
            <a:endParaRPr lang="id-ID" sz="1600" b="1" dirty="0">
              <a:solidFill>
                <a:schemeClr val="bg1"/>
              </a:solidFill>
            </a:endParaRPr>
          </a:p>
        </p:txBody>
      </p:sp>
    </p:spTree>
    <p:extLst>
      <p:ext uri="{BB962C8B-B14F-4D97-AF65-F5344CB8AC3E}">
        <p14:creationId xmlns:p14="http://schemas.microsoft.com/office/powerpoint/2010/main" val="262621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Blank-2">
    <p:spTree>
      <p:nvGrpSpPr>
        <p:cNvPr id="1" name=""/>
        <p:cNvGrpSpPr/>
        <p:nvPr/>
      </p:nvGrpSpPr>
      <p:grpSpPr>
        <a:xfrm>
          <a:off x="0" y="0"/>
          <a:ext cx="0" cy="0"/>
          <a:chOff x="0" y="0"/>
          <a:chExt cx="0" cy="0"/>
        </a:xfrm>
      </p:grpSpPr>
      <p:grpSp>
        <p:nvGrpSpPr>
          <p:cNvPr id="7" name="Group 6"/>
          <p:cNvGrpSpPr/>
          <p:nvPr userDrawn="1"/>
        </p:nvGrpSpPr>
        <p:grpSpPr>
          <a:xfrm>
            <a:off x="3943633" y="1565211"/>
            <a:ext cx="8733041" cy="6614959"/>
            <a:chOff x="3943629" y="1765230"/>
            <a:chExt cx="8733041" cy="6614959"/>
          </a:xfrm>
        </p:grpSpPr>
        <p:sp>
          <p:nvSpPr>
            <p:cNvPr id="8" name="Donut 7"/>
            <p:cNvSpPr/>
            <p:nvPr userDrawn="1"/>
          </p:nvSpPr>
          <p:spPr>
            <a:xfrm rot="6104502">
              <a:off x="10513894" y="4182360"/>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 name="Donut 8"/>
            <p:cNvSpPr/>
            <p:nvPr userDrawn="1"/>
          </p:nvSpPr>
          <p:spPr>
            <a:xfrm rot="6104502">
              <a:off x="11635129" y="323203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 name="Donut 9"/>
            <p:cNvSpPr/>
            <p:nvPr userDrawn="1"/>
          </p:nvSpPr>
          <p:spPr>
            <a:xfrm rot="6104502">
              <a:off x="4885213" y="5754088"/>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0"/>
            <p:cNvSpPr/>
            <p:nvPr userDrawn="1"/>
          </p:nvSpPr>
          <p:spPr>
            <a:xfrm rot="6104502">
              <a:off x="9890317" y="632831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Donut 11"/>
            <p:cNvSpPr/>
            <p:nvPr userDrawn="1"/>
          </p:nvSpPr>
          <p:spPr>
            <a:xfrm rot="6104502">
              <a:off x="11280398" y="277344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3" name="Oval 12"/>
            <p:cNvSpPr/>
            <p:nvPr userDrawn="1"/>
          </p:nvSpPr>
          <p:spPr>
            <a:xfrm rot="6104502">
              <a:off x="11255956" y="4096902"/>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Oval 13"/>
            <p:cNvSpPr/>
            <p:nvPr userDrawn="1"/>
          </p:nvSpPr>
          <p:spPr>
            <a:xfrm rot="6104502">
              <a:off x="10988857" y="3411415"/>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Donut 14"/>
            <p:cNvSpPr/>
            <p:nvPr userDrawn="1"/>
          </p:nvSpPr>
          <p:spPr>
            <a:xfrm rot="20504502">
              <a:off x="8157576" y="4967821"/>
              <a:ext cx="1778283" cy="1778283"/>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15"/>
            <p:cNvSpPr/>
            <p:nvPr userDrawn="1"/>
          </p:nvSpPr>
          <p:spPr>
            <a:xfrm rot="20504502">
              <a:off x="5967631" y="5517505"/>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Oval 16"/>
            <p:cNvSpPr/>
            <p:nvPr userDrawn="1"/>
          </p:nvSpPr>
          <p:spPr>
            <a:xfrm rot="20504502">
              <a:off x="7106071" y="6040256"/>
              <a:ext cx="688490" cy="688490"/>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Oval 17"/>
            <p:cNvSpPr/>
            <p:nvPr userDrawn="1"/>
          </p:nvSpPr>
          <p:spPr>
            <a:xfrm rot="20504502">
              <a:off x="8828367" y="4697538"/>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Donut 18"/>
            <p:cNvSpPr/>
            <p:nvPr userDrawn="1"/>
          </p:nvSpPr>
          <p:spPr>
            <a:xfrm rot="20504502">
              <a:off x="7272388" y="5137491"/>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0" name="Donut 19"/>
            <p:cNvSpPr/>
            <p:nvPr userDrawn="1"/>
          </p:nvSpPr>
          <p:spPr>
            <a:xfrm rot="20504502">
              <a:off x="9359434" y="559670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1" name="Donut 20"/>
            <p:cNvSpPr/>
            <p:nvPr userDrawn="1"/>
          </p:nvSpPr>
          <p:spPr>
            <a:xfrm rot="20504502">
              <a:off x="9482547" y="465955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2" name="Donut 21"/>
            <p:cNvSpPr/>
            <p:nvPr userDrawn="1"/>
          </p:nvSpPr>
          <p:spPr>
            <a:xfrm rot="20504502">
              <a:off x="11146308" y="586877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Oval 22"/>
            <p:cNvSpPr/>
            <p:nvPr userDrawn="1"/>
          </p:nvSpPr>
          <p:spPr>
            <a:xfrm rot="20504502">
              <a:off x="7238767" y="5017013"/>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4" name="Oval 23"/>
            <p:cNvSpPr/>
            <p:nvPr userDrawn="1"/>
          </p:nvSpPr>
          <p:spPr>
            <a:xfrm rot="20504502">
              <a:off x="3943629" y="613031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Oval 24"/>
            <p:cNvSpPr/>
            <p:nvPr userDrawn="1"/>
          </p:nvSpPr>
          <p:spPr>
            <a:xfrm rot="20504502">
              <a:off x="6479821" y="5990866"/>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6" name="Oval 25"/>
            <p:cNvSpPr/>
            <p:nvPr userDrawn="1"/>
          </p:nvSpPr>
          <p:spPr>
            <a:xfrm rot="20504502">
              <a:off x="9327833" y="4273371"/>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Donut 26"/>
            <p:cNvSpPr/>
            <p:nvPr userDrawn="1"/>
          </p:nvSpPr>
          <p:spPr>
            <a:xfrm rot="10604502">
              <a:off x="10421842" y="5527974"/>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Donut 27"/>
            <p:cNvSpPr/>
            <p:nvPr userDrawn="1"/>
          </p:nvSpPr>
          <p:spPr>
            <a:xfrm rot="10604502">
              <a:off x="11502978" y="193534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9" name="Oval 28"/>
            <p:cNvSpPr/>
            <p:nvPr userDrawn="1"/>
          </p:nvSpPr>
          <p:spPr>
            <a:xfrm rot="10604502">
              <a:off x="11886320" y="1765230"/>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Donut 29"/>
            <p:cNvSpPr/>
            <p:nvPr userDrawn="1"/>
          </p:nvSpPr>
          <p:spPr>
            <a:xfrm rot="10604502">
              <a:off x="9874667" y="3536070"/>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1" name="Donut 30"/>
            <p:cNvSpPr/>
            <p:nvPr userDrawn="1"/>
          </p:nvSpPr>
          <p:spPr>
            <a:xfrm rot="10604502">
              <a:off x="10759809" y="3214182"/>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2" name="Donut 31"/>
            <p:cNvSpPr/>
            <p:nvPr userDrawn="1"/>
          </p:nvSpPr>
          <p:spPr>
            <a:xfrm rot="10604502">
              <a:off x="4248675" y="623112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3" name="Oval 32"/>
            <p:cNvSpPr/>
            <p:nvPr userDrawn="1"/>
          </p:nvSpPr>
          <p:spPr>
            <a:xfrm rot="10604502">
              <a:off x="11516462" y="3055947"/>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4" name="Oval 33"/>
            <p:cNvSpPr/>
            <p:nvPr userDrawn="1"/>
          </p:nvSpPr>
          <p:spPr>
            <a:xfrm rot="10604502">
              <a:off x="8086333" y="608290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5" name="Oval 34"/>
            <p:cNvSpPr/>
            <p:nvPr userDrawn="1"/>
          </p:nvSpPr>
          <p:spPr>
            <a:xfrm rot="10604502">
              <a:off x="4659440" y="5686338"/>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grpSp>
        <p:nvGrpSpPr>
          <p:cNvPr id="54" name="Group 53"/>
          <p:cNvGrpSpPr/>
          <p:nvPr userDrawn="1"/>
        </p:nvGrpSpPr>
        <p:grpSpPr>
          <a:xfrm>
            <a:off x="276313" y="6502736"/>
            <a:ext cx="731511" cy="276999"/>
            <a:chOff x="404977" y="6383122"/>
            <a:chExt cx="731513" cy="276999"/>
          </a:xfrm>
        </p:grpSpPr>
        <p:sp>
          <p:nvSpPr>
            <p:cNvPr id="57" name="TextBox 56"/>
            <p:cNvSpPr txBox="1"/>
            <p:nvPr/>
          </p:nvSpPr>
          <p:spPr>
            <a:xfrm>
              <a:off x="512343" y="6383122"/>
              <a:ext cx="624147" cy="276999"/>
            </a:xfrm>
            <a:prstGeom prst="rect">
              <a:avLst/>
            </a:prstGeom>
            <a:noFill/>
          </p:spPr>
          <p:txBody>
            <a:bodyPr wrap="none" rtlCol="0">
              <a:spAutoFit/>
            </a:bodyPr>
            <a:lstStyle/>
            <a:p>
              <a:r>
                <a:rPr lang="id-ID" sz="1200" dirty="0" smtClean="0">
                  <a:solidFill>
                    <a:schemeClr val="bg1">
                      <a:lumMod val="50000"/>
                    </a:schemeClr>
                  </a:solidFill>
                  <a:latin typeface="Raleway" panose="020B0003030101060003" pitchFamily="34" charset="0"/>
                </a:rPr>
                <a:t>MOST</a:t>
              </a:r>
              <a:endParaRPr lang="id-ID" sz="1200" dirty="0">
                <a:solidFill>
                  <a:schemeClr val="bg1">
                    <a:lumMod val="50000"/>
                  </a:schemeClr>
                </a:solidFill>
                <a:latin typeface="Raleway" panose="020B0003030101060003" pitchFamily="34" charset="0"/>
              </a:endParaRPr>
            </a:p>
          </p:txBody>
        </p:sp>
        <p:grpSp>
          <p:nvGrpSpPr>
            <p:cNvPr id="58" name="Group 57"/>
            <p:cNvGrpSpPr/>
            <p:nvPr/>
          </p:nvGrpSpPr>
          <p:grpSpPr>
            <a:xfrm>
              <a:off x="404977" y="6417778"/>
              <a:ext cx="181253" cy="189215"/>
              <a:chOff x="4573232" y="2256703"/>
              <a:chExt cx="838558" cy="875393"/>
            </a:xfrm>
          </p:grpSpPr>
          <p:sp>
            <p:nvSpPr>
              <p:cNvPr id="59" name="Oval 58"/>
              <p:cNvSpPr/>
              <p:nvPr/>
            </p:nvSpPr>
            <p:spPr>
              <a:xfrm>
                <a:off x="4573232" y="2542000"/>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sp>
            <p:nvSpPr>
              <p:cNvPr id="60" name="Oval 59"/>
              <p:cNvSpPr/>
              <p:nvPr/>
            </p:nvSpPr>
            <p:spPr>
              <a:xfrm>
                <a:off x="4821694" y="2542000"/>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sp>
            <p:nvSpPr>
              <p:cNvPr id="61" name="Oval 60"/>
              <p:cNvSpPr/>
              <p:nvPr/>
            </p:nvSpPr>
            <p:spPr>
              <a:xfrm>
                <a:off x="4697463" y="2256703"/>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grpSp>
      </p:grpSp>
      <p:grpSp>
        <p:nvGrpSpPr>
          <p:cNvPr id="62" name="Group 61"/>
          <p:cNvGrpSpPr/>
          <p:nvPr userDrawn="1"/>
        </p:nvGrpSpPr>
        <p:grpSpPr>
          <a:xfrm>
            <a:off x="11807070" y="6559227"/>
            <a:ext cx="214313" cy="220663"/>
            <a:chOff x="7015550" y="2614882"/>
            <a:chExt cx="214313" cy="220663"/>
          </a:xfrm>
          <a:solidFill>
            <a:srgbClr val="4E9F8E"/>
          </a:solidFill>
        </p:grpSpPr>
        <p:sp>
          <p:nvSpPr>
            <p:cNvPr id="63"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p>
          </p:txBody>
        </p:sp>
        <p:sp>
          <p:nvSpPr>
            <p:cNvPr id="64"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p>
          </p:txBody>
        </p:sp>
      </p:grpSp>
      <p:grpSp>
        <p:nvGrpSpPr>
          <p:cNvPr id="65" name="Group 64"/>
          <p:cNvGrpSpPr/>
          <p:nvPr userDrawn="1"/>
        </p:nvGrpSpPr>
        <p:grpSpPr>
          <a:xfrm>
            <a:off x="11370388" y="6559227"/>
            <a:ext cx="214313" cy="220663"/>
            <a:chOff x="7395183" y="3832633"/>
            <a:chExt cx="214313" cy="220663"/>
          </a:xfrm>
          <a:solidFill>
            <a:srgbClr val="4E9F8E"/>
          </a:solidFill>
        </p:grpSpPr>
        <p:sp>
          <p:nvSpPr>
            <p:cNvPr id="66"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p>
          </p:txBody>
        </p:sp>
        <p:sp>
          <p:nvSpPr>
            <p:cNvPr id="67"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p>
          </p:txBody>
        </p:sp>
      </p:grpSp>
      <p:sp>
        <p:nvSpPr>
          <p:cNvPr id="68" name="Rectangle 67"/>
          <p:cNvSpPr/>
          <p:nvPr userDrawn="1"/>
        </p:nvSpPr>
        <p:spPr>
          <a:xfrm>
            <a:off x="3102781" y="6383339"/>
            <a:ext cx="6096000" cy="415498"/>
          </a:xfrm>
          <a:prstGeom prst="rect">
            <a:avLst/>
          </a:prstGeom>
        </p:spPr>
        <p:txBody>
          <a:bodyPr>
            <a:spAutoFit/>
          </a:bodyPr>
          <a:lstStyle/>
          <a:p>
            <a:pPr algn="ctr"/>
            <a:r>
              <a:rPr lang="id-ID" sz="1100" b="0" i="0" u="none" dirty="0" smtClean="0">
                <a:solidFill>
                  <a:srgbClr val="4E9F8E"/>
                </a:solidFill>
              </a:rPr>
              <a:t>www.Company</a:t>
            </a:r>
            <a:r>
              <a:rPr lang="id-ID" sz="1100" b="0" i="0" u="none" baseline="0" dirty="0" smtClean="0">
                <a:solidFill>
                  <a:srgbClr val="4E9F8E"/>
                </a:solidFill>
              </a:rPr>
              <a:t>Name.com</a:t>
            </a:r>
            <a:endParaRPr lang="id-ID" sz="1050" b="0" i="0" u="none" baseline="0" dirty="0" smtClean="0">
              <a:solidFill>
                <a:srgbClr val="4E9F8E"/>
              </a:solidFill>
            </a:endParaRPr>
          </a:p>
          <a:p>
            <a:pPr algn="ctr"/>
            <a:r>
              <a:rPr lang="en-US" sz="900" dirty="0" smtClean="0">
                <a:solidFill>
                  <a:schemeClr val="tx1">
                    <a:lumMod val="50000"/>
                    <a:lumOff val="50000"/>
                  </a:schemeClr>
                </a:solidFill>
              </a:rPr>
              <a:t>© 2020 </a:t>
            </a:r>
            <a:r>
              <a:rPr lang="en-US" sz="900" dirty="0" err="1" smtClean="0">
                <a:solidFill>
                  <a:schemeClr val="tx1">
                    <a:lumMod val="50000"/>
                    <a:lumOff val="50000"/>
                  </a:schemeClr>
                </a:solidFill>
              </a:rPr>
              <a:t>Companyname</a:t>
            </a:r>
            <a:r>
              <a:rPr lang="en-US" sz="900" dirty="0" smtClean="0">
                <a:solidFill>
                  <a:schemeClr val="tx1">
                    <a:lumMod val="50000"/>
                    <a:lumOff val="50000"/>
                  </a:schemeClr>
                </a:solidFill>
              </a:rPr>
              <a:t> </a:t>
            </a:r>
            <a:r>
              <a:rPr lang="id-ID" sz="900" dirty="0" smtClean="0">
                <a:solidFill>
                  <a:schemeClr val="tx1">
                    <a:lumMod val="50000"/>
                    <a:lumOff val="50000"/>
                  </a:schemeClr>
                </a:solidFill>
              </a:rPr>
              <a:t>PowerPoint</a:t>
            </a:r>
            <a:r>
              <a:rPr lang="id-ID" sz="900" baseline="0" dirty="0" smtClean="0">
                <a:solidFill>
                  <a:schemeClr val="tx1">
                    <a:lumMod val="50000"/>
                    <a:lumOff val="50000"/>
                  </a:schemeClr>
                </a:solidFill>
              </a:rPr>
              <a:t> Business </a:t>
            </a:r>
            <a:r>
              <a:rPr lang="en-US" sz="900" dirty="0" smtClean="0">
                <a:solidFill>
                  <a:schemeClr val="tx1">
                    <a:lumMod val="50000"/>
                    <a:lumOff val="50000"/>
                  </a:schemeClr>
                </a:solidFill>
              </a:rPr>
              <a:t>Theme. All Rights Reserved. </a:t>
            </a:r>
            <a:endParaRPr lang="id-ID" sz="900" dirty="0">
              <a:solidFill>
                <a:schemeClr val="tx1">
                  <a:lumMod val="50000"/>
                  <a:lumOff val="50000"/>
                </a:schemeClr>
              </a:solidFill>
            </a:endParaRPr>
          </a:p>
        </p:txBody>
      </p:sp>
      <p:sp>
        <p:nvSpPr>
          <p:cNvPr id="75" name="Oval 74"/>
          <p:cNvSpPr/>
          <p:nvPr userDrawn="1"/>
        </p:nvSpPr>
        <p:spPr>
          <a:xfrm>
            <a:off x="11672882" y="-148007"/>
            <a:ext cx="655570" cy="655569"/>
          </a:xfrm>
          <a:prstGeom prst="ellipse">
            <a:avLst/>
          </a:prstGeom>
          <a:solidFill>
            <a:srgbClr val="4E9F8E"/>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400" b="1" smtClean="0">
                <a:solidFill>
                  <a:schemeClr val="bg1"/>
                </a:solidFill>
              </a:rPr>
              <a:pPr algn="ctr"/>
              <a:t>‹#›</a:t>
            </a:fld>
            <a:endParaRPr lang="id-ID" sz="1600" b="1" dirty="0">
              <a:solidFill>
                <a:schemeClr val="bg1"/>
              </a:solidFill>
            </a:endParaRPr>
          </a:p>
        </p:txBody>
      </p:sp>
    </p:spTree>
    <p:extLst>
      <p:ext uri="{BB962C8B-B14F-4D97-AF65-F5344CB8AC3E}">
        <p14:creationId xmlns:p14="http://schemas.microsoft.com/office/powerpoint/2010/main" val="204139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par>
                                <p:cTn id="8" presetID="10" presetClass="entr" presetSubtype="0"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par>
                                <p:cTn id="11" presetID="10"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8" grpId="1"/>
      <p:bldP spid="68" grpId="2"/>
      <p:bldP spid="68" grpId="3"/>
      <p:bldP spid="68" grpId="4"/>
      <p:bldP spid="68" grpId="5"/>
      <p:bldP spid="68" grpId="6"/>
      <p:bldP spid="68" grpId="7"/>
      <p:bldP spid="68" grpId="8"/>
      <p:bldP spid="68" grpId="9"/>
      <p:bldP spid="68" grpId="10"/>
      <p:bldP spid="68" grpId="11"/>
      <p:bldP spid="68" grpId="12"/>
      <p:bldP spid="68" grpId="13"/>
    </p:bld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Blank-2">
    <p:spTree>
      <p:nvGrpSpPr>
        <p:cNvPr id="1" name=""/>
        <p:cNvGrpSpPr/>
        <p:nvPr/>
      </p:nvGrpSpPr>
      <p:grpSpPr>
        <a:xfrm>
          <a:off x="0" y="0"/>
          <a:ext cx="0" cy="0"/>
          <a:chOff x="0" y="0"/>
          <a:chExt cx="0" cy="0"/>
        </a:xfrm>
      </p:grpSpPr>
      <p:grpSp>
        <p:nvGrpSpPr>
          <p:cNvPr id="74" name="Group 73"/>
          <p:cNvGrpSpPr/>
          <p:nvPr userDrawn="1"/>
        </p:nvGrpSpPr>
        <p:grpSpPr>
          <a:xfrm rot="16200000">
            <a:off x="504088" y="1672816"/>
            <a:ext cx="383327" cy="67506"/>
            <a:chOff x="2013527" y="1616364"/>
            <a:chExt cx="576928" cy="101600"/>
          </a:xfrm>
        </p:grpSpPr>
        <p:sp>
          <p:nvSpPr>
            <p:cNvPr id="75" name="Oval 74"/>
            <p:cNvSpPr/>
            <p:nvPr userDrawn="1"/>
          </p:nvSpPr>
          <p:spPr>
            <a:xfrm>
              <a:off x="2013527" y="1616364"/>
              <a:ext cx="101600" cy="101600"/>
            </a:xfrm>
            <a:prstGeom prst="ellipse">
              <a:avLst/>
            </a:prstGeom>
            <a:solidFill>
              <a:srgbClr val="4E9F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6" name="Oval 75"/>
            <p:cNvSpPr/>
            <p:nvPr userDrawn="1"/>
          </p:nvSpPr>
          <p:spPr>
            <a:xfrm>
              <a:off x="2132359" y="1616364"/>
              <a:ext cx="101600" cy="101600"/>
            </a:xfrm>
            <a:prstGeom prst="ellipse">
              <a:avLst/>
            </a:prstGeom>
            <a:solidFill>
              <a:srgbClr val="4E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7" name="Oval 76"/>
            <p:cNvSpPr/>
            <p:nvPr userDrawn="1"/>
          </p:nvSpPr>
          <p:spPr>
            <a:xfrm>
              <a:off x="2251191" y="1616364"/>
              <a:ext cx="101600" cy="101600"/>
            </a:xfrm>
            <a:prstGeom prst="ellipse">
              <a:avLst/>
            </a:prstGeom>
            <a:solidFill>
              <a:srgbClr val="4E9F8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8" name="Oval 77"/>
            <p:cNvSpPr/>
            <p:nvPr userDrawn="1"/>
          </p:nvSpPr>
          <p:spPr>
            <a:xfrm>
              <a:off x="2370023" y="1616364"/>
              <a:ext cx="101600" cy="101600"/>
            </a:xfrm>
            <a:prstGeom prst="ellipse">
              <a:avLst/>
            </a:prstGeom>
            <a:solidFill>
              <a:srgbClr val="4E9F8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9" name="Oval 78"/>
            <p:cNvSpPr/>
            <p:nvPr userDrawn="1"/>
          </p:nvSpPr>
          <p:spPr>
            <a:xfrm>
              <a:off x="2488855" y="1616364"/>
              <a:ext cx="101600" cy="101600"/>
            </a:xfrm>
            <a:prstGeom prst="ellipse">
              <a:avLst/>
            </a:prstGeom>
            <a:solidFill>
              <a:srgbClr val="4E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7" name="Group 6"/>
          <p:cNvGrpSpPr/>
          <p:nvPr userDrawn="1"/>
        </p:nvGrpSpPr>
        <p:grpSpPr>
          <a:xfrm>
            <a:off x="3943633" y="1565211"/>
            <a:ext cx="8733041" cy="6614959"/>
            <a:chOff x="3943629" y="1765230"/>
            <a:chExt cx="8733041" cy="6614959"/>
          </a:xfrm>
        </p:grpSpPr>
        <p:sp>
          <p:nvSpPr>
            <p:cNvPr id="8" name="Donut 7"/>
            <p:cNvSpPr/>
            <p:nvPr userDrawn="1"/>
          </p:nvSpPr>
          <p:spPr>
            <a:xfrm rot="6104502">
              <a:off x="10513894" y="4182360"/>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 name="Donut 8"/>
            <p:cNvSpPr/>
            <p:nvPr userDrawn="1"/>
          </p:nvSpPr>
          <p:spPr>
            <a:xfrm rot="6104502">
              <a:off x="11635129" y="323203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 name="Donut 9"/>
            <p:cNvSpPr/>
            <p:nvPr userDrawn="1"/>
          </p:nvSpPr>
          <p:spPr>
            <a:xfrm rot="6104502">
              <a:off x="4885213" y="5754088"/>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0"/>
            <p:cNvSpPr/>
            <p:nvPr userDrawn="1"/>
          </p:nvSpPr>
          <p:spPr>
            <a:xfrm rot="6104502">
              <a:off x="9890317" y="632831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Donut 11"/>
            <p:cNvSpPr/>
            <p:nvPr userDrawn="1"/>
          </p:nvSpPr>
          <p:spPr>
            <a:xfrm rot="6104502">
              <a:off x="11280398" y="277344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3" name="Oval 12"/>
            <p:cNvSpPr/>
            <p:nvPr userDrawn="1"/>
          </p:nvSpPr>
          <p:spPr>
            <a:xfrm rot="6104502">
              <a:off x="11255956" y="4096902"/>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Oval 13"/>
            <p:cNvSpPr/>
            <p:nvPr userDrawn="1"/>
          </p:nvSpPr>
          <p:spPr>
            <a:xfrm rot="6104502">
              <a:off x="10988857" y="3411415"/>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Donut 14"/>
            <p:cNvSpPr/>
            <p:nvPr userDrawn="1"/>
          </p:nvSpPr>
          <p:spPr>
            <a:xfrm rot="20504502">
              <a:off x="8157576" y="4967821"/>
              <a:ext cx="1778283" cy="1778283"/>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15"/>
            <p:cNvSpPr/>
            <p:nvPr userDrawn="1"/>
          </p:nvSpPr>
          <p:spPr>
            <a:xfrm rot="20504502">
              <a:off x="5967631" y="5517505"/>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Oval 16"/>
            <p:cNvSpPr/>
            <p:nvPr userDrawn="1"/>
          </p:nvSpPr>
          <p:spPr>
            <a:xfrm rot="20504502">
              <a:off x="7106071" y="6040256"/>
              <a:ext cx="688490" cy="688490"/>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Oval 17"/>
            <p:cNvSpPr/>
            <p:nvPr userDrawn="1"/>
          </p:nvSpPr>
          <p:spPr>
            <a:xfrm rot="20504502">
              <a:off x="8828367" y="4697538"/>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Donut 18"/>
            <p:cNvSpPr/>
            <p:nvPr userDrawn="1"/>
          </p:nvSpPr>
          <p:spPr>
            <a:xfrm rot="20504502">
              <a:off x="7272388" y="5137491"/>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0" name="Donut 19"/>
            <p:cNvSpPr/>
            <p:nvPr userDrawn="1"/>
          </p:nvSpPr>
          <p:spPr>
            <a:xfrm rot="20504502">
              <a:off x="9359434" y="559670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1" name="Donut 20"/>
            <p:cNvSpPr/>
            <p:nvPr userDrawn="1"/>
          </p:nvSpPr>
          <p:spPr>
            <a:xfrm rot="20504502">
              <a:off x="9482547" y="465955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2" name="Donut 21"/>
            <p:cNvSpPr/>
            <p:nvPr userDrawn="1"/>
          </p:nvSpPr>
          <p:spPr>
            <a:xfrm rot="20504502">
              <a:off x="11146308" y="586877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Oval 22"/>
            <p:cNvSpPr/>
            <p:nvPr userDrawn="1"/>
          </p:nvSpPr>
          <p:spPr>
            <a:xfrm rot="20504502">
              <a:off x="7238767" y="5017013"/>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4" name="Oval 23"/>
            <p:cNvSpPr/>
            <p:nvPr userDrawn="1"/>
          </p:nvSpPr>
          <p:spPr>
            <a:xfrm rot="20504502">
              <a:off x="3943629" y="613031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Oval 24"/>
            <p:cNvSpPr/>
            <p:nvPr userDrawn="1"/>
          </p:nvSpPr>
          <p:spPr>
            <a:xfrm rot="20504502">
              <a:off x="6479821" y="5990866"/>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6" name="Oval 25"/>
            <p:cNvSpPr/>
            <p:nvPr userDrawn="1"/>
          </p:nvSpPr>
          <p:spPr>
            <a:xfrm rot="20504502">
              <a:off x="9327833" y="4273371"/>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Donut 26"/>
            <p:cNvSpPr/>
            <p:nvPr userDrawn="1"/>
          </p:nvSpPr>
          <p:spPr>
            <a:xfrm rot="10604502">
              <a:off x="10421842" y="5527974"/>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Donut 27"/>
            <p:cNvSpPr/>
            <p:nvPr userDrawn="1"/>
          </p:nvSpPr>
          <p:spPr>
            <a:xfrm rot="10604502">
              <a:off x="11502978" y="193534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9" name="Oval 28"/>
            <p:cNvSpPr/>
            <p:nvPr userDrawn="1"/>
          </p:nvSpPr>
          <p:spPr>
            <a:xfrm rot="10604502">
              <a:off x="11886320" y="1765230"/>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Donut 29"/>
            <p:cNvSpPr/>
            <p:nvPr userDrawn="1"/>
          </p:nvSpPr>
          <p:spPr>
            <a:xfrm rot="10604502">
              <a:off x="9874667" y="3536070"/>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1" name="Donut 30"/>
            <p:cNvSpPr/>
            <p:nvPr userDrawn="1"/>
          </p:nvSpPr>
          <p:spPr>
            <a:xfrm rot="10604502">
              <a:off x="10759809" y="3214182"/>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2" name="Donut 31"/>
            <p:cNvSpPr/>
            <p:nvPr userDrawn="1"/>
          </p:nvSpPr>
          <p:spPr>
            <a:xfrm rot="10604502">
              <a:off x="4248675" y="623112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3" name="Oval 32"/>
            <p:cNvSpPr/>
            <p:nvPr userDrawn="1"/>
          </p:nvSpPr>
          <p:spPr>
            <a:xfrm rot="10604502">
              <a:off x="11516462" y="3055947"/>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4" name="Oval 33"/>
            <p:cNvSpPr/>
            <p:nvPr userDrawn="1"/>
          </p:nvSpPr>
          <p:spPr>
            <a:xfrm rot="10604502">
              <a:off x="8086333" y="608290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5" name="Oval 34"/>
            <p:cNvSpPr/>
            <p:nvPr userDrawn="1"/>
          </p:nvSpPr>
          <p:spPr>
            <a:xfrm rot="10604502">
              <a:off x="4659440" y="5686338"/>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grpSp>
        <p:nvGrpSpPr>
          <p:cNvPr id="58" name="Group 57"/>
          <p:cNvGrpSpPr/>
          <p:nvPr userDrawn="1"/>
        </p:nvGrpSpPr>
        <p:grpSpPr>
          <a:xfrm>
            <a:off x="276313" y="6502736"/>
            <a:ext cx="731511" cy="276999"/>
            <a:chOff x="404977" y="6383122"/>
            <a:chExt cx="731513" cy="276999"/>
          </a:xfrm>
        </p:grpSpPr>
        <p:sp>
          <p:nvSpPr>
            <p:cNvPr id="59" name="TextBox 58"/>
            <p:cNvSpPr txBox="1"/>
            <p:nvPr/>
          </p:nvSpPr>
          <p:spPr>
            <a:xfrm>
              <a:off x="512343" y="6383122"/>
              <a:ext cx="624147" cy="276999"/>
            </a:xfrm>
            <a:prstGeom prst="rect">
              <a:avLst/>
            </a:prstGeom>
            <a:noFill/>
          </p:spPr>
          <p:txBody>
            <a:bodyPr wrap="none" rtlCol="0">
              <a:spAutoFit/>
            </a:bodyPr>
            <a:lstStyle/>
            <a:p>
              <a:r>
                <a:rPr lang="id-ID" sz="1200" dirty="0" smtClean="0">
                  <a:solidFill>
                    <a:schemeClr val="bg1">
                      <a:lumMod val="50000"/>
                    </a:schemeClr>
                  </a:solidFill>
                  <a:latin typeface="Raleway" panose="020B0003030101060003" pitchFamily="34" charset="0"/>
                </a:rPr>
                <a:t>MOST</a:t>
              </a:r>
              <a:endParaRPr lang="id-ID" sz="1200" dirty="0">
                <a:solidFill>
                  <a:schemeClr val="bg1">
                    <a:lumMod val="50000"/>
                  </a:schemeClr>
                </a:solidFill>
                <a:latin typeface="Raleway" panose="020B0003030101060003" pitchFamily="34" charset="0"/>
              </a:endParaRPr>
            </a:p>
          </p:txBody>
        </p:sp>
        <p:grpSp>
          <p:nvGrpSpPr>
            <p:cNvPr id="60" name="Group 59"/>
            <p:cNvGrpSpPr/>
            <p:nvPr/>
          </p:nvGrpSpPr>
          <p:grpSpPr>
            <a:xfrm>
              <a:off x="404977" y="6417778"/>
              <a:ext cx="181253" cy="189215"/>
              <a:chOff x="4573232" y="2256703"/>
              <a:chExt cx="838558" cy="875393"/>
            </a:xfrm>
          </p:grpSpPr>
          <p:sp>
            <p:nvSpPr>
              <p:cNvPr id="64" name="Oval 63"/>
              <p:cNvSpPr/>
              <p:nvPr/>
            </p:nvSpPr>
            <p:spPr>
              <a:xfrm>
                <a:off x="4573232" y="2542000"/>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sp>
            <p:nvSpPr>
              <p:cNvPr id="65" name="Oval 64"/>
              <p:cNvSpPr/>
              <p:nvPr/>
            </p:nvSpPr>
            <p:spPr>
              <a:xfrm>
                <a:off x="4821694" y="2542000"/>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sp>
            <p:nvSpPr>
              <p:cNvPr id="66" name="Oval 65"/>
              <p:cNvSpPr/>
              <p:nvPr/>
            </p:nvSpPr>
            <p:spPr>
              <a:xfrm>
                <a:off x="4697463" y="2256703"/>
                <a:ext cx="590096" cy="590096"/>
              </a:xfrm>
              <a:prstGeom prst="ellipse">
                <a:avLst/>
              </a:prstGeom>
              <a:solidFill>
                <a:srgbClr val="4E9F8E">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500"/>
              </a:p>
            </p:txBody>
          </p:sp>
        </p:grpSp>
      </p:grpSp>
      <p:grpSp>
        <p:nvGrpSpPr>
          <p:cNvPr id="67" name="Group 66"/>
          <p:cNvGrpSpPr/>
          <p:nvPr userDrawn="1"/>
        </p:nvGrpSpPr>
        <p:grpSpPr>
          <a:xfrm>
            <a:off x="11807070" y="6559227"/>
            <a:ext cx="214313" cy="220663"/>
            <a:chOff x="7015550" y="2614882"/>
            <a:chExt cx="214313" cy="220663"/>
          </a:xfrm>
          <a:solidFill>
            <a:srgbClr val="4E9F8E"/>
          </a:solidFill>
        </p:grpSpPr>
        <p:sp>
          <p:nvSpPr>
            <p:cNvPr id="68"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p>
          </p:txBody>
        </p:sp>
        <p:sp>
          <p:nvSpPr>
            <p:cNvPr id="69" name="Freeform 6">
              <a:hlinkClick r:id="" action="ppaction://hlinkshowjump?jump=nextslide"/>
            </p:cNvPr>
            <p:cNvSpPr>
              <a:spLocks/>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800"/>
            </a:p>
          </p:txBody>
        </p:sp>
      </p:grpSp>
      <p:grpSp>
        <p:nvGrpSpPr>
          <p:cNvPr id="70" name="Group 69"/>
          <p:cNvGrpSpPr/>
          <p:nvPr userDrawn="1"/>
        </p:nvGrpSpPr>
        <p:grpSpPr>
          <a:xfrm>
            <a:off x="11370388" y="6559227"/>
            <a:ext cx="214313" cy="220663"/>
            <a:chOff x="7395183" y="3832633"/>
            <a:chExt cx="214313" cy="220663"/>
          </a:xfrm>
          <a:solidFill>
            <a:srgbClr val="4E9F8E"/>
          </a:solidFill>
        </p:grpSpPr>
        <p:sp>
          <p:nvSpPr>
            <p:cNvPr id="7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sz="1800"/>
            </a:p>
          </p:txBody>
        </p:sp>
        <p:sp>
          <p:nvSpPr>
            <p:cNvPr id="72" name="Freeform 8">
              <a:hlinkClick r:id="" action="ppaction://hlinkshowjump?jump=previousslide"/>
            </p:cNvPr>
            <p:cNvSpPr>
              <a:spLocks/>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prstTxWarp prst="textNoShape">
                <a:avLst/>
              </a:prstTxWarp>
            </a:bodyPr>
            <a:lstStyle/>
            <a:p>
              <a:endParaRPr lang="id-ID" sz="1800"/>
            </a:p>
          </p:txBody>
        </p:sp>
      </p:grpSp>
      <p:sp>
        <p:nvSpPr>
          <p:cNvPr id="73" name="Rectangle 72"/>
          <p:cNvSpPr/>
          <p:nvPr userDrawn="1"/>
        </p:nvSpPr>
        <p:spPr>
          <a:xfrm>
            <a:off x="3102781" y="6383339"/>
            <a:ext cx="6096000" cy="415498"/>
          </a:xfrm>
          <a:prstGeom prst="rect">
            <a:avLst/>
          </a:prstGeom>
        </p:spPr>
        <p:txBody>
          <a:bodyPr>
            <a:spAutoFit/>
          </a:bodyPr>
          <a:lstStyle/>
          <a:p>
            <a:pPr algn="ctr"/>
            <a:r>
              <a:rPr lang="id-ID" sz="1100" b="0" i="0" u="none" dirty="0" smtClean="0">
                <a:solidFill>
                  <a:srgbClr val="4E9F8E"/>
                </a:solidFill>
              </a:rPr>
              <a:t>www.Company</a:t>
            </a:r>
            <a:r>
              <a:rPr lang="id-ID" sz="1100" b="0" i="0" u="none" baseline="0" dirty="0" smtClean="0">
                <a:solidFill>
                  <a:srgbClr val="4E9F8E"/>
                </a:solidFill>
              </a:rPr>
              <a:t>Name.com</a:t>
            </a:r>
            <a:endParaRPr lang="id-ID" sz="1050" b="0" i="0" u="none" baseline="0" dirty="0" smtClean="0">
              <a:solidFill>
                <a:srgbClr val="4E9F8E"/>
              </a:solidFill>
            </a:endParaRPr>
          </a:p>
          <a:p>
            <a:pPr algn="ctr"/>
            <a:r>
              <a:rPr lang="en-US" sz="900" dirty="0" smtClean="0">
                <a:solidFill>
                  <a:schemeClr val="tx1">
                    <a:lumMod val="50000"/>
                    <a:lumOff val="50000"/>
                  </a:schemeClr>
                </a:solidFill>
              </a:rPr>
              <a:t>© 2020 </a:t>
            </a:r>
            <a:r>
              <a:rPr lang="en-US" sz="900" dirty="0" err="1" smtClean="0">
                <a:solidFill>
                  <a:schemeClr val="tx1">
                    <a:lumMod val="50000"/>
                    <a:lumOff val="50000"/>
                  </a:schemeClr>
                </a:solidFill>
              </a:rPr>
              <a:t>Companyname</a:t>
            </a:r>
            <a:r>
              <a:rPr lang="en-US" sz="900" dirty="0" smtClean="0">
                <a:solidFill>
                  <a:schemeClr val="tx1">
                    <a:lumMod val="50000"/>
                    <a:lumOff val="50000"/>
                  </a:schemeClr>
                </a:solidFill>
              </a:rPr>
              <a:t> </a:t>
            </a:r>
            <a:r>
              <a:rPr lang="id-ID" sz="900" dirty="0" smtClean="0">
                <a:solidFill>
                  <a:schemeClr val="tx1">
                    <a:lumMod val="50000"/>
                    <a:lumOff val="50000"/>
                  </a:schemeClr>
                </a:solidFill>
              </a:rPr>
              <a:t>PowerPoint</a:t>
            </a:r>
            <a:r>
              <a:rPr lang="id-ID" sz="900" baseline="0" dirty="0" smtClean="0">
                <a:solidFill>
                  <a:schemeClr val="tx1">
                    <a:lumMod val="50000"/>
                    <a:lumOff val="50000"/>
                  </a:schemeClr>
                </a:solidFill>
              </a:rPr>
              <a:t> Business </a:t>
            </a:r>
            <a:r>
              <a:rPr lang="en-US" sz="900" dirty="0" smtClean="0">
                <a:solidFill>
                  <a:schemeClr val="tx1">
                    <a:lumMod val="50000"/>
                    <a:lumOff val="50000"/>
                  </a:schemeClr>
                </a:solidFill>
              </a:rPr>
              <a:t>Theme. All Rights Reserved. </a:t>
            </a:r>
            <a:endParaRPr lang="id-ID" sz="900" dirty="0">
              <a:solidFill>
                <a:schemeClr val="tx1">
                  <a:lumMod val="50000"/>
                  <a:lumOff val="50000"/>
                </a:schemeClr>
              </a:solidFill>
            </a:endParaRPr>
          </a:p>
        </p:txBody>
      </p:sp>
      <p:sp>
        <p:nvSpPr>
          <p:cNvPr id="80" name="Oval 79"/>
          <p:cNvSpPr/>
          <p:nvPr userDrawn="1"/>
        </p:nvSpPr>
        <p:spPr>
          <a:xfrm>
            <a:off x="11672882" y="-148007"/>
            <a:ext cx="655570" cy="655569"/>
          </a:xfrm>
          <a:prstGeom prst="ellipse">
            <a:avLst/>
          </a:prstGeom>
          <a:solidFill>
            <a:srgbClr val="4E9F8E"/>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400" b="1" smtClean="0">
                <a:solidFill>
                  <a:schemeClr val="bg1"/>
                </a:solidFill>
              </a:rPr>
              <a:pPr algn="ctr"/>
              <a:t>‹#›</a:t>
            </a:fld>
            <a:endParaRPr lang="id-ID" sz="1600" b="1" dirty="0">
              <a:solidFill>
                <a:schemeClr val="bg1"/>
              </a:solidFill>
            </a:endParaRPr>
          </a:p>
        </p:txBody>
      </p:sp>
    </p:spTree>
    <p:extLst>
      <p:ext uri="{BB962C8B-B14F-4D97-AF65-F5344CB8AC3E}">
        <p14:creationId xmlns:p14="http://schemas.microsoft.com/office/powerpoint/2010/main" val="348618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down)">
                                      <p:cBhvr>
                                        <p:cTn id="11" dur="500"/>
                                        <p:tgtEl>
                                          <p:spTgt spid="74"/>
                                        </p:tgtEl>
                                      </p:cBhvr>
                                    </p:animEffect>
                                  </p:childTnLst>
                                </p:cTn>
                              </p:par>
                              <p:par>
                                <p:cTn id="12" presetID="10" presetClass="entr" presetSubtype="0" fill="hold" nodeType="with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500"/>
                                        <p:tgtEl>
                                          <p:spTgt spid="70"/>
                                        </p:tgtEl>
                                      </p:cBhvr>
                                    </p:animEffect>
                                  </p:childTnLst>
                                </p:cTn>
                              </p:par>
                              <p:par>
                                <p:cTn id="15" presetID="10" presetClass="entr" presetSubtype="0" fill="hold"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3" grpId="1"/>
      <p:bldP spid="73" grpId="2"/>
      <p:bldP spid="73" grpId="3"/>
      <p:bldP spid="73" grpId="4"/>
      <p:bldP spid="73" grpId="5"/>
      <p:bldP spid="73" grpId="6"/>
      <p:bldP spid="73" grpId="7"/>
      <p:bldP spid="73" grpId="8"/>
      <p:bldP spid="73" grpId="9"/>
      <p:bldP spid="73" grpId="10"/>
      <p:bldP spid="73" grpId="11"/>
      <p:bldP spid="73" grpId="12"/>
      <p:bldP spid="73" grpId="13"/>
    </p:bld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F7F7F7"/>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6CEAD-6C4C-46CF-ADB1-280DD35AEF6B}" type="datetime1">
              <a:rPr lang="id-ID" smtClean="0"/>
              <a:pPr/>
              <a:t>24/12/2018</a:t>
            </a:fld>
            <a:endParaRPr lang="id-ID"/>
          </a:p>
        </p:txBody>
      </p:sp>
      <p:sp>
        <p:nvSpPr>
          <p:cNvPr id="5" name="Footer Placeholder 4"/>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C500B-1BCB-452B-802D-F943D569753B}" type="slidenum">
              <a:rPr lang="id-ID" smtClean="0"/>
              <a:pPr/>
              <a:t>‹#›</a:t>
            </a:fld>
            <a:endParaRPr lang="id-ID" dirty="0"/>
          </a:p>
        </p:txBody>
      </p:sp>
    </p:spTree>
    <p:extLst>
      <p:ext uri="{BB962C8B-B14F-4D97-AF65-F5344CB8AC3E}">
        <p14:creationId xmlns:p14="http://schemas.microsoft.com/office/powerpoint/2010/main" val="337062880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7" r:id="rId5"/>
    <p:sldLayoutId id="2147483654" r:id="rId6"/>
    <p:sldLayoutId id="2147483655" r:id="rId7"/>
    <p:sldLayoutId id="2147483656" r:id="rId8"/>
    <p:sldLayoutId id="2147483653" r:id="rId9"/>
    <p:sldLayoutId id="2147483661" r:id="rId10"/>
    <p:sldLayoutId id="2147483658" r:id="rId11"/>
    <p:sldLayoutId id="2147483659" r:id="rId12"/>
    <p:sldLayoutId id="2147483660" r:id="rId13"/>
  </p:sldLayoutIdLst>
  <p:hf hdr="0" ftr="0" dt="0"/>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Rectangle 57"/>
          <p:cNvSpPr/>
          <p:nvPr/>
        </p:nvSpPr>
        <p:spPr>
          <a:xfrm>
            <a:off x="3885016" y="3465754"/>
            <a:ext cx="6027671" cy="369332"/>
          </a:xfrm>
          <a:prstGeom prst="rect">
            <a:avLst/>
          </a:prstGeom>
        </p:spPr>
        <p:txBody>
          <a:bodyPr wrap="square">
            <a:spAutoFit/>
          </a:bodyPr>
          <a:lstStyle/>
          <a:p>
            <a:r>
              <a:rPr lang="zh-CN" altLang="en-US" dirty="0" smtClean="0">
                <a:solidFill>
                  <a:schemeClr val="bg1">
                    <a:lumMod val="65000"/>
                  </a:schemeClr>
                </a:solidFill>
                <a:latin typeface="Raleway" panose="020B0003030101060003" pitchFamily="34" charset="0"/>
              </a:rPr>
              <a:t>题目：手势</a:t>
            </a:r>
            <a:r>
              <a:rPr lang="zh-CN" altLang="en-US" dirty="0">
                <a:solidFill>
                  <a:schemeClr val="bg1">
                    <a:lumMod val="65000"/>
                  </a:schemeClr>
                </a:solidFill>
                <a:latin typeface="Raleway" panose="020B0003030101060003" pitchFamily="34" charset="0"/>
              </a:rPr>
              <a:t>识别的机器学习</a:t>
            </a:r>
            <a:r>
              <a:rPr lang="zh-CN" altLang="en-US" dirty="0" smtClean="0">
                <a:solidFill>
                  <a:schemeClr val="bg1">
                    <a:lumMod val="65000"/>
                  </a:schemeClr>
                </a:solidFill>
                <a:latin typeface="Raleway" panose="020B0003030101060003" pitchFamily="34" charset="0"/>
              </a:rPr>
              <a:t>算法</a:t>
            </a:r>
            <a:r>
              <a:rPr lang="zh-CN" altLang="en-US" dirty="0">
                <a:solidFill>
                  <a:schemeClr val="bg1">
                    <a:lumMod val="65000"/>
                  </a:schemeClr>
                </a:solidFill>
                <a:latin typeface="Raleway" panose="020B0003030101060003" pitchFamily="34" charset="0"/>
              </a:rPr>
              <a:t>比较读书报告</a:t>
            </a:r>
          </a:p>
        </p:txBody>
      </p:sp>
      <p:sp>
        <p:nvSpPr>
          <p:cNvPr id="11" name="TextBox 10"/>
          <p:cNvSpPr txBox="1"/>
          <p:nvPr/>
        </p:nvSpPr>
        <p:spPr>
          <a:xfrm>
            <a:off x="4652083" y="2416582"/>
            <a:ext cx="4493538" cy="830997"/>
          </a:xfrm>
          <a:prstGeom prst="rect">
            <a:avLst/>
          </a:prstGeom>
          <a:noFill/>
        </p:spPr>
        <p:txBody>
          <a:bodyPr wrap="none" rtlCol="0">
            <a:spAutoFit/>
          </a:bodyPr>
          <a:lstStyle/>
          <a:p>
            <a:r>
              <a:rPr lang="zh-CN" altLang="en-US" sz="4800" dirty="0" smtClean="0">
                <a:solidFill>
                  <a:schemeClr val="tx1">
                    <a:lumMod val="75000"/>
                    <a:lumOff val="25000"/>
                  </a:schemeClr>
                </a:solidFill>
                <a:latin typeface="Adobe 仿宋 Std R" pitchFamily="18" charset="-122"/>
                <a:ea typeface="Adobe 仿宋 Std R" pitchFamily="18" charset="-122"/>
              </a:rPr>
              <a:t>研究生读书报告</a:t>
            </a:r>
            <a:endParaRPr lang="id-ID" sz="4800" dirty="0">
              <a:solidFill>
                <a:schemeClr val="tx1">
                  <a:lumMod val="75000"/>
                  <a:lumOff val="25000"/>
                </a:schemeClr>
              </a:solidFill>
              <a:latin typeface="Adobe 仿宋 Std R" pitchFamily="18" charset="-122"/>
              <a:ea typeface="Adobe 仿宋 Std R" pitchFamily="18" charset="-122"/>
            </a:endParaRPr>
          </a:p>
        </p:txBody>
      </p:sp>
      <p:grpSp>
        <p:nvGrpSpPr>
          <p:cNvPr id="2" name="Group 1"/>
          <p:cNvGrpSpPr/>
          <p:nvPr/>
        </p:nvGrpSpPr>
        <p:grpSpPr>
          <a:xfrm>
            <a:off x="5800526" y="4057907"/>
            <a:ext cx="773681" cy="67506"/>
            <a:chOff x="5800526" y="4057907"/>
            <a:chExt cx="773681" cy="67506"/>
          </a:xfrm>
        </p:grpSpPr>
        <p:sp>
          <p:nvSpPr>
            <p:cNvPr id="15" name="Oval 14"/>
            <p:cNvSpPr/>
            <p:nvPr/>
          </p:nvSpPr>
          <p:spPr>
            <a:xfrm>
              <a:off x="5800526" y="4057907"/>
              <a:ext cx="67506" cy="67506"/>
            </a:xfrm>
            <a:prstGeom prst="ellipse">
              <a:avLst/>
            </a:prstGeom>
            <a:solidFill>
              <a:srgbClr val="4E9F8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p:cNvSpPr/>
            <p:nvPr/>
          </p:nvSpPr>
          <p:spPr>
            <a:xfrm>
              <a:off x="5879481" y="4057907"/>
              <a:ext cx="67506" cy="67506"/>
            </a:xfrm>
            <a:prstGeom prst="ellipse">
              <a:avLst/>
            </a:prstGeom>
            <a:solidFill>
              <a:srgbClr val="4E9F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6"/>
            <p:cNvSpPr/>
            <p:nvPr/>
          </p:nvSpPr>
          <p:spPr>
            <a:xfrm>
              <a:off x="5958437" y="4057907"/>
              <a:ext cx="67506" cy="67506"/>
            </a:xfrm>
            <a:prstGeom prst="ellipse">
              <a:avLst/>
            </a:prstGeom>
            <a:solidFill>
              <a:srgbClr val="4E9F8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7"/>
            <p:cNvSpPr/>
            <p:nvPr/>
          </p:nvSpPr>
          <p:spPr>
            <a:xfrm>
              <a:off x="6037392" y="4057907"/>
              <a:ext cx="67506" cy="67506"/>
            </a:xfrm>
            <a:prstGeom prst="ellipse">
              <a:avLst/>
            </a:prstGeom>
            <a:solidFill>
              <a:srgbClr val="4E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8"/>
            <p:cNvSpPr/>
            <p:nvPr/>
          </p:nvSpPr>
          <p:spPr>
            <a:xfrm>
              <a:off x="6116347" y="4057907"/>
              <a:ext cx="67506" cy="67506"/>
            </a:xfrm>
            <a:prstGeom prst="ellipse">
              <a:avLst/>
            </a:prstGeom>
            <a:solidFill>
              <a:srgbClr val="4E9F8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p:cNvSpPr/>
            <p:nvPr/>
          </p:nvSpPr>
          <p:spPr>
            <a:xfrm>
              <a:off x="6190880" y="4057907"/>
              <a:ext cx="67506" cy="67506"/>
            </a:xfrm>
            <a:prstGeom prst="ellipse">
              <a:avLst/>
            </a:prstGeom>
            <a:solidFill>
              <a:srgbClr val="4E9F8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p:cNvSpPr/>
            <p:nvPr/>
          </p:nvSpPr>
          <p:spPr>
            <a:xfrm>
              <a:off x="6269835" y="4057907"/>
              <a:ext cx="67506" cy="67506"/>
            </a:xfrm>
            <a:prstGeom prst="ellipse">
              <a:avLst/>
            </a:prstGeom>
            <a:solidFill>
              <a:srgbClr val="4E9F8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Oval 27"/>
            <p:cNvSpPr/>
            <p:nvPr/>
          </p:nvSpPr>
          <p:spPr>
            <a:xfrm>
              <a:off x="6348791" y="4057907"/>
              <a:ext cx="67506" cy="67506"/>
            </a:xfrm>
            <a:prstGeom prst="ellipse">
              <a:avLst/>
            </a:prstGeom>
            <a:solidFill>
              <a:srgbClr val="4E9F8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Oval 28"/>
            <p:cNvSpPr/>
            <p:nvPr/>
          </p:nvSpPr>
          <p:spPr>
            <a:xfrm>
              <a:off x="6427746" y="4057907"/>
              <a:ext cx="67506" cy="67506"/>
            </a:xfrm>
            <a:prstGeom prst="ellipse">
              <a:avLst/>
            </a:prstGeom>
            <a:solidFill>
              <a:srgbClr val="4E9F8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p:cNvSpPr/>
            <p:nvPr/>
          </p:nvSpPr>
          <p:spPr>
            <a:xfrm>
              <a:off x="6506701" y="4057907"/>
              <a:ext cx="67506" cy="67506"/>
            </a:xfrm>
            <a:prstGeom prst="ellipse">
              <a:avLst/>
            </a:prstGeom>
            <a:solidFill>
              <a:srgbClr val="4E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20"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0885" y="2313772"/>
            <a:ext cx="959313" cy="933808"/>
          </a:xfrm>
          <a:prstGeom prst="rect">
            <a:avLst/>
          </a:prstGeom>
          <a:noFill/>
          <a:ln>
            <a:noFill/>
          </a:ln>
        </p:spPr>
      </p:pic>
    </p:spTree>
    <p:extLst>
      <p:ext uri="{BB962C8B-B14F-4D97-AF65-F5344CB8AC3E}">
        <p14:creationId xmlns:p14="http://schemas.microsoft.com/office/powerpoint/2010/main" val="128606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82671" y="891548"/>
            <a:ext cx="6769802" cy="261610"/>
          </a:xfrm>
          <a:prstGeom prst="rect">
            <a:avLst/>
          </a:prstGeom>
        </p:spPr>
        <p:txBody>
          <a:bodyPr wrap="none">
            <a:spAutoFit/>
          </a:bodyPr>
          <a:lstStyle/>
          <a:p>
            <a:pPr algn="ctr"/>
            <a:r>
              <a:rPr lang="en-US" sz="1100" dirty="0" smtClean="0">
                <a:solidFill>
                  <a:srgbClr val="458B7C"/>
                </a:solidFill>
                <a:latin typeface="Raleway" panose="020B0003030101060003" pitchFamily="34" charset="0"/>
              </a:rPr>
              <a:t>REFERENCE</a:t>
            </a:r>
            <a:r>
              <a:rPr lang="en-US" sz="1100" dirty="0" smtClean="0">
                <a:solidFill>
                  <a:schemeClr val="bg1">
                    <a:lumMod val="65000"/>
                  </a:schemeClr>
                </a:solidFill>
                <a:latin typeface="Raleway" panose="020B0003030101060003" pitchFamily="34" charset="0"/>
              </a:rPr>
              <a:t> Gesture </a:t>
            </a:r>
            <a:r>
              <a:rPr lang="en-US" sz="1100" dirty="0">
                <a:solidFill>
                  <a:schemeClr val="bg1">
                    <a:lumMod val="65000"/>
                  </a:schemeClr>
                </a:solidFill>
                <a:latin typeface="Raleway" panose="020B0003030101060003" pitchFamily="34" charset="0"/>
              </a:rPr>
              <a:t>Recognition Using Leap Motion: A Comparison Between Machine Learning Algorithms</a:t>
            </a:r>
            <a:endParaRPr lang="id-ID" sz="1100" dirty="0">
              <a:solidFill>
                <a:schemeClr val="bg1">
                  <a:lumMod val="65000"/>
                </a:schemeClr>
              </a:solidFill>
              <a:latin typeface="Raleway" panose="020B0003030101060003" pitchFamily="34" charset="0"/>
            </a:endParaRPr>
          </a:p>
        </p:txBody>
      </p:sp>
      <p:sp>
        <p:nvSpPr>
          <p:cNvPr id="14" name="TextBox 13"/>
          <p:cNvSpPr txBox="1"/>
          <p:nvPr/>
        </p:nvSpPr>
        <p:spPr>
          <a:xfrm>
            <a:off x="682671" y="491438"/>
            <a:ext cx="5723792" cy="400110"/>
          </a:xfrm>
          <a:prstGeom prst="rect">
            <a:avLst/>
          </a:prstGeom>
          <a:noFill/>
        </p:spPr>
        <p:txBody>
          <a:bodyPr wrap="square" rtlCol="0">
            <a:spAutoFit/>
          </a:bodyPr>
          <a:lstStyle/>
          <a:p>
            <a:r>
              <a:rPr lang="zh-CN" altLang="en-US" sz="2000" dirty="0" smtClean="0">
                <a:solidFill>
                  <a:srgbClr val="458B7C"/>
                </a:solidFill>
                <a:latin typeface="Adobe 黑体 Std R" pitchFamily="34" charset="-122"/>
                <a:ea typeface="Adobe 黑体 Std R" pitchFamily="34" charset="-122"/>
              </a:rPr>
              <a:t>研究生读书报告 </a:t>
            </a:r>
            <a:r>
              <a:rPr lang="zh-CN" altLang="en-US" sz="2000" dirty="0" smtClean="0">
                <a:solidFill>
                  <a:schemeClr val="bg1">
                    <a:lumMod val="65000"/>
                  </a:schemeClr>
                </a:solidFill>
                <a:latin typeface="Adobe 黑体 Std R" pitchFamily="34" charset="-122"/>
                <a:ea typeface="Adobe 黑体 Std R" pitchFamily="34" charset="-122"/>
              </a:rPr>
              <a:t>手势</a:t>
            </a:r>
            <a:r>
              <a:rPr lang="zh-CN" altLang="en-US" sz="2000" dirty="0">
                <a:solidFill>
                  <a:schemeClr val="bg1">
                    <a:lumMod val="65000"/>
                  </a:schemeClr>
                </a:solidFill>
                <a:latin typeface="Adobe 黑体 Std R" pitchFamily="34" charset="-122"/>
                <a:ea typeface="Adobe 黑体 Std R" pitchFamily="34" charset="-122"/>
              </a:rPr>
              <a:t>识别的机器学习算法比较</a:t>
            </a:r>
            <a:endParaRPr lang="id-ID" sz="2000" dirty="0">
              <a:solidFill>
                <a:srgbClr val="458B7C"/>
              </a:solidFill>
              <a:latin typeface="Adobe 黑体 Std R" pitchFamily="34" charset="-122"/>
              <a:ea typeface="Adobe 黑体 Std R" pitchFamily="34" charset="-122"/>
            </a:endParaRPr>
          </a:p>
        </p:txBody>
      </p:sp>
      <p:grpSp>
        <p:nvGrpSpPr>
          <p:cNvPr id="15" name="Group 1"/>
          <p:cNvGrpSpPr/>
          <p:nvPr/>
        </p:nvGrpSpPr>
        <p:grpSpPr>
          <a:xfrm rot="16200000">
            <a:off x="204776" y="907186"/>
            <a:ext cx="773681" cy="67506"/>
            <a:chOff x="5800526" y="4057907"/>
            <a:chExt cx="773681" cy="67506"/>
          </a:xfrm>
        </p:grpSpPr>
        <p:sp>
          <p:nvSpPr>
            <p:cNvPr id="16" name="Oval 14"/>
            <p:cNvSpPr/>
            <p:nvPr/>
          </p:nvSpPr>
          <p:spPr>
            <a:xfrm>
              <a:off x="5800526" y="4057907"/>
              <a:ext cx="67506" cy="67506"/>
            </a:xfrm>
            <a:prstGeom prst="ellipse">
              <a:avLst/>
            </a:prstGeom>
            <a:solidFill>
              <a:srgbClr val="4E9F8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5"/>
            <p:cNvSpPr/>
            <p:nvPr/>
          </p:nvSpPr>
          <p:spPr>
            <a:xfrm>
              <a:off x="5879481" y="4057907"/>
              <a:ext cx="67506" cy="67506"/>
            </a:xfrm>
            <a:prstGeom prst="ellipse">
              <a:avLst/>
            </a:prstGeom>
            <a:solidFill>
              <a:srgbClr val="4E9F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6"/>
            <p:cNvSpPr/>
            <p:nvPr/>
          </p:nvSpPr>
          <p:spPr>
            <a:xfrm>
              <a:off x="5958437" y="4057907"/>
              <a:ext cx="67506" cy="67506"/>
            </a:xfrm>
            <a:prstGeom prst="ellipse">
              <a:avLst/>
            </a:prstGeom>
            <a:solidFill>
              <a:srgbClr val="4E9F8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7"/>
            <p:cNvSpPr/>
            <p:nvPr/>
          </p:nvSpPr>
          <p:spPr>
            <a:xfrm>
              <a:off x="6037392" y="4057907"/>
              <a:ext cx="67506" cy="67506"/>
            </a:xfrm>
            <a:prstGeom prst="ellipse">
              <a:avLst/>
            </a:prstGeom>
            <a:solidFill>
              <a:srgbClr val="4E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Oval 18"/>
            <p:cNvSpPr/>
            <p:nvPr/>
          </p:nvSpPr>
          <p:spPr>
            <a:xfrm>
              <a:off x="6116347" y="4057907"/>
              <a:ext cx="67506" cy="67506"/>
            </a:xfrm>
            <a:prstGeom prst="ellipse">
              <a:avLst/>
            </a:prstGeom>
            <a:solidFill>
              <a:srgbClr val="4E9F8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5"/>
            <p:cNvSpPr/>
            <p:nvPr/>
          </p:nvSpPr>
          <p:spPr>
            <a:xfrm>
              <a:off x="6190880" y="4057907"/>
              <a:ext cx="67506" cy="67506"/>
            </a:xfrm>
            <a:prstGeom prst="ellipse">
              <a:avLst/>
            </a:prstGeom>
            <a:solidFill>
              <a:srgbClr val="4E9F8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6"/>
            <p:cNvSpPr/>
            <p:nvPr/>
          </p:nvSpPr>
          <p:spPr>
            <a:xfrm>
              <a:off x="6269835" y="4057907"/>
              <a:ext cx="67506" cy="67506"/>
            </a:xfrm>
            <a:prstGeom prst="ellipse">
              <a:avLst/>
            </a:prstGeom>
            <a:solidFill>
              <a:srgbClr val="4E9F8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7"/>
            <p:cNvSpPr/>
            <p:nvPr/>
          </p:nvSpPr>
          <p:spPr>
            <a:xfrm>
              <a:off x="6348791" y="4057907"/>
              <a:ext cx="67506" cy="67506"/>
            </a:xfrm>
            <a:prstGeom prst="ellipse">
              <a:avLst/>
            </a:prstGeom>
            <a:solidFill>
              <a:srgbClr val="4E9F8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8"/>
            <p:cNvSpPr/>
            <p:nvPr/>
          </p:nvSpPr>
          <p:spPr>
            <a:xfrm>
              <a:off x="6427746" y="4057907"/>
              <a:ext cx="67506" cy="67506"/>
            </a:xfrm>
            <a:prstGeom prst="ellipse">
              <a:avLst/>
            </a:prstGeom>
            <a:solidFill>
              <a:srgbClr val="4E9F8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9"/>
            <p:cNvSpPr/>
            <p:nvPr/>
          </p:nvSpPr>
          <p:spPr>
            <a:xfrm>
              <a:off x="6506701" y="4057907"/>
              <a:ext cx="67506" cy="67506"/>
            </a:xfrm>
            <a:prstGeom prst="ellipse">
              <a:avLst/>
            </a:prstGeom>
            <a:solidFill>
              <a:srgbClr val="4E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26" name="图片 25"/>
          <p:cNvPicPr/>
          <p:nvPr/>
        </p:nvPicPr>
        <p:blipFill>
          <a:blip r:embed="rId2"/>
          <a:stretch>
            <a:fillRect/>
          </a:stretch>
        </p:blipFill>
        <p:spPr>
          <a:xfrm>
            <a:off x="5590665" y="1828165"/>
            <a:ext cx="5653621" cy="3922004"/>
          </a:xfrm>
          <a:prstGeom prst="rect">
            <a:avLst/>
          </a:prstGeom>
        </p:spPr>
      </p:pic>
      <p:sp>
        <p:nvSpPr>
          <p:cNvPr id="27" name="TextBox 26"/>
          <p:cNvSpPr txBox="1"/>
          <p:nvPr/>
        </p:nvSpPr>
        <p:spPr>
          <a:xfrm>
            <a:off x="1041890" y="1985015"/>
            <a:ext cx="3767502" cy="2062103"/>
          </a:xfrm>
          <a:prstGeom prst="rect">
            <a:avLst/>
          </a:prstGeom>
          <a:noFill/>
        </p:spPr>
        <p:txBody>
          <a:bodyPr wrap="square" rtlCol="0">
            <a:spAutoFit/>
          </a:bodyPr>
          <a:lstStyle/>
          <a:p>
            <a:r>
              <a:rPr lang="en-US" altLang="zh-CN" sz="1600" b="1" dirty="0" smtClean="0"/>
              <a:t>2 </a:t>
            </a:r>
            <a:r>
              <a:rPr lang="zh-CN" altLang="en-US" sz="1600" b="1" dirty="0" smtClean="0"/>
              <a:t>算法简介</a:t>
            </a:r>
            <a:endParaRPr lang="en-US" altLang="zh-CN" sz="1600" b="1" dirty="0" smtClean="0"/>
          </a:p>
          <a:p>
            <a:endParaRPr lang="en-US" altLang="zh-CN" sz="1600" b="1" dirty="0" smtClean="0"/>
          </a:p>
          <a:p>
            <a:r>
              <a:rPr lang="zh-CN" altLang="en-US" sz="1600" b="1" dirty="0" smtClean="0"/>
              <a:t>比较结果可视化</a:t>
            </a:r>
            <a:endParaRPr lang="en-US" altLang="zh-CN" sz="1600" b="1" dirty="0"/>
          </a:p>
          <a:p>
            <a:r>
              <a:rPr lang="zh-CN" altLang="zh-CN" sz="1600" dirty="0"/>
              <a:t>总的来说，决策树分类给出了更好的结果，因此，它被用于进一步的测试。 值得注意的是，最糟糕的结果是“</a:t>
            </a:r>
            <a:r>
              <a:rPr lang="en-US" altLang="zh-CN" sz="1600" dirty="0"/>
              <a:t>Close</a:t>
            </a:r>
            <a:r>
              <a:rPr lang="zh-CN" altLang="zh-CN" sz="1600" dirty="0"/>
              <a:t>”类的结果，命中率为</a:t>
            </a:r>
            <a:r>
              <a:rPr lang="en-US" altLang="zh-CN" sz="1600" dirty="0"/>
              <a:t>97</a:t>
            </a:r>
            <a:r>
              <a:rPr lang="zh-CN" altLang="zh-CN" sz="1600" dirty="0"/>
              <a:t>％，并且“</a:t>
            </a:r>
            <a:r>
              <a:rPr lang="en-US" altLang="zh-CN" sz="1600" dirty="0"/>
              <a:t>Four</a:t>
            </a:r>
            <a:r>
              <a:rPr lang="zh-CN" altLang="zh-CN" sz="1600" dirty="0"/>
              <a:t>”类能够</a:t>
            </a:r>
            <a:r>
              <a:rPr lang="en-US" altLang="zh-CN" sz="1600" dirty="0"/>
              <a:t>100</a:t>
            </a:r>
            <a:r>
              <a:rPr lang="zh-CN" altLang="zh-CN" sz="1600" dirty="0"/>
              <a:t>％次预测正确。</a:t>
            </a:r>
          </a:p>
        </p:txBody>
      </p:sp>
    </p:spTree>
    <p:extLst>
      <p:ext uri="{BB962C8B-B14F-4D97-AF65-F5344CB8AC3E}">
        <p14:creationId xmlns:p14="http://schemas.microsoft.com/office/powerpoint/2010/main" val="303381931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82671" y="891548"/>
            <a:ext cx="6769802" cy="261610"/>
          </a:xfrm>
          <a:prstGeom prst="rect">
            <a:avLst/>
          </a:prstGeom>
        </p:spPr>
        <p:txBody>
          <a:bodyPr wrap="none">
            <a:spAutoFit/>
          </a:bodyPr>
          <a:lstStyle/>
          <a:p>
            <a:pPr algn="ctr"/>
            <a:r>
              <a:rPr lang="en-US" sz="1100" dirty="0" smtClean="0">
                <a:solidFill>
                  <a:srgbClr val="458B7C"/>
                </a:solidFill>
                <a:latin typeface="Raleway" panose="020B0003030101060003" pitchFamily="34" charset="0"/>
              </a:rPr>
              <a:t>REFERENCE</a:t>
            </a:r>
            <a:r>
              <a:rPr lang="en-US" sz="1100" dirty="0" smtClean="0">
                <a:solidFill>
                  <a:schemeClr val="bg1">
                    <a:lumMod val="65000"/>
                  </a:schemeClr>
                </a:solidFill>
                <a:latin typeface="Raleway" panose="020B0003030101060003" pitchFamily="34" charset="0"/>
              </a:rPr>
              <a:t> Gesture </a:t>
            </a:r>
            <a:r>
              <a:rPr lang="en-US" sz="1100" dirty="0">
                <a:solidFill>
                  <a:schemeClr val="bg1">
                    <a:lumMod val="65000"/>
                  </a:schemeClr>
                </a:solidFill>
                <a:latin typeface="Raleway" panose="020B0003030101060003" pitchFamily="34" charset="0"/>
              </a:rPr>
              <a:t>Recognition Using Leap Motion: A Comparison Between Machine Learning Algorithms</a:t>
            </a:r>
            <a:endParaRPr lang="id-ID" sz="1100" dirty="0">
              <a:solidFill>
                <a:schemeClr val="bg1">
                  <a:lumMod val="65000"/>
                </a:schemeClr>
              </a:solidFill>
              <a:latin typeface="Raleway" panose="020B0003030101060003" pitchFamily="34" charset="0"/>
            </a:endParaRPr>
          </a:p>
        </p:txBody>
      </p:sp>
      <p:sp>
        <p:nvSpPr>
          <p:cNvPr id="14" name="TextBox 13"/>
          <p:cNvSpPr txBox="1"/>
          <p:nvPr/>
        </p:nvSpPr>
        <p:spPr>
          <a:xfrm>
            <a:off x="682671" y="491438"/>
            <a:ext cx="5723792" cy="400110"/>
          </a:xfrm>
          <a:prstGeom prst="rect">
            <a:avLst/>
          </a:prstGeom>
          <a:noFill/>
        </p:spPr>
        <p:txBody>
          <a:bodyPr wrap="square" rtlCol="0">
            <a:spAutoFit/>
          </a:bodyPr>
          <a:lstStyle/>
          <a:p>
            <a:r>
              <a:rPr lang="zh-CN" altLang="en-US" sz="2000" dirty="0" smtClean="0">
                <a:solidFill>
                  <a:srgbClr val="458B7C"/>
                </a:solidFill>
                <a:latin typeface="Adobe 黑体 Std R" pitchFamily="34" charset="-122"/>
                <a:ea typeface="Adobe 黑体 Std R" pitchFamily="34" charset="-122"/>
              </a:rPr>
              <a:t>研究生读书报告 </a:t>
            </a:r>
            <a:r>
              <a:rPr lang="zh-CN" altLang="en-US" sz="2000" dirty="0" smtClean="0">
                <a:solidFill>
                  <a:schemeClr val="bg1">
                    <a:lumMod val="65000"/>
                  </a:schemeClr>
                </a:solidFill>
                <a:latin typeface="Adobe 黑体 Std R" pitchFamily="34" charset="-122"/>
                <a:ea typeface="Adobe 黑体 Std R" pitchFamily="34" charset="-122"/>
              </a:rPr>
              <a:t>手势</a:t>
            </a:r>
            <a:r>
              <a:rPr lang="zh-CN" altLang="en-US" sz="2000" dirty="0">
                <a:solidFill>
                  <a:schemeClr val="bg1">
                    <a:lumMod val="65000"/>
                  </a:schemeClr>
                </a:solidFill>
                <a:latin typeface="Adobe 黑体 Std R" pitchFamily="34" charset="-122"/>
                <a:ea typeface="Adobe 黑体 Std R" pitchFamily="34" charset="-122"/>
              </a:rPr>
              <a:t>识别的机器学习算法比较</a:t>
            </a:r>
            <a:endParaRPr lang="id-ID" sz="2000" dirty="0">
              <a:solidFill>
                <a:srgbClr val="458B7C"/>
              </a:solidFill>
              <a:latin typeface="Adobe 黑体 Std R" pitchFamily="34" charset="-122"/>
              <a:ea typeface="Adobe 黑体 Std R" pitchFamily="34" charset="-122"/>
            </a:endParaRPr>
          </a:p>
        </p:txBody>
      </p:sp>
      <p:grpSp>
        <p:nvGrpSpPr>
          <p:cNvPr id="15" name="Group 1"/>
          <p:cNvGrpSpPr/>
          <p:nvPr/>
        </p:nvGrpSpPr>
        <p:grpSpPr>
          <a:xfrm rot="16200000">
            <a:off x="204776" y="907186"/>
            <a:ext cx="773681" cy="67506"/>
            <a:chOff x="5800526" y="4057907"/>
            <a:chExt cx="773681" cy="67506"/>
          </a:xfrm>
        </p:grpSpPr>
        <p:sp>
          <p:nvSpPr>
            <p:cNvPr id="16" name="Oval 14"/>
            <p:cNvSpPr/>
            <p:nvPr/>
          </p:nvSpPr>
          <p:spPr>
            <a:xfrm>
              <a:off x="5800526" y="4057907"/>
              <a:ext cx="67506" cy="67506"/>
            </a:xfrm>
            <a:prstGeom prst="ellipse">
              <a:avLst/>
            </a:prstGeom>
            <a:solidFill>
              <a:srgbClr val="4E9F8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5"/>
            <p:cNvSpPr/>
            <p:nvPr/>
          </p:nvSpPr>
          <p:spPr>
            <a:xfrm>
              <a:off x="5879481" y="4057907"/>
              <a:ext cx="67506" cy="67506"/>
            </a:xfrm>
            <a:prstGeom prst="ellipse">
              <a:avLst/>
            </a:prstGeom>
            <a:solidFill>
              <a:srgbClr val="4E9F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6"/>
            <p:cNvSpPr/>
            <p:nvPr/>
          </p:nvSpPr>
          <p:spPr>
            <a:xfrm>
              <a:off x="5958437" y="4057907"/>
              <a:ext cx="67506" cy="67506"/>
            </a:xfrm>
            <a:prstGeom prst="ellipse">
              <a:avLst/>
            </a:prstGeom>
            <a:solidFill>
              <a:srgbClr val="4E9F8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7"/>
            <p:cNvSpPr/>
            <p:nvPr/>
          </p:nvSpPr>
          <p:spPr>
            <a:xfrm>
              <a:off x="6037392" y="4057907"/>
              <a:ext cx="67506" cy="67506"/>
            </a:xfrm>
            <a:prstGeom prst="ellipse">
              <a:avLst/>
            </a:prstGeom>
            <a:solidFill>
              <a:srgbClr val="4E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Oval 18"/>
            <p:cNvSpPr/>
            <p:nvPr/>
          </p:nvSpPr>
          <p:spPr>
            <a:xfrm>
              <a:off x="6116347" y="4057907"/>
              <a:ext cx="67506" cy="67506"/>
            </a:xfrm>
            <a:prstGeom prst="ellipse">
              <a:avLst/>
            </a:prstGeom>
            <a:solidFill>
              <a:srgbClr val="4E9F8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5"/>
            <p:cNvSpPr/>
            <p:nvPr/>
          </p:nvSpPr>
          <p:spPr>
            <a:xfrm>
              <a:off x="6190880" y="4057907"/>
              <a:ext cx="67506" cy="67506"/>
            </a:xfrm>
            <a:prstGeom prst="ellipse">
              <a:avLst/>
            </a:prstGeom>
            <a:solidFill>
              <a:srgbClr val="4E9F8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6"/>
            <p:cNvSpPr/>
            <p:nvPr/>
          </p:nvSpPr>
          <p:spPr>
            <a:xfrm>
              <a:off x="6269835" y="4057907"/>
              <a:ext cx="67506" cy="67506"/>
            </a:xfrm>
            <a:prstGeom prst="ellipse">
              <a:avLst/>
            </a:prstGeom>
            <a:solidFill>
              <a:srgbClr val="4E9F8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7"/>
            <p:cNvSpPr/>
            <p:nvPr/>
          </p:nvSpPr>
          <p:spPr>
            <a:xfrm>
              <a:off x="6348791" y="4057907"/>
              <a:ext cx="67506" cy="67506"/>
            </a:xfrm>
            <a:prstGeom prst="ellipse">
              <a:avLst/>
            </a:prstGeom>
            <a:solidFill>
              <a:srgbClr val="4E9F8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8"/>
            <p:cNvSpPr/>
            <p:nvPr/>
          </p:nvSpPr>
          <p:spPr>
            <a:xfrm>
              <a:off x="6427746" y="4057907"/>
              <a:ext cx="67506" cy="67506"/>
            </a:xfrm>
            <a:prstGeom prst="ellipse">
              <a:avLst/>
            </a:prstGeom>
            <a:solidFill>
              <a:srgbClr val="4E9F8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9"/>
            <p:cNvSpPr/>
            <p:nvPr/>
          </p:nvSpPr>
          <p:spPr>
            <a:xfrm>
              <a:off x="6506701" y="4057907"/>
              <a:ext cx="67506" cy="67506"/>
            </a:xfrm>
            <a:prstGeom prst="ellipse">
              <a:avLst/>
            </a:prstGeom>
            <a:solidFill>
              <a:srgbClr val="4E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7" name="TextBox 26"/>
          <p:cNvSpPr txBox="1"/>
          <p:nvPr/>
        </p:nvSpPr>
        <p:spPr>
          <a:xfrm>
            <a:off x="1041890" y="1985015"/>
            <a:ext cx="3767502" cy="3293209"/>
          </a:xfrm>
          <a:prstGeom prst="rect">
            <a:avLst/>
          </a:prstGeom>
          <a:noFill/>
        </p:spPr>
        <p:txBody>
          <a:bodyPr wrap="square" rtlCol="0">
            <a:spAutoFit/>
          </a:bodyPr>
          <a:lstStyle/>
          <a:p>
            <a:r>
              <a:rPr lang="en-US" altLang="zh-CN" sz="1600" b="1" dirty="0" smtClean="0"/>
              <a:t>2 </a:t>
            </a:r>
            <a:r>
              <a:rPr lang="zh-CN" altLang="en-US" sz="1600" b="1" dirty="0" smtClean="0"/>
              <a:t>算法简介</a:t>
            </a:r>
            <a:endParaRPr lang="en-US" altLang="zh-CN" sz="1600" b="1" dirty="0" smtClean="0"/>
          </a:p>
          <a:p>
            <a:endParaRPr lang="en-US" altLang="zh-CN" sz="1600" b="1" dirty="0" smtClean="0"/>
          </a:p>
          <a:p>
            <a:r>
              <a:rPr lang="en-US" altLang="zh-CN" sz="1600" b="1" dirty="0"/>
              <a:t>SOCKET</a:t>
            </a:r>
            <a:r>
              <a:rPr lang="zh-CN" altLang="zh-CN" sz="1600" b="1" dirty="0"/>
              <a:t>通信和</a:t>
            </a:r>
            <a:r>
              <a:rPr lang="en-US" altLang="zh-CN" sz="1600" b="1" dirty="0"/>
              <a:t>UNITY</a:t>
            </a:r>
            <a:r>
              <a:rPr lang="zh-CN" altLang="zh-CN" sz="1600" b="1" dirty="0"/>
              <a:t>实时</a:t>
            </a:r>
            <a:r>
              <a:rPr lang="zh-CN" altLang="zh-CN" sz="1600" b="1" dirty="0" smtClean="0"/>
              <a:t>测试</a:t>
            </a:r>
            <a:endParaRPr lang="en-US" altLang="zh-CN" sz="1600" b="1" dirty="0" smtClean="0"/>
          </a:p>
          <a:p>
            <a:endParaRPr lang="en-US" altLang="zh-CN" sz="1600" b="1" dirty="0"/>
          </a:p>
          <a:p>
            <a:r>
              <a:rPr lang="zh-CN" altLang="en-US" sz="1600" dirty="0"/>
              <a:t>这是通过运行在在主机上的一个循环来完成的，这个循环由</a:t>
            </a:r>
            <a:r>
              <a:rPr lang="en-US" altLang="zh-CN" sz="1600" dirty="0"/>
              <a:t>Unity</a:t>
            </a:r>
            <a:r>
              <a:rPr lang="zh-CN" altLang="en-US" sz="1600" dirty="0"/>
              <a:t>和</a:t>
            </a:r>
            <a:r>
              <a:rPr lang="en-US" altLang="zh-CN" sz="1600" dirty="0"/>
              <a:t>Python</a:t>
            </a:r>
            <a:r>
              <a:rPr lang="zh-CN" altLang="en-US" sz="1600" dirty="0"/>
              <a:t>创建的</a:t>
            </a:r>
            <a:r>
              <a:rPr lang="en-US" altLang="zh-CN" sz="1600" dirty="0"/>
              <a:t>socket</a:t>
            </a:r>
            <a:r>
              <a:rPr lang="zh-CN" altLang="en-US" sz="1600" dirty="0"/>
              <a:t>之间形成，如图</a:t>
            </a:r>
            <a:r>
              <a:rPr lang="en-US" altLang="zh-CN" sz="1600" dirty="0"/>
              <a:t>3</a:t>
            </a:r>
            <a:r>
              <a:rPr lang="zh-CN" altLang="en-US" sz="1600" dirty="0"/>
              <a:t>所示。因此，当前状态在</a:t>
            </a:r>
            <a:r>
              <a:rPr lang="en-US" altLang="zh-CN" sz="1600" dirty="0"/>
              <a:t>Unity</a:t>
            </a:r>
            <a:r>
              <a:rPr lang="zh-CN" altLang="en-US" sz="1600" dirty="0"/>
              <a:t>的界面中每</a:t>
            </a:r>
            <a:r>
              <a:rPr lang="en-US" altLang="zh-CN" sz="1600" dirty="0"/>
              <a:t>0.02</a:t>
            </a:r>
            <a:r>
              <a:rPr lang="zh-CN" altLang="en-US" sz="1600" dirty="0"/>
              <a:t>秒更新一次，然后</a:t>
            </a:r>
            <a:r>
              <a:rPr lang="en-US" altLang="zh-CN" sz="1600" dirty="0"/>
              <a:t>Unity</a:t>
            </a:r>
            <a:r>
              <a:rPr lang="zh-CN" altLang="en-US" sz="1600" dirty="0"/>
              <a:t>通过 </a:t>
            </a:r>
            <a:r>
              <a:rPr lang="en-US" altLang="zh-CN" sz="1600" dirty="0"/>
              <a:t>socket</a:t>
            </a:r>
            <a:r>
              <a:rPr lang="zh-CN" altLang="en-US" sz="1600" dirty="0"/>
              <a:t>，发送一个向量到</a:t>
            </a:r>
            <a:r>
              <a:rPr lang="en-US" altLang="zh-CN" sz="1600" dirty="0" err="1"/>
              <a:t>scikit</a:t>
            </a:r>
            <a:r>
              <a:rPr lang="en-US" altLang="zh-CN" sz="1600" dirty="0"/>
              <a:t>-learn</a:t>
            </a:r>
            <a:r>
              <a:rPr lang="zh-CN" altLang="en-US" sz="1600" dirty="0"/>
              <a:t>（</a:t>
            </a:r>
            <a:r>
              <a:rPr lang="en-US" altLang="zh-CN" sz="1600" dirty="0"/>
              <a:t>Python</a:t>
            </a:r>
            <a:r>
              <a:rPr lang="zh-CN" altLang="en-US" sz="1600" dirty="0"/>
              <a:t>）中的决策树分类器。通过</a:t>
            </a:r>
            <a:r>
              <a:rPr lang="en-US" altLang="zh-CN" sz="1600" dirty="0"/>
              <a:t>socket</a:t>
            </a:r>
            <a:r>
              <a:rPr lang="zh-CN" altLang="en-US" sz="1600" dirty="0"/>
              <a:t>接收数据后，</a:t>
            </a:r>
            <a:r>
              <a:rPr lang="en-US" altLang="zh-CN" sz="1600" dirty="0" err="1"/>
              <a:t>scikit</a:t>
            </a:r>
            <a:r>
              <a:rPr lang="en-US" altLang="zh-CN" sz="1600" dirty="0"/>
              <a:t>-learn</a:t>
            </a:r>
            <a:r>
              <a:rPr lang="zh-CN" altLang="en-US" sz="1600" dirty="0"/>
              <a:t>运行</a:t>
            </a:r>
            <a:r>
              <a:rPr lang="en-US" altLang="zh-CN" sz="1600" dirty="0"/>
              <a:t>predict()</a:t>
            </a:r>
            <a:r>
              <a:rPr lang="zh-CN" altLang="en-US" sz="1600" dirty="0"/>
              <a:t>函数（使用决策树分类）并返回结果。</a:t>
            </a:r>
            <a:endParaRPr lang="zh-CN" altLang="zh-CN" sz="1600" dirty="0"/>
          </a:p>
        </p:txBody>
      </p:sp>
      <p:pic>
        <p:nvPicPr>
          <p:cNvPr id="28" name="图片 27"/>
          <p:cNvPicPr/>
          <p:nvPr/>
        </p:nvPicPr>
        <p:blipFill>
          <a:blip r:embed="rId2"/>
          <a:stretch>
            <a:fillRect/>
          </a:stretch>
        </p:blipFill>
        <p:spPr>
          <a:xfrm>
            <a:off x="5129835" y="2554250"/>
            <a:ext cx="6349580" cy="2307896"/>
          </a:xfrm>
          <a:prstGeom prst="rect">
            <a:avLst/>
          </a:prstGeom>
        </p:spPr>
      </p:pic>
    </p:spTree>
    <p:extLst>
      <p:ext uri="{BB962C8B-B14F-4D97-AF65-F5344CB8AC3E}">
        <p14:creationId xmlns:p14="http://schemas.microsoft.com/office/powerpoint/2010/main" val="13529777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82671" y="891548"/>
            <a:ext cx="6769802" cy="261610"/>
          </a:xfrm>
          <a:prstGeom prst="rect">
            <a:avLst/>
          </a:prstGeom>
        </p:spPr>
        <p:txBody>
          <a:bodyPr wrap="none">
            <a:spAutoFit/>
          </a:bodyPr>
          <a:lstStyle/>
          <a:p>
            <a:pPr algn="ctr"/>
            <a:r>
              <a:rPr lang="en-US" sz="1100" dirty="0" smtClean="0">
                <a:solidFill>
                  <a:srgbClr val="458B7C"/>
                </a:solidFill>
                <a:latin typeface="Raleway" panose="020B0003030101060003" pitchFamily="34" charset="0"/>
              </a:rPr>
              <a:t>REFERENCE</a:t>
            </a:r>
            <a:r>
              <a:rPr lang="en-US" sz="1100" dirty="0" smtClean="0">
                <a:solidFill>
                  <a:schemeClr val="bg1">
                    <a:lumMod val="65000"/>
                  </a:schemeClr>
                </a:solidFill>
                <a:latin typeface="Raleway" panose="020B0003030101060003" pitchFamily="34" charset="0"/>
              </a:rPr>
              <a:t> Gesture </a:t>
            </a:r>
            <a:r>
              <a:rPr lang="en-US" sz="1100" dirty="0">
                <a:solidFill>
                  <a:schemeClr val="bg1">
                    <a:lumMod val="65000"/>
                  </a:schemeClr>
                </a:solidFill>
                <a:latin typeface="Raleway" panose="020B0003030101060003" pitchFamily="34" charset="0"/>
              </a:rPr>
              <a:t>Recognition Using Leap Motion: A Comparison Between Machine Learning Algorithms</a:t>
            </a:r>
            <a:endParaRPr lang="id-ID" sz="1100" dirty="0">
              <a:solidFill>
                <a:schemeClr val="bg1">
                  <a:lumMod val="65000"/>
                </a:schemeClr>
              </a:solidFill>
              <a:latin typeface="Raleway" panose="020B0003030101060003" pitchFamily="34" charset="0"/>
            </a:endParaRPr>
          </a:p>
        </p:txBody>
      </p:sp>
      <p:sp>
        <p:nvSpPr>
          <p:cNvPr id="14" name="TextBox 13"/>
          <p:cNvSpPr txBox="1"/>
          <p:nvPr/>
        </p:nvSpPr>
        <p:spPr>
          <a:xfrm>
            <a:off x="682671" y="491438"/>
            <a:ext cx="5723792" cy="400110"/>
          </a:xfrm>
          <a:prstGeom prst="rect">
            <a:avLst/>
          </a:prstGeom>
          <a:noFill/>
        </p:spPr>
        <p:txBody>
          <a:bodyPr wrap="square" rtlCol="0">
            <a:spAutoFit/>
          </a:bodyPr>
          <a:lstStyle/>
          <a:p>
            <a:r>
              <a:rPr lang="zh-CN" altLang="en-US" sz="2000" dirty="0" smtClean="0">
                <a:solidFill>
                  <a:srgbClr val="458B7C"/>
                </a:solidFill>
                <a:latin typeface="Adobe 黑体 Std R" pitchFamily="34" charset="-122"/>
                <a:ea typeface="Adobe 黑体 Std R" pitchFamily="34" charset="-122"/>
              </a:rPr>
              <a:t>研究生读书报告 </a:t>
            </a:r>
            <a:r>
              <a:rPr lang="zh-CN" altLang="en-US" sz="2000" dirty="0" smtClean="0">
                <a:solidFill>
                  <a:schemeClr val="bg1">
                    <a:lumMod val="65000"/>
                  </a:schemeClr>
                </a:solidFill>
                <a:latin typeface="Adobe 黑体 Std R" pitchFamily="34" charset="-122"/>
                <a:ea typeface="Adobe 黑体 Std R" pitchFamily="34" charset="-122"/>
              </a:rPr>
              <a:t>手势</a:t>
            </a:r>
            <a:r>
              <a:rPr lang="zh-CN" altLang="en-US" sz="2000" dirty="0">
                <a:solidFill>
                  <a:schemeClr val="bg1">
                    <a:lumMod val="65000"/>
                  </a:schemeClr>
                </a:solidFill>
                <a:latin typeface="Adobe 黑体 Std R" pitchFamily="34" charset="-122"/>
                <a:ea typeface="Adobe 黑体 Std R" pitchFamily="34" charset="-122"/>
              </a:rPr>
              <a:t>识别的机器学习算法比较</a:t>
            </a:r>
            <a:endParaRPr lang="id-ID" sz="2000" dirty="0">
              <a:solidFill>
                <a:srgbClr val="458B7C"/>
              </a:solidFill>
              <a:latin typeface="Adobe 黑体 Std R" pitchFamily="34" charset="-122"/>
              <a:ea typeface="Adobe 黑体 Std R" pitchFamily="34" charset="-122"/>
            </a:endParaRPr>
          </a:p>
        </p:txBody>
      </p:sp>
      <p:grpSp>
        <p:nvGrpSpPr>
          <p:cNvPr id="15" name="Group 1"/>
          <p:cNvGrpSpPr/>
          <p:nvPr/>
        </p:nvGrpSpPr>
        <p:grpSpPr>
          <a:xfrm rot="16200000">
            <a:off x="204776" y="907186"/>
            <a:ext cx="773681" cy="67506"/>
            <a:chOff x="5800526" y="4057907"/>
            <a:chExt cx="773681" cy="67506"/>
          </a:xfrm>
        </p:grpSpPr>
        <p:sp>
          <p:nvSpPr>
            <p:cNvPr id="16" name="Oval 14"/>
            <p:cNvSpPr/>
            <p:nvPr/>
          </p:nvSpPr>
          <p:spPr>
            <a:xfrm>
              <a:off x="5800526" y="4057907"/>
              <a:ext cx="67506" cy="67506"/>
            </a:xfrm>
            <a:prstGeom prst="ellipse">
              <a:avLst/>
            </a:prstGeom>
            <a:solidFill>
              <a:srgbClr val="4E9F8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5"/>
            <p:cNvSpPr/>
            <p:nvPr/>
          </p:nvSpPr>
          <p:spPr>
            <a:xfrm>
              <a:off x="5879481" y="4057907"/>
              <a:ext cx="67506" cy="67506"/>
            </a:xfrm>
            <a:prstGeom prst="ellipse">
              <a:avLst/>
            </a:prstGeom>
            <a:solidFill>
              <a:srgbClr val="4E9F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6"/>
            <p:cNvSpPr/>
            <p:nvPr/>
          </p:nvSpPr>
          <p:spPr>
            <a:xfrm>
              <a:off x="5958437" y="4057907"/>
              <a:ext cx="67506" cy="67506"/>
            </a:xfrm>
            <a:prstGeom prst="ellipse">
              <a:avLst/>
            </a:prstGeom>
            <a:solidFill>
              <a:srgbClr val="4E9F8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7"/>
            <p:cNvSpPr/>
            <p:nvPr/>
          </p:nvSpPr>
          <p:spPr>
            <a:xfrm>
              <a:off x="6037392" y="4057907"/>
              <a:ext cx="67506" cy="67506"/>
            </a:xfrm>
            <a:prstGeom prst="ellipse">
              <a:avLst/>
            </a:prstGeom>
            <a:solidFill>
              <a:srgbClr val="4E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Oval 18"/>
            <p:cNvSpPr/>
            <p:nvPr/>
          </p:nvSpPr>
          <p:spPr>
            <a:xfrm>
              <a:off x="6116347" y="4057907"/>
              <a:ext cx="67506" cy="67506"/>
            </a:xfrm>
            <a:prstGeom prst="ellipse">
              <a:avLst/>
            </a:prstGeom>
            <a:solidFill>
              <a:srgbClr val="4E9F8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5"/>
            <p:cNvSpPr/>
            <p:nvPr/>
          </p:nvSpPr>
          <p:spPr>
            <a:xfrm>
              <a:off x="6190880" y="4057907"/>
              <a:ext cx="67506" cy="67506"/>
            </a:xfrm>
            <a:prstGeom prst="ellipse">
              <a:avLst/>
            </a:prstGeom>
            <a:solidFill>
              <a:srgbClr val="4E9F8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6"/>
            <p:cNvSpPr/>
            <p:nvPr/>
          </p:nvSpPr>
          <p:spPr>
            <a:xfrm>
              <a:off x="6269835" y="4057907"/>
              <a:ext cx="67506" cy="67506"/>
            </a:xfrm>
            <a:prstGeom prst="ellipse">
              <a:avLst/>
            </a:prstGeom>
            <a:solidFill>
              <a:srgbClr val="4E9F8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7"/>
            <p:cNvSpPr/>
            <p:nvPr/>
          </p:nvSpPr>
          <p:spPr>
            <a:xfrm>
              <a:off x="6348791" y="4057907"/>
              <a:ext cx="67506" cy="67506"/>
            </a:xfrm>
            <a:prstGeom prst="ellipse">
              <a:avLst/>
            </a:prstGeom>
            <a:solidFill>
              <a:srgbClr val="4E9F8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8"/>
            <p:cNvSpPr/>
            <p:nvPr/>
          </p:nvSpPr>
          <p:spPr>
            <a:xfrm>
              <a:off x="6427746" y="4057907"/>
              <a:ext cx="67506" cy="67506"/>
            </a:xfrm>
            <a:prstGeom prst="ellipse">
              <a:avLst/>
            </a:prstGeom>
            <a:solidFill>
              <a:srgbClr val="4E9F8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9"/>
            <p:cNvSpPr/>
            <p:nvPr/>
          </p:nvSpPr>
          <p:spPr>
            <a:xfrm>
              <a:off x="6506701" y="4057907"/>
              <a:ext cx="67506" cy="67506"/>
            </a:xfrm>
            <a:prstGeom prst="ellipse">
              <a:avLst/>
            </a:prstGeom>
            <a:solidFill>
              <a:srgbClr val="4E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7" name="TextBox 26"/>
          <p:cNvSpPr txBox="1"/>
          <p:nvPr/>
        </p:nvSpPr>
        <p:spPr>
          <a:xfrm>
            <a:off x="1041889" y="1985015"/>
            <a:ext cx="8005395" cy="2800767"/>
          </a:xfrm>
          <a:prstGeom prst="rect">
            <a:avLst/>
          </a:prstGeom>
          <a:noFill/>
        </p:spPr>
        <p:txBody>
          <a:bodyPr wrap="square" rtlCol="0">
            <a:spAutoFit/>
          </a:bodyPr>
          <a:lstStyle/>
          <a:p>
            <a:r>
              <a:rPr lang="en-US" altLang="zh-CN" sz="1600" b="1" dirty="0" smtClean="0"/>
              <a:t>3 </a:t>
            </a:r>
            <a:r>
              <a:rPr lang="zh-CN" altLang="zh-CN" sz="1600" b="1" dirty="0" smtClean="0"/>
              <a:t>思考</a:t>
            </a:r>
            <a:r>
              <a:rPr lang="zh-CN" altLang="zh-CN" sz="1600" b="1" dirty="0"/>
              <a:t>与拓展</a:t>
            </a:r>
            <a:r>
              <a:rPr lang="zh-CN" altLang="zh-CN" sz="1600" b="1" dirty="0" smtClean="0"/>
              <a:t>建议</a:t>
            </a:r>
          </a:p>
          <a:p>
            <a:endParaRPr lang="en-US" altLang="zh-CN" sz="1600" b="1" dirty="0" smtClean="0"/>
          </a:p>
          <a:p>
            <a:r>
              <a:rPr lang="zh-CN" altLang="en-US" sz="1600" dirty="0"/>
              <a:t>阅读该文献受益颇多</a:t>
            </a:r>
            <a:r>
              <a:rPr lang="zh-CN" altLang="en-US" sz="1600" dirty="0" smtClean="0"/>
              <a:t>。</a:t>
            </a:r>
            <a:endParaRPr lang="en-US" altLang="zh-CN" sz="1600" dirty="0"/>
          </a:p>
          <a:p>
            <a:r>
              <a:rPr lang="en-US" altLang="zh-CN" sz="1600" dirty="0" smtClean="0"/>
              <a:t>1.</a:t>
            </a:r>
            <a:r>
              <a:rPr lang="zh-CN" altLang="en-US" sz="1600" dirty="0" smtClean="0"/>
              <a:t>非常重要</a:t>
            </a:r>
            <a:r>
              <a:rPr lang="zh-CN" altLang="en-US" sz="1600" dirty="0"/>
              <a:t>的一点是，确定语义下的手势识别被认识到是一个分类</a:t>
            </a:r>
            <a:r>
              <a:rPr lang="zh-CN" altLang="en-US" sz="1600" dirty="0" smtClean="0"/>
              <a:t>问题；</a:t>
            </a:r>
            <a:endParaRPr lang="en-US" altLang="zh-CN" sz="1600" dirty="0" smtClean="0"/>
          </a:p>
          <a:p>
            <a:r>
              <a:rPr lang="en-US" altLang="zh-CN" sz="1600" dirty="0" smtClean="0"/>
              <a:t>2.</a:t>
            </a:r>
            <a:r>
              <a:rPr lang="zh-CN" altLang="en-US" sz="1600" dirty="0" smtClean="0"/>
              <a:t>全文</a:t>
            </a:r>
            <a:r>
              <a:rPr lang="zh-CN" altLang="en-US" sz="1600" dirty="0"/>
              <a:t>展示了一个非常完整的机器学习算法比较的</a:t>
            </a:r>
            <a:r>
              <a:rPr lang="zh-CN" altLang="en-US" sz="1600" dirty="0" smtClean="0"/>
              <a:t>实例；</a:t>
            </a:r>
            <a:endParaRPr lang="en-US" altLang="zh-CN" sz="1600" dirty="0" smtClean="0"/>
          </a:p>
          <a:p>
            <a:r>
              <a:rPr lang="en-US" altLang="zh-CN" sz="1600" dirty="0" smtClean="0"/>
              <a:t>3.</a:t>
            </a:r>
            <a:r>
              <a:rPr lang="zh-CN" altLang="en-US" sz="1600" dirty="0"/>
              <a:t>可</a:t>
            </a:r>
            <a:r>
              <a:rPr lang="zh-CN" altLang="en-US" sz="1600" dirty="0" smtClean="0"/>
              <a:t>利用</a:t>
            </a:r>
            <a:r>
              <a:rPr lang="en-US" altLang="zh-CN" sz="1600" dirty="0"/>
              <a:t>socket</a:t>
            </a:r>
            <a:r>
              <a:rPr lang="zh-CN" altLang="en-US" sz="1600" dirty="0"/>
              <a:t>通信实现了</a:t>
            </a:r>
            <a:r>
              <a:rPr lang="zh-CN" altLang="en-US" sz="1600" dirty="0" smtClean="0"/>
              <a:t>实时识别；</a:t>
            </a:r>
            <a:endParaRPr lang="en-US" altLang="zh-CN" sz="1600" dirty="0" smtClean="0"/>
          </a:p>
          <a:p>
            <a:r>
              <a:rPr lang="en-US" altLang="zh-CN" sz="1600" dirty="0" smtClean="0"/>
              <a:t>4.</a:t>
            </a:r>
            <a:r>
              <a:rPr lang="zh-CN" altLang="en-US" sz="1600" dirty="0" smtClean="0"/>
              <a:t>最重要的一点，</a:t>
            </a:r>
            <a:r>
              <a:rPr lang="zh-CN" altLang="zh-CN" sz="1600" dirty="0" smtClean="0"/>
              <a:t>未来</a:t>
            </a:r>
            <a:r>
              <a:rPr lang="zh-CN" altLang="zh-CN" sz="1600" dirty="0"/>
              <a:t>的研究也许可以基于声波数据，比较各种机器学习算法进行手势分类的优劣，然后实现声波手势识别的精度的</a:t>
            </a:r>
            <a:r>
              <a:rPr lang="zh-CN" altLang="zh-CN" sz="1600" dirty="0" smtClean="0"/>
              <a:t>提高。</a:t>
            </a:r>
            <a:r>
              <a:rPr lang="zh-CN" altLang="zh-CN" sz="1600" dirty="0"/>
              <a:t>同时，声音信号的特征又不同于该文献中的输入，如何找到适合声音信号数据分类的算法将是我们的问题与挑战。</a:t>
            </a:r>
          </a:p>
          <a:p>
            <a:endParaRPr lang="en-US" altLang="zh-CN" sz="1600" dirty="0" smtClean="0"/>
          </a:p>
          <a:p>
            <a:endParaRPr lang="zh-CN" altLang="zh-CN" sz="1600" dirty="0"/>
          </a:p>
        </p:txBody>
      </p:sp>
    </p:spTree>
    <p:extLst>
      <p:ext uri="{BB962C8B-B14F-4D97-AF65-F5344CB8AC3E}">
        <p14:creationId xmlns:p14="http://schemas.microsoft.com/office/powerpoint/2010/main" val="12468194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82671" y="891548"/>
            <a:ext cx="6769802" cy="261610"/>
          </a:xfrm>
          <a:prstGeom prst="rect">
            <a:avLst/>
          </a:prstGeom>
        </p:spPr>
        <p:txBody>
          <a:bodyPr wrap="none">
            <a:spAutoFit/>
          </a:bodyPr>
          <a:lstStyle/>
          <a:p>
            <a:pPr algn="ctr"/>
            <a:r>
              <a:rPr lang="en-US" sz="1100" dirty="0" smtClean="0">
                <a:solidFill>
                  <a:srgbClr val="458B7C"/>
                </a:solidFill>
                <a:latin typeface="Raleway" panose="020B0003030101060003" pitchFamily="34" charset="0"/>
              </a:rPr>
              <a:t>REFERENCE</a:t>
            </a:r>
            <a:r>
              <a:rPr lang="en-US" sz="1100" dirty="0" smtClean="0">
                <a:solidFill>
                  <a:schemeClr val="bg1">
                    <a:lumMod val="65000"/>
                  </a:schemeClr>
                </a:solidFill>
                <a:latin typeface="Raleway" panose="020B0003030101060003" pitchFamily="34" charset="0"/>
              </a:rPr>
              <a:t> Gesture </a:t>
            </a:r>
            <a:r>
              <a:rPr lang="en-US" sz="1100" dirty="0">
                <a:solidFill>
                  <a:schemeClr val="bg1">
                    <a:lumMod val="65000"/>
                  </a:schemeClr>
                </a:solidFill>
                <a:latin typeface="Raleway" panose="020B0003030101060003" pitchFamily="34" charset="0"/>
              </a:rPr>
              <a:t>Recognition Using Leap Motion: A Comparison Between Machine Learning Algorithms</a:t>
            </a:r>
            <a:endParaRPr lang="id-ID" sz="1100" dirty="0">
              <a:solidFill>
                <a:schemeClr val="bg1">
                  <a:lumMod val="65000"/>
                </a:schemeClr>
              </a:solidFill>
              <a:latin typeface="Raleway" panose="020B0003030101060003" pitchFamily="34" charset="0"/>
            </a:endParaRPr>
          </a:p>
        </p:txBody>
      </p:sp>
      <p:sp>
        <p:nvSpPr>
          <p:cNvPr id="4" name="TextBox 3"/>
          <p:cNvSpPr txBox="1"/>
          <p:nvPr/>
        </p:nvSpPr>
        <p:spPr>
          <a:xfrm>
            <a:off x="1903535" y="1411471"/>
            <a:ext cx="8524141" cy="4308872"/>
          </a:xfrm>
          <a:prstGeom prst="rect">
            <a:avLst/>
          </a:prstGeom>
          <a:noFill/>
        </p:spPr>
        <p:txBody>
          <a:bodyPr wrap="square" rtlCol="0">
            <a:spAutoFit/>
          </a:bodyPr>
          <a:lstStyle/>
          <a:p>
            <a:pPr algn="ctr">
              <a:lnSpc>
                <a:spcPct val="150000"/>
              </a:lnSpc>
              <a:spcBef>
                <a:spcPts val="1200"/>
              </a:spcBef>
              <a:spcAft>
                <a:spcPts val="0"/>
              </a:spcAft>
            </a:pPr>
            <a:r>
              <a:rPr lang="zh-CN" altLang="zh-CN" sz="2000" kern="100" dirty="0">
                <a:latin typeface="Times New Roman"/>
                <a:ea typeface="仿宋_GB2312"/>
              </a:rPr>
              <a:t>参考文献</a:t>
            </a:r>
            <a:endParaRPr lang="zh-CN" altLang="zh-CN" sz="2400" b="1" kern="100" dirty="0">
              <a:latin typeface="Times New Roman"/>
              <a:ea typeface="黑体"/>
            </a:endParaRPr>
          </a:p>
          <a:p>
            <a:pPr indent="133350" algn="just">
              <a:lnSpc>
                <a:spcPct val="150000"/>
              </a:lnSpc>
              <a:spcAft>
                <a:spcPts val="0"/>
              </a:spcAft>
            </a:pPr>
            <a:r>
              <a:rPr lang="en-US" altLang="zh-CN" sz="1200" kern="100" dirty="0">
                <a:latin typeface="Times New Roman"/>
                <a:ea typeface="仿宋_GB2312"/>
              </a:rPr>
              <a:t> </a:t>
            </a:r>
            <a:endParaRPr lang="zh-CN" altLang="zh-CN" sz="1200" kern="100" dirty="0">
              <a:latin typeface="Times New Roman"/>
            </a:endParaRPr>
          </a:p>
          <a:p>
            <a:pPr indent="152400" algn="just">
              <a:lnSpc>
                <a:spcPct val="150000"/>
              </a:lnSpc>
              <a:spcAft>
                <a:spcPts val="600"/>
              </a:spcAft>
            </a:pPr>
            <a:r>
              <a:rPr lang="en-US" altLang="zh-CN" sz="1600" kern="100" dirty="0">
                <a:latin typeface="Times New Roman"/>
                <a:ea typeface="仿宋_GB2312"/>
              </a:rPr>
              <a:t>[1]</a:t>
            </a:r>
            <a:r>
              <a:rPr lang="en-US" altLang="zh-CN" sz="1200" kern="100" dirty="0">
                <a:latin typeface="Times New Roman"/>
              </a:rPr>
              <a:t> </a:t>
            </a:r>
            <a:r>
              <a:rPr lang="en-US" altLang="zh-CN" sz="1600" kern="100" dirty="0">
                <a:latin typeface="Times New Roman"/>
                <a:ea typeface="仿宋_GB2312"/>
              </a:rPr>
              <a:t>Ivo </a:t>
            </a:r>
            <a:r>
              <a:rPr lang="en-US" altLang="zh-CN" sz="1600" kern="100" dirty="0" err="1">
                <a:latin typeface="Times New Roman"/>
                <a:ea typeface="仿宋_GB2312"/>
              </a:rPr>
              <a:t>Aluízio</a:t>
            </a:r>
            <a:r>
              <a:rPr lang="en-US" altLang="zh-CN" sz="1600" kern="100" dirty="0">
                <a:latin typeface="Times New Roman"/>
                <a:ea typeface="仿宋_GB2312"/>
              </a:rPr>
              <a:t> </a:t>
            </a:r>
            <a:r>
              <a:rPr lang="en-US" altLang="zh-CN" sz="1600" kern="100" dirty="0" err="1">
                <a:latin typeface="Times New Roman"/>
                <a:ea typeface="仿宋_GB2312"/>
              </a:rPr>
              <a:t>Stinghen</a:t>
            </a:r>
            <a:r>
              <a:rPr lang="en-US" altLang="zh-CN" sz="1600" kern="100" dirty="0">
                <a:latin typeface="Times New Roman"/>
                <a:ea typeface="仿宋_GB2312"/>
              </a:rPr>
              <a:t> </a:t>
            </a:r>
            <a:r>
              <a:rPr lang="en-US" altLang="zh-CN" sz="1600" kern="100" dirty="0" err="1">
                <a:latin typeface="Times New Roman"/>
                <a:ea typeface="仿宋_GB2312"/>
              </a:rPr>
              <a:t>Filho</a:t>
            </a:r>
            <a:r>
              <a:rPr lang="en-US" altLang="zh-CN" sz="1600" kern="100" dirty="0">
                <a:latin typeface="Times New Roman"/>
                <a:ea typeface="仿宋_GB2312"/>
              </a:rPr>
              <a:t> , </a:t>
            </a:r>
            <a:r>
              <a:rPr lang="en-US" altLang="zh-CN" sz="1600" kern="100" dirty="0" err="1">
                <a:latin typeface="Times New Roman"/>
                <a:ea typeface="仿宋_GB2312"/>
              </a:rPr>
              <a:t>Estevam</a:t>
            </a:r>
            <a:r>
              <a:rPr lang="en-US" altLang="zh-CN" sz="1600" kern="100" dirty="0">
                <a:latin typeface="Times New Roman"/>
                <a:ea typeface="仿宋_GB2312"/>
              </a:rPr>
              <a:t> Nicolas Chen , </a:t>
            </a:r>
            <a:r>
              <a:rPr lang="en-US" altLang="zh-CN" sz="1600" kern="100" dirty="0" err="1">
                <a:latin typeface="Times New Roman"/>
                <a:ea typeface="仿宋_GB2312"/>
              </a:rPr>
              <a:t>Jucimar</a:t>
            </a:r>
            <a:r>
              <a:rPr lang="en-US" altLang="zh-CN" sz="1600" kern="100" dirty="0">
                <a:latin typeface="Times New Roman"/>
                <a:ea typeface="仿宋_GB2312"/>
              </a:rPr>
              <a:t> Maia da Silva Junior, Ricardo da Silva </a:t>
            </a:r>
            <a:r>
              <a:rPr lang="en-US" altLang="zh-CN" sz="1600" kern="100" dirty="0" err="1">
                <a:latin typeface="Times New Roman"/>
                <a:ea typeface="仿宋_GB2312"/>
              </a:rPr>
              <a:t>Barboza</a:t>
            </a:r>
            <a:r>
              <a:rPr lang="zh-CN" altLang="zh-CN" sz="1600" kern="100" dirty="0">
                <a:latin typeface="Times New Roman"/>
                <a:ea typeface="仿宋_GB2312"/>
              </a:rPr>
              <a:t>，</a:t>
            </a:r>
            <a:r>
              <a:rPr lang="en-US" altLang="zh-CN" sz="1600" kern="100" dirty="0">
                <a:latin typeface="Times New Roman"/>
                <a:ea typeface="仿宋_GB2312"/>
              </a:rPr>
              <a:t>Gesture Recognition Using Leap Motion: A Comparison Between Machine Learning Algorithms</a:t>
            </a:r>
            <a:r>
              <a:rPr lang="en-US" altLang="zh-CN" sz="1200" kern="100" dirty="0">
                <a:latin typeface="Times New Roman"/>
              </a:rPr>
              <a:t> </a:t>
            </a:r>
            <a:r>
              <a:rPr lang="en-US" altLang="zh-CN" sz="1600" kern="100" dirty="0">
                <a:latin typeface="Times New Roman"/>
                <a:ea typeface="仿宋_GB2312"/>
              </a:rPr>
              <a:t>[J]: SIGGRAPH, SIGGRAPH '18 ACM SIGGRAPH 2018 Posters Article No. 65, Vancouver, British Columbia, Canada — August 12 - 16, 2018 </a:t>
            </a:r>
            <a:endParaRPr lang="zh-CN" altLang="zh-CN" sz="1200" kern="100" dirty="0">
              <a:latin typeface="Times New Roman"/>
            </a:endParaRPr>
          </a:p>
          <a:p>
            <a:pPr indent="152400" algn="just">
              <a:lnSpc>
                <a:spcPct val="150000"/>
              </a:lnSpc>
              <a:spcAft>
                <a:spcPts val="600"/>
              </a:spcAft>
            </a:pPr>
            <a:r>
              <a:rPr lang="en-US" altLang="zh-CN" sz="1600" kern="100" dirty="0">
                <a:latin typeface="Times New Roman"/>
                <a:ea typeface="仿宋_GB2312"/>
              </a:rPr>
              <a:t>[2] </a:t>
            </a:r>
            <a:r>
              <a:rPr lang="zh-CN" altLang="zh-CN" sz="1600" kern="100" dirty="0">
                <a:latin typeface="Times New Roman"/>
                <a:ea typeface="仿宋_GB2312"/>
              </a:rPr>
              <a:t>周志华，机器学习</a:t>
            </a:r>
            <a:r>
              <a:rPr lang="en-US" altLang="zh-CN" sz="1600" kern="100" dirty="0">
                <a:latin typeface="宋体"/>
              </a:rPr>
              <a:t>[M]</a:t>
            </a:r>
            <a:r>
              <a:rPr lang="zh-CN" altLang="zh-CN" sz="1600" kern="100" dirty="0">
                <a:latin typeface="Times New Roman"/>
                <a:ea typeface="仿宋_GB2312"/>
              </a:rPr>
              <a:t>，中国，清华大学出版社，</a:t>
            </a:r>
            <a:r>
              <a:rPr lang="en-US" altLang="zh-CN" sz="1600" kern="100" dirty="0">
                <a:latin typeface="Times New Roman"/>
                <a:ea typeface="仿宋_GB2312"/>
              </a:rPr>
              <a:t>2016.01.01</a:t>
            </a:r>
            <a:endParaRPr lang="zh-CN" altLang="zh-CN" sz="1200" kern="100" dirty="0">
              <a:latin typeface="Times New Roman"/>
            </a:endParaRPr>
          </a:p>
          <a:p>
            <a:pPr indent="152400" algn="just">
              <a:lnSpc>
                <a:spcPct val="150000"/>
              </a:lnSpc>
              <a:spcAft>
                <a:spcPts val="0"/>
              </a:spcAft>
            </a:pPr>
            <a:r>
              <a:rPr lang="en-US" altLang="zh-CN" sz="1600" kern="100" dirty="0">
                <a:latin typeface="Times New Roman"/>
                <a:ea typeface="仿宋_GB2312"/>
              </a:rPr>
              <a:t>[3]Wikipedia contributors. "SVM" Wikipedia, The Free Encyclopedia. Wikipedia, The Free Encyclopedia, 10 Dec. 2018. Web. 21 Dec. 2018.</a:t>
            </a:r>
            <a:endParaRPr lang="zh-CN" altLang="zh-CN" sz="1200" kern="100" dirty="0">
              <a:latin typeface="Times New Roman"/>
            </a:endParaRPr>
          </a:p>
          <a:p>
            <a:pPr indent="152400" algn="just">
              <a:lnSpc>
                <a:spcPct val="150000"/>
              </a:lnSpc>
              <a:spcAft>
                <a:spcPts val="0"/>
              </a:spcAft>
            </a:pPr>
            <a:r>
              <a:rPr lang="en-US" altLang="zh-CN" sz="1600" kern="100" dirty="0">
                <a:latin typeface="Times New Roman"/>
                <a:ea typeface="仿宋_GB2312"/>
              </a:rPr>
              <a:t>[4]</a:t>
            </a:r>
            <a:r>
              <a:rPr lang="en-US" altLang="zh-CN" sz="1200" kern="100" dirty="0">
                <a:latin typeface="Times New Roman"/>
              </a:rPr>
              <a:t> </a:t>
            </a:r>
            <a:r>
              <a:rPr lang="en-US" altLang="zh-CN" sz="1600" kern="100" dirty="0">
                <a:latin typeface="Times New Roman"/>
                <a:ea typeface="仿宋_GB2312"/>
              </a:rPr>
              <a:t>Wikipedia contributors. "decision tree" Wikipedia, The Free Encyclopedia. Wikipedia, The Free Encyclopedia, 28 Oct. 2018. Web. 21 Dec. 2018.</a:t>
            </a:r>
            <a:endParaRPr lang="zh-CN" altLang="zh-CN" sz="1200" kern="100" dirty="0">
              <a:latin typeface="Times New Roman"/>
            </a:endParaRPr>
          </a:p>
        </p:txBody>
      </p:sp>
      <p:sp>
        <p:nvSpPr>
          <p:cNvPr id="14" name="TextBox 13"/>
          <p:cNvSpPr txBox="1"/>
          <p:nvPr/>
        </p:nvSpPr>
        <p:spPr>
          <a:xfrm>
            <a:off x="682671" y="491438"/>
            <a:ext cx="5723792" cy="400110"/>
          </a:xfrm>
          <a:prstGeom prst="rect">
            <a:avLst/>
          </a:prstGeom>
          <a:noFill/>
        </p:spPr>
        <p:txBody>
          <a:bodyPr wrap="square" rtlCol="0">
            <a:spAutoFit/>
          </a:bodyPr>
          <a:lstStyle/>
          <a:p>
            <a:r>
              <a:rPr lang="zh-CN" altLang="en-US" sz="2000" dirty="0" smtClean="0">
                <a:solidFill>
                  <a:srgbClr val="458B7C"/>
                </a:solidFill>
                <a:latin typeface="Adobe 黑体 Std R" pitchFamily="34" charset="-122"/>
                <a:ea typeface="Adobe 黑体 Std R" pitchFamily="34" charset="-122"/>
              </a:rPr>
              <a:t>研究生读书报告 </a:t>
            </a:r>
            <a:r>
              <a:rPr lang="zh-CN" altLang="en-US" sz="2000" dirty="0" smtClean="0">
                <a:solidFill>
                  <a:schemeClr val="bg1">
                    <a:lumMod val="65000"/>
                  </a:schemeClr>
                </a:solidFill>
                <a:latin typeface="Adobe 黑体 Std R" pitchFamily="34" charset="-122"/>
                <a:ea typeface="Adobe 黑体 Std R" pitchFamily="34" charset="-122"/>
              </a:rPr>
              <a:t>手势</a:t>
            </a:r>
            <a:r>
              <a:rPr lang="zh-CN" altLang="en-US" sz="2000" dirty="0">
                <a:solidFill>
                  <a:schemeClr val="bg1">
                    <a:lumMod val="65000"/>
                  </a:schemeClr>
                </a:solidFill>
                <a:latin typeface="Adobe 黑体 Std R" pitchFamily="34" charset="-122"/>
                <a:ea typeface="Adobe 黑体 Std R" pitchFamily="34" charset="-122"/>
              </a:rPr>
              <a:t>识别的机器学习算法比较</a:t>
            </a:r>
            <a:endParaRPr lang="id-ID" sz="2000" dirty="0">
              <a:solidFill>
                <a:srgbClr val="458B7C"/>
              </a:solidFill>
              <a:latin typeface="Adobe 黑体 Std R" pitchFamily="34" charset="-122"/>
              <a:ea typeface="Adobe 黑体 Std R" pitchFamily="34" charset="-122"/>
            </a:endParaRPr>
          </a:p>
        </p:txBody>
      </p:sp>
      <p:grpSp>
        <p:nvGrpSpPr>
          <p:cNvPr id="15" name="Group 1"/>
          <p:cNvGrpSpPr/>
          <p:nvPr/>
        </p:nvGrpSpPr>
        <p:grpSpPr>
          <a:xfrm rot="16200000">
            <a:off x="204776" y="907186"/>
            <a:ext cx="773681" cy="67506"/>
            <a:chOff x="5800526" y="4057907"/>
            <a:chExt cx="773681" cy="67506"/>
          </a:xfrm>
        </p:grpSpPr>
        <p:sp>
          <p:nvSpPr>
            <p:cNvPr id="16" name="Oval 14"/>
            <p:cNvSpPr/>
            <p:nvPr/>
          </p:nvSpPr>
          <p:spPr>
            <a:xfrm>
              <a:off x="5800526" y="4057907"/>
              <a:ext cx="67506" cy="67506"/>
            </a:xfrm>
            <a:prstGeom prst="ellipse">
              <a:avLst/>
            </a:prstGeom>
            <a:solidFill>
              <a:srgbClr val="4E9F8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5"/>
            <p:cNvSpPr/>
            <p:nvPr/>
          </p:nvSpPr>
          <p:spPr>
            <a:xfrm>
              <a:off x="5879481" y="4057907"/>
              <a:ext cx="67506" cy="67506"/>
            </a:xfrm>
            <a:prstGeom prst="ellipse">
              <a:avLst/>
            </a:prstGeom>
            <a:solidFill>
              <a:srgbClr val="4E9F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6"/>
            <p:cNvSpPr/>
            <p:nvPr/>
          </p:nvSpPr>
          <p:spPr>
            <a:xfrm>
              <a:off x="5958437" y="4057907"/>
              <a:ext cx="67506" cy="67506"/>
            </a:xfrm>
            <a:prstGeom prst="ellipse">
              <a:avLst/>
            </a:prstGeom>
            <a:solidFill>
              <a:srgbClr val="4E9F8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7"/>
            <p:cNvSpPr/>
            <p:nvPr/>
          </p:nvSpPr>
          <p:spPr>
            <a:xfrm>
              <a:off x="6037392" y="4057907"/>
              <a:ext cx="67506" cy="67506"/>
            </a:xfrm>
            <a:prstGeom prst="ellipse">
              <a:avLst/>
            </a:prstGeom>
            <a:solidFill>
              <a:srgbClr val="4E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Oval 18"/>
            <p:cNvSpPr/>
            <p:nvPr/>
          </p:nvSpPr>
          <p:spPr>
            <a:xfrm>
              <a:off x="6116347" y="4057907"/>
              <a:ext cx="67506" cy="67506"/>
            </a:xfrm>
            <a:prstGeom prst="ellipse">
              <a:avLst/>
            </a:prstGeom>
            <a:solidFill>
              <a:srgbClr val="4E9F8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5"/>
            <p:cNvSpPr/>
            <p:nvPr/>
          </p:nvSpPr>
          <p:spPr>
            <a:xfrm>
              <a:off x="6190880" y="4057907"/>
              <a:ext cx="67506" cy="67506"/>
            </a:xfrm>
            <a:prstGeom prst="ellipse">
              <a:avLst/>
            </a:prstGeom>
            <a:solidFill>
              <a:srgbClr val="4E9F8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6"/>
            <p:cNvSpPr/>
            <p:nvPr/>
          </p:nvSpPr>
          <p:spPr>
            <a:xfrm>
              <a:off x="6269835" y="4057907"/>
              <a:ext cx="67506" cy="67506"/>
            </a:xfrm>
            <a:prstGeom prst="ellipse">
              <a:avLst/>
            </a:prstGeom>
            <a:solidFill>
              <a:srgbClr val="4E9F8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7"/>
            <p:cNvSpPr/>
            <p:nvPr/>
          </p:nvSpPr>
          <p:spPr>
            <a:xfrm>
              <a:off x="6348791" y="4057907"/>
              <a:ext cx="67506" cy="67506"/>
            </a:xfrm>
            <a:prstGeom prst="ellipse">
              <a:avLst/>
            </a:prstGeom>
            <a:solidFill>
              <a:srgbClr val="4E9F8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8"/>
            <p:cNvSpPr/>
            <p:nvPr/>
          </p:nvSpPr>
          <p:spPr>
            <a:xfrm>
              <a:off x="6427746" y="4057907"/>
              <a:ext cx="67506" cy="67506"/>
            </a:xfrm>
            <a:prstGeom prst="ellipse">
              <a:avLst/>
            </a:prstGeom>
            <a:solidFill>
              <a:srgbClr val="4E9F8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9"/>
            <p:cNvSpPr/>
            <p:nvPr/>
          </p:nvSpPr>
          <p:spPr>
            <a:xfrm>
              <a:off x="6506701" y="4057907"/>
              <a:ext cx="67506" cy="67506"/>
            </a:xfrm>
            <a:prstGeom prst="ellipse">
              <a:avLst/>
            </a:prstGeom>
            <a:solidFill>
              <a:srgbClr val="4E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27367937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3" name="Rectangle 2"/>
          <p:cNvSpPr/>
          <p:nvPr/>
        </p:nvSpPr>
        <p:spPr>
          <a:xfrm>
            <a:off x="4705351" y="3683632"/>
            <a:ext cx="2781300" cy="390525"/>
          </a:xfrm>
          <a:prstGeom prst="rect">
            <a:avLst/>
          </a:prstGeom>
          <a:no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p>
        </p:txBody>
      </p:sp>
      <p:sp>
        <p:nvSpPr>
          <p:cNvPr id="4" name="TextBox 3"/>
          <p:cNvSpPr txBox="1"/>
          <p:nvPr/>
        </p:nvSpPr>
        <p:spPr>
          <a:xfrm>
            <a:off x="4882367" y="3748089"/>
            <a:ext cx="2427268" cy="261610"/>
          </a:xfrm>
          <a:prstGeom prst="rect">
            <a:avLst/>
          </a:prstGeom>
          <a:noFill/>
        </p:spPr>
        <p:txBody>
          <a:bodyPr wrap="none" rtlCol="0">
            <a:spAutoFit/>
          </a:bodyPr>
          <a:lstStyle/>
          <a:p>
            <a:pPr algn="ctr"/>
            <a:r>
              <a:rPr lang="id-ID" sz="1100" spc="300" dirty="0" smtClean="0">
                <a:solidFill>
                  <a:schemeClr val="bg1"/>
                </a:solidFill>
                <a:latin typeface="PT Sans" panose="020B0503020203020204" pitchFamily="34" charset="0"/>
              </a:rPr>
              <a:t>THANKS FOR WATCHING</a:t>
            </a:r>
            <a:endParaRPr lang="id-ID" sz="1100" spc="300" dirty="0">
              <a:solidFill>
                <a:schemeClr val="bg1"/>
              </a:solidFill>
              <a:latin typeface="PT Sans" panose="020B0503020203020204" pitchFamily="34" charset="0"/>
            </a:endParaRPr>
          </a:p>
        </p:txBody>
      </p:sp>
      <p:sp>
        <p:nvSpPr>
          <p:cNvPr id="7" name="Oval 6"/>
          <p:cNvSpPr/>
          <p:nvPr/>
        </p:nvSpPr>
        <p:spPr>
          <a:xfrm>
            <a:off x="5693231" y="1865234"/>
            <a:ext cx="805543" cy="805543"/>
          </a:xfrm>
          <a:prstGeom prst="ellipse">
            <a:avLst/>
          </a:prstGeom>
          <a:solidFill>
            <a:srgbClr val="4E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p>
        </p:txBody>
      </p:sp>
      <p:sp>
        <p:nvSpPr>
          <p:cNvPr id="10" name="Freeform 5"/>
          <p:cNvSpPr>
            <a:spLocks noEditPoints="1"/>
          </p:cNvSpPr>
          <p:nvPr/>
        </p:nvSpPr>
        <p:spPr bwMode="auto">
          <a:xfrm>
            <a:off x="5777490" y="2032335"/>
            <a:ext cx="492125" cy="490538"/>
          </a:xfrm>
          <a:custGeom>
            <a:avLst/>
            <a:gdLst>
              <a:gd name="T0" fmla="*/ 126 w 128"/>
              <a:gd name="T1" fmla="*/ 1 h 128"/>
              <a:gd name="T2" fmla="*/ 124 w 128"/>
              <a:gd name="T3" fmla="*/ 0 h 128"/>
              <a:gd name="T4" fmla="*/ 122 w 128"/>
              <a:gd name="T5" fmla="*/ 1 h 128"/>
              <a:gd name="T6" fmla="*/ 2 w 128"/>
              <a:gd name="T7" fmla="*/ 81 h 128"/>
              <a:gd name="T8" fmla="*/ 0 w 128"/>
              <a:gd name="T9" fmla="*/ 84 h 128"/>
              <a:gd name="T10" fmla="*/ 3 w 128"/>
              <a:gd name="T11" fmla="*/ 88 h 128"/>
              <a:gd name="T12" fmla="*/ 34 w 128"/>
              <a:gd name="T13" fmla="*/ 100 h 128"/>
              <a:gd name="T14" fmla="*/ 49 w 128"/>
              <a:gd name="T15" fmla="*/ 126 h 128"/>
              <a:gd name="T16" fmla="*/ 52 w 128"/>
              <a:gd name="T17" fmla="*/ 128 h 128"/>
              <a:gd name="T18" fmla="*/ 52 w 128"/>
              <a:gd name="T19" fmla="*/ 128 h 128"/>
              <a:gd name="T20" fmla="*/ 55 w 128"/>
              <a:gd name="T21" fmla="*/ 126 h 128"/>
              <a:gd name="T22" fmla="*/ 64 w 128"/>
              <a:gd name="T23" fmla="*/ 112 h 128"/>
              <a:gd name="T24" fmla="*/ 103 w 128"/>
              <a:gd name="T25" fmla="*/ 128 h 128"/>
              <a:gd name="T26" fmla="*/ 104 w 128"/>
              <a:gd name="T27" fmla="*/ 128 h 128"/>
              <a:gd name="T28" fmla="*/ 106 w 128"/>
              <a:gd name="T29" fmla="*/ 127 h 128"/>
              <a:gd name="T30" fmla="*/ 108 w 128"/>
              <a:gd name="T31" fmla="*/ 125 h 128"/>
              <a:gd name="T32" fmla="*/ 128 w 128"/>
              <a:gd name="T33" fmla="*/ 5 h 128"/>
              <a:gd name="T34" fmla="*/ 126 w 128"/>
              <a:gd name="T35" fmla="*/ 1 h 128"/>
              <a:gd name="T36" fmla="*/ 13 w 128"/>
              <a:gd name="T37" fmla="*/ 83 h 128"/>
              <a:gd name="T38" fmla="*/ 105 w 128"/>
              <a:gd name="T39" fmla="*/ 21 h 128"/>
              <a:gd name="T40" fmla="*/ 38 w 128"/>
              <a:gd name="T41" fmla="*/ 93 h 128"/>
              <a:gd name="T42" fmla="*/ 37 w 128"/>
              <a:gd name="T43" fmla="*/ 93 h 128"/>
              <a:gd name="T44" fmla="*/ 13 w 128"/>
              <a:gd name="T45" fmla="*/ 83 h 128"/>
              <a:gd name="T46" fmla="*/ 41 w 128"/>
              <a:gd name="T47" fmla="*/ 96 h 128"/>
              <a:gd name="T48" fmla="*/ 41 w 128"/>
              <a:gd name="T49" fmla="*/ 96 h 128"/>
              <a:gd name="T50" fmla="*/ 117 w 128"/>
              <a:gd name="T51" fmla="*/ 15 h 128"/>
              <a:gd name="T52" fmla="*/ 52 w 128"/>
              <a:gd name="T53" fmla="*/ 116 h 128"/>
              <a:gd name="T54" fmla="*/ 41 w 128"/>
              <a:gd name="T55" fmla="*/ 96 h 128"/>
              <a:gd name="T56" fmla="*/ 101 w 128"/>
              <a:gd name="T57" fmla="*/ 118 h 128"/>
              <a:gd name="T58" fmla="*/ 67 w 128"/>
              <a:gd name="T59" fmla="*/ 105 h 128"/>
              <a:gd name="T60" fmla="*/ 64 w 128"/>
              <a:gd name="T61" fmla="*/ 104 h 128"/>
              <a:gd name="T62" fmla="*/ 117 w 128"/>
              <a:gd name="T63" fmla="*/ 23 h 128"/>
              <a:gd name="T64" fmla="*/ 101 w 128"/>
              <a:gd name="T65"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126" y="1"/>
                </a:moveTo>
                <a:cubicBezTo>
                  <a:pt x="126" y="0"/>
                  <a:pt x="125" y="0"/>
                  <a:pt x="124" y="0"/>
                </a:cubicBezTo>
                <a:cubicBezTo>
                  <a:pt x="123" y="0"/>
                  <a:pt x="122" y="0"/>
                  <a:pt x="122" y="1"/>
                </a:cubicBezTo>
                <a:cubicBezTo>
                  <a:pt x="2" y="81"/>
                  <a:pt x="2" y="81"/>
                  <a:pt x="2" y="81"/>
                </a:cubicBezTo>
                <a:cubicBezTo>
                  <a:pt x="1" y="81"/>
                  <a:pt x="0" y="83"/>
                  <a:pt x="0" y="84"/>
                </a:cubicBezTo>
                <a:cubicBezTo>
                  <a:pt x="0" y="86"/>
                  <a:pt x="1" y="87"/>
                  <a:pt x="3" y="88"/>
                </a:cubicBezTo>
                <a:cubicBezTo>
                  <a:pt x="34" y="100"/>
                  <a:pt x="34" y="100"/>
                  <a:pt x="34" y="100"/>
                </a:cubicBezTo>
                <a:cubicBezTo>
                  <a:pt x="49" y="126"/>
                  <a:pt x="49" y="126"/>
                  <a:pt x="49" y="126"/>
                </a:cubicBezTo>
                <a:cubicBezTo>
                  <a:pt x="49" y="127"/>
                  <a:pt x="51" y="128"/>
                  <a:pt x="52" y="128"/>
                </a:cubicBezTo>
                <a:cubicBezTo>
                  <a:pt x="52" y="128"/>
                  <a:pt x="52" y="128"/>
                  <a:pt x="52" y="128"/>
                </a:cubicBezTo>
                <a:cubicBezTo>
                  <a:pt x="53" y="128"/>
                  <a:pt x="55" y="127"/>
                  <a:pt x="55" y="126"/>
                </a:cubicBezTo>
                <a:cubicBezTo>
                  <a:pt x="64" y="112"/>
                  <a:pt x="64" y="112"/>
                  <a:pt x="64" y="112"/>
                </a:cubicBezTo>
                <a:cubicBezTo>
                  <a:pt x="103" y="128"/>
                  <a:pt x="103" y="128"/>
                  <a:pt x="103" y="128"/>
                </a:cubicBezTo>
                <a:cubicBezTo>
                  <a:pt x="103" y="128"/>
                  <a:pt x="103" y="128"/>
                  <a:pt x="104" y="128"/>
                </a:cubicBezTo>
                <a:cubicBezTo>
                  <a:pt x="105" y="128"/>
                  <a:pt x="105" y="128"/>
                  <a:pt x="106" y="127"/>
                </a:cubicBezTo>
                <a:cubicBezTo>
                  <a:pt x="107" y="127"/>
                  <a:pt x="108" y="126"/>
                  <a:pt x="108" y="125"/>
                </a:cubicBezTo>
                <a:cubicBezTo>
                  <a:pt x="128" y="5"/>
                  <a:pt x="128" y="5"/>
                  <a:pt x="128" y="5"/>
                </a:cubicBezTo>
                <a:cubicBezTo>
                  <a:pt x="128" y="3"/>
                  <a:pt x="128" y="2"/>
                  <a:pt x="126" y="1"/>
                </a:cubicBezTo>
                <a:close/>
                <a:moveTo>
                  <a:pt x="13" y="83"/>
                </a:moveTo>
                <a:cubicBezTo>
                  <a:pt x="105" y="21"/>
                  <a:pt x="105" y="21"/>
                  <a:pt x="105" y="21"/>
                </a:cubicBezTo>
                <a:cubicBezTo>
                  <a:pt x="38" y="93"/>
                  <a:pt x="38" y="93"/>
                  <a:pt x="38" y="93"/>
                </a:cubicBezTo>
                <a:cubicBezTo>
                  <a:pt x="37" y="93"/>
                  <a:pt x="37" y="93"/>
                  <a:pt x="37" y="93"/>
                </a:cubicBezTo>
                <a:lnTo>
                  <a:pt x="13" y="83"/>
                </a:lnTo>
                <a:close/>
                <a:moveTo>
                  <a:pt x="41" y="96"/>
                </a:moveTo>
                <a:cubicBezTo>
                  <a:pt x="41" y="96"/>
                  <a:pt x="41" y="96"/>
                  <a:pt x="41" y="96"/>
                </a:cubicBezTo>
                <a:cubicBezTo>
                  <a:pt x="117" y="15"/>
                  <a:pt x="117" y="15"/>
                  <a:pt x="117" y="15"/>
                </a:cubicBezTo>
                <a:cubicBezTo>
                  <a:pt x="52" y="116"/>
                  <a:pt x="52" y="116"/>
                  <a:pt x="52" y="116"/>
                </a:cubicBezTo>
                <a:lnTo>
                  <a:pt x="41" y="96"/>
                </a:lnTo>
                <a:close/>
                <a:moveTo>
                  <a:pt x="101" y="118"/>
                </a:moveTo>
                <a:cubicBezTo>
                  <a:pt x="67" y="105"/>
                  <a:pt x="67" y="105"/>
                  <a:pt x="67" y="105"/>
                </a:cubicBezTo>
                <a:cubicBezTo>
                  <a:pt x="66" y="104"/>
                  <a:pt x="65" y="104"/>
                  <a:pt x="64" y="104"/>
                </a:cubicBezTo>
                <a:cubicBezTo>
                  <a:pt x="117" y="23"/>
                  <a:pt x="117" y="23"/>
                  <a:pt x="117" y="23"/>
                </a:cubicBezTo>
                <a:lnTo>
                  <a:pt x="101" y="1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18458148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7"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82671" y="891548"/>
            <a:ext cx="6769802" cy="261610"/>
          </a:xfrm>
          <a:prstGeom prst="rect">
            <a:avLst/>
          </a:prstGeom>
        </p:spPr>
        <p:txBody>
          <a:bodyPr wrap="none">
            <a:spAutoFit/>
          </a:bodyPr>
          <a:lstStyle/>
          <a:p>
            <a:pPr algn="ctr"/>
            <a:r>
              <a:rPr lang="en-US" sz="1100" dirty="0" smtClean="0">
                <a:solidFill>
                  <a:srgbClr val="458B7C"/>
                </a:solidFill>
                <a:latin typeface="Raleway" panose="020B0003030101060003" pitchFamily="34" charset="0"/>
              </a:rPr>
              <a:t>REFERENCE</a:t>
            </a:r>
            <a:r>
              <a:rPr lang="en-US" sz="1100" dirty="0" smtClean="0">
                <a:solidFill>
                  <a:schemeClr val="bg1">
                    <a:lumMod val="65000"/>
                  </a:schemeClr>
                </a:solidFill>
                <a:latin typeface="Raleway" panose="020B0003030101060003" pitchFamily="34" charset="0"/>
              </a:rPr>
              <a:t> Gesture </a:t>
            </a:r>
            <a:r>
              <a:rPr lang="en-US" sz="1100" dirty="0">
                <a:solidFill>
                  <a:schemeClr val="bg1">
                    <a:lumMod val="65000"/>
                  </a:schemeClr>
                </a:solidFill>
                <a:latin typeface="Raleway" panose="020B0003030101060003" pitchFamily="34" charset="0"/>
              </a:rPr>
              <a:t>Recognition Using Leap Motion: A Comparison Between Machine Learning Algorithms</a:t>
            </a:r>
            <a:endParaRPr lang="id-ID" sz="1100" dirty="0">
              <a:solidFill>
                <a:schemeClr val="bg1">
                  <a:lumMod val="65000"/>
                </a:schemeClr>
              </a:solidFill>
              <a:latin typeface="Raleway" panose="020B0003030101060003" pitchFamily="34" charset="0"/>
            </a:endParaRPr>
          </a:p>
        </p:txBody>
      </p:sp>
      <p:sp>
        <p:nvSpPr>
          <p:cNvPr id="4" name="TextBox 3"/>
          <p:cNvSpPr txBox="1"/>
          <p:nvPr/>
        </p:nvSpPr>
        <p:spPr>
          <a:xfrm>
            <a:off x="4382966" y="5361262"/>
            <a:ext cx="5723792" cy="338554"/>
          </a:xfrm>
          <a:prstGeom prst="rect">
            <a:avLst/>
          </a:prstGeom>
          <a:noFill/>
        </p:spPr>
        <p:txBody>
          <a:bodyPr wrap="square" rtlCol="0">
            <a:spAutoFit/>
          </a:bodyPr>
          <a:lstStyle/>
          <a:p>
            <a:r>
              <a:rPr lang="zh-CN" altLang="en-US" sz="1600" dirty="0" smtClean="0">
                <a:solidFill>
                  <a:srgbClr val="458B7C"/>
                </a:solidFill>
                <a:latin typeface="Adobe 仿宋 Std R" pitchFamily="18" charset="-122"/>
                <a:ea typeface="Adobe 仿宋 Std R" pitchFamily="18" charset="-122"/>
              </a:rPr>
              <a:t>手势识别效果展示（另附视频可播放）</a:t>
            </a:r>
            <a:endParaRPr lang="id-ID" sz="1600" dirty="0">
              <a:solidFill>
                <a:srgbClr val="458B7C"/>
              </a:solidFill>
              <a:latin typeface="Adobe 仿宋 Std R" pitchFamily="18" charset="-122"/>
              <a:ea typeface="Adobe 仿宋 Std R" pitchFamily="18" charset="-122"/>
            </a:endParaRPr>
          </a:p>
        </p:txBody>
      </p:sp>
      <p:pic>
        <p:nvPicPr>
          <p:cNvPr id="13" name="图片 12"/>
          <p:cNvPicPr/>
          <p:nvPr/>
        </p:nvPicPr>
        <p:blipFill>
          <a:blip r:embed="rId2"/>
          <a:stretch>
            <a:fillRect/>
          </a:stretch>
        </p:blipFill>
        <p:spPr>
          <a:xfrm>
            <a:off x="2518067" y="2003327"/>
            <a:ext cx="7289083" cy="3017080"/>
          </a:xfrm>
          <a:prstGeom prst="rect">
            <a:avLst/>
          </a:prstGeom>
        </p:spPr>
      </p:pic>
      <p:sp>
        <p:nvSpPr>
          <p:cNvPr id="14" name="TextBox 13"/>
          <p:cNvSpPr txBox="1"/>
          <p:nvPr/>
        </p:nvSpPr>
        <p:spPr>
          <a:xfrm>
            <a:off x="682671" y="491438"/>
            <a:ext cx="5723792" cy="400110"/>
          </a:xfrm>
          <a:prstGeom prst="rect">
            <a:avLst/>
          </a:prstGeom>
          <a:noFill/>
        </p:spPr>
        <p:txBody>
          <a:bodyPr wrap="square" rtlCol="0">
            <a:spAutoFit/>
          </a:bodyPr>
          <a:lstStyle/>
          <a:p>
            <a:r>
              <a:rPr lang="zh-CN" altLang="en-US" sz="2000" dirty="0" smtClean="0">
                <a:solidFill>
                  <a:srgbClr val="458B7C"/>
                </a:solidFill>
                <a:latin typeface="Adobe 黑体 Std R" pitchFamily="34" charset="-122"/>
                <a:ea typeface="Adobe 黑体 Std R" pitchFamily="34" charset="-122"/>
              </a:rPr>
              <a:t>研究生读书报告 </a:t>
            </a:r>
            <a:r>
              <a:rPr lang="zh-CN" altLang="en-US" sz="2000" dirty="0" smtClean="0">
                <a:solidFill>
                  <a:schemeClr val="bg1">
                    <a:lumMod val="65000"/>
                  </a:schemeClr>
                </a:solidFill>
                <a:latin typeface="Adobe 黑体 Std R" pitchFamily="34" charset="-122"/>
                <a:ea typeface="Adobe 黑体 Std R" pitchFamily="34" charset="-122"/>
              </a:rPr>
              <a:t>手势</a:t>
            </a:r>
            <a:r>
              <a:rPr lang="zh-CN" altLang="en-US" sz="2000" dirty="0">
                <a:solidFill>
                  <a:schemeClr val="bg1">
                    <a:lumMod val="65000"/>
                  </a:schemeClr>
                </a:solidFill>
                <a:latin typeface="Adobe 黑体 Std R" pitchFamily="34" charset="-122"/>
                <a:ea typeface="Adobe 黑体 Std R" pitchFamily="34" charset="-122"/>
              </a:rPr>
              <a:t>识别的机器学习算法比较</a:t>
            </a:r>
            <a:endParaRPr lang="id-ID" sz="2000" dirty="0">
              <a:solidFill>
                <a:srgbClr val="458B7C"/>
              </a:solidFill>
              <a:latin typeface="Adobe 黑体 Std R" pitchFamily="34" charset="-122"/>
              <a:ea typeface="Adobe 黑体 Std R" pitchFamily="34" charset="-122"/>
            </a:endParaRPr>
          </a:p>
        </p:txBody>
      </p:sp>
      <p:grpSp>
        <p:nvGrpSpPr>
          <p:cNvPr id="15" name="Group 1"/>
          <p:cNvGrpSpPr/>
          <p:nvPr/>
        </p:nvGrpSpPr>
        <p:grpSpPr>
          <a:xfrm rot="16200000">
            <a:off x="204776" y="907186"/>
            <a:ext cx="773681" cy="67506"/>
            <a:chOff x="5800526" y="4057907"/>
            <a:chExt cx="773681" cy="67506"/>
          </a:xfrm>
        </p:grpSpPr>
        <p:sp>
          <p:nvSpPr>
            <p:cNvPr id="16" name="Oval 14"/>
            <p:cNvSpPr/>
            <p:nvPr/>
          </p:nvSpPr>
          <p:spPr>
            <a:xfrm>
              <a:off x="5800526" y="4057907"/>
              <a:ext cx="67506" cy="67506"/>
            </a:xfrm>
            <a:prstGeom prst="ellipse">
              <a:avLst/>
            </a:prstGeom>
            <a:solidFill>
              <a:srgbClr val="4E9F8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5"/>
            <p:cNvSpPr/>
            <p:nvPr/>
          </p:nvSpPr>
          <p:spPr>
            <a:xfrm>
              <a:off x="5879481" y="4057907"/>
              <a:ext cx="67506" cy="67506"/>
            </a:xfrm>
            <a:prstGeom prst="ellipse">
              <a:avLst/>
            </a:prstGeom>
            <a:solidFill>
              <a:srgbClr val="4E9F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6"/>
            <p:cNvSpPr/>
            <p:nvPr/>
          </p:nvSpPr>
          <p:spPr>
            <a:xfrm>
              <a:off x="5958437" y="4057907"/>
              <a:ext cx="67506" cy="67506"/>
            </a:xfrm>
            <a:prstGeom prst="ellipse">
              <a:avLst/>
            </a:prstGeom>
            <a:solidFill>
              <a:srgbClr val="4E9F8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7"/>
            <p:cNvSpPr/>
            <p:nvPr/>
          </p:nvSpPr>
          <p:spPr>
            <a:xfrm>
              <a:off x="6037392" y="4057907"/>
              <a:ext cx="67506" cy="67506"/>
            </a:xfrm>
            <a:prstGeom prst="ellipse">
              <a:avLst/>
            </a:prstGeom>
            <a:solidFill>
              <a:srgbClr val="4E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Oval 18"/>
            <p:cNvSpPr/>
            <p:nvPr/>
          </p:nvSpPr>
          <p:spPr>
            <a:xfrm>
              <a:off x="6116347" y="4057907"/>
              <a:ext cx="67506" cy="67506"/>
            </a:xfrm>
            <a:prstGeom prst="ellipse">
              <a:avLst/>
            </a:prstGeom>
            <a:solidFill>
              <a:srgbClr val="4E9F8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5"/>
            <p:cNvSpPr/>
            <p:nvPr/>
          </p:nvSpPr>
          <p:spPr>
            <a:xfrm>
              <a:off x="6190880" y="4057907"/>
              <a:ext cx="67506" cy="67506"/>
            </a:xfrm>
            <a:prstGeom prst="ellipse">
              <a:avLst/>
            </a:prstGeom>
            <a:solidFill>
              <a:srgbClr val="4E9F8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6"/>
            <p:cNvSpPr/>
            <p:nvPr/>
          </p:nvSpPr>
          <p:spPr>
            <a:xfrm>
              <a:off x="6269835" y="4057907"/>
              <a:ext cx="67506" cy="67506"/>
            </a:xfrm>
            <a:prstGeom prst="ellipse">
              <a:avLst/>
            </a:prstGeom>
            <a:solidFill>
              <a:srgbClr val="4E9F8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7"/>
            <p:cNvSpPr/>
            <p:nvPr/>
          </p:nvSpPr>
          <p:spPr>
            <a:xfrm>
              <a:off x="6348791" y="4057907"/>
              <a:ext cx="67506" cy="67506"/>
            </a:xfrm>
            <a:prstGeom prst="ellipse">
              <a:avLst/>
            </a:prstGeom>
            <a:solidFill>
              <a:srgbClr val="4E9F8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8"/>
            <p:cNvSpPr/>
            <p:nvPr/>
          </p:nvSpPr>
          <p:spPr>
            <a:xfrm>
              <a:off x="6427746" y="4057907"/>
              <a:ext cx="67506" cy="67506"/>
            </a:xfrm>
            <a:prstGeom prst="ellipse">
              <a:avLst/>
            </a:prstGeom>
            <a:solidFill>
              <a:srgbClr val="4E9F8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9"/>
            <p:cNvSpPr/>
            <p:nvPr/>
          </p:nvSpPr>
          <p:spPr>
            <a:xfrm>
              <a:off x="6506701" y="4057907"/>
              <a:ext cx="67506" cy="67506"/>
            </a:xfrm>
            <a:prstGeom prst="ellipse">
              <a:avLst/>
            </a:prstGeom>
            <a:solidFill>
              <a:srgbClr val="4E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27200837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82671" y="891548"/>
            <a:ext cx="6769802" cy="261610"/>
          </a:xfrm>
          <a:prstGeom prst="rect">
            <a:avLst/>
          </a:prstGeom>
        </p:spPr>
        <p:txBody>
          <a:bodyPr wrap="none">
            <a:spAutoFit/>
          </a:bodyPr>
          <a:lstStyle/>
          <a:p>
            <a:pPr algn="ctr"/>
            <a:r>
              <a:rPr lang="en-US" sz="1100" dirty="0" smtClean="0">
                <a:solidFill>
                  <a:srgbClr val="458B7C"/>
                </a:solidFill>
                <a:latin typeface="Raleway" panose="020B0003030101060003" pitchFamily="34" charset="0"/>
              </a:rPr>
              <a:t>REFERENCE</a:t>
            </a:r>
            <a:r>
              <a:rPr lang="en-US" sz="1100" dirty="0" smtClean="0">
                <a:solidFill>
                  <a:schemeClr val="bg1">
                    <a:lumMod val="65000"/>
                  </a:schemeClr>
                </a:solidFill>
                <a:latin typeface="Raleway" panose="020B0003030101060003" pitchFamily="34" charset="0"/>
              </a:rPr>
              <a:t> Gesture </a:t>
            </a:r>
            <a:r>
              <a:rPr lang="en-US" sz="1100" dirty="0">
                <a:solidFill>
                  <a:schemeClr val="bg1">
                    <a:lumMod val="65000"/>
                  </a:schemeClr>
                </a:solidFill>
                <a:latin typeface="Raleway" panose="020B0003030101060003" pitchFamily="34" charset="0"/>
              </a:rPr>
              <a:t>Recognition Using Leap Motion: A Comparison Between Machine Learning Algorithms</a:t>
            </a:r>
            <a:endParaRPr lang="id-ID" sz="1100" dirty="0">
              <a:solidFill>
                <a:schemeClr val="bg1">
                  <a:lumMod val="65000"/>
                </a:schemeClr>
              </a:solidFill>
              <a:latin typeface="Raleway" panose="020B0003030101060003" pitchFamily="34" charset="0"/>
            </a:endParaRPr>
          </a:p>
        </p:txBody>
      </p:sp>
      <p:sp>
        <p:nvSpPr>
          <p:cNvPr id="4" name="TextBox 3"/>
          <p:cNvSpPr txBox="1"/>
          <p:nvPr/>
        </p:nvSpPr>
        <p:spPr>
          <a:xfrm>
            <a:off x="1041890" y="1985015"/>
            <a:ext cx="5723792" cy="3539430"/>
          </a:xfrm>
          <a:prstGeom prst="rect">
            <a:avLst/>
          </a:prstGeom>
          <a:noFill/>
        </p:spPr>
        <p:txBody>
          <a:bodyPr wrap="square" rtlCol="0">
            <a:spAutoFit/>
          </a:bodyPr>
          <a:lstStyle/>
          <a:p>
            <a:r>
              <a:rPr lang="en-US" altLang="zh-CN" sz="1600" b="1" dirty="0"/>
              <a:t>1</a:t>
            </a:r>
            <a:r>
              <a:rPr lang="zh-CN" altLang="zh-CN" sz="1600" b="1" dirty="0"/>
              <a:t>背景与问题描述</a:t>
            </a:r>
          </a:p>
          <a:p>
            <a:r>
              <a:rPr lang="zh-CN" altLang="zh-CN" sz="1600" dirty="0" smtClean="0"/>
              <a:t>如何</a:t>
            </a:r>
            <a:r>
              <a:rPr lang="zh-CN" altLang="zh-CN" sz="1600" dirty="0"/>
              <a:t>实现更高识别准确率的无触摸手势识别技术就成为了我们面临的问题</a:t>
            </a:r>
            <a:r>
              <a:rPr lang="zh-CN" altLang="zh-CN" sz="1600" dirty="0" smtClean="0"/>
              <a:t>。</a:t>
            </a:r>
            <a:r>
              <a:rPr lang="zh-CN" altLang="zh-CN" sz="1600" dirty="0"/>
              <a:t>手势识别可以分为静态和动态手势识别两种，本文重点关注静态手势识别，确定手势语义的静态手势识别被认识到是一个分类问题。</a:t>
            </a:r>
            <a:r>
              <a:rPr lang="zh-CN" altLang="zh-CN" sz="1600" dirty="0" smtClean="0"/>
              <a:t>因此</a:t>
            </a:r>
            <a:r>
              <a:rPr lang="zh-CN" altLang="zh-CN" sz="1600" dirty="0"/>
              <a:t>，随着计算机视觉和机器学习算法的发展，有望将机器学习应用到手势识别上，以此获得比传统识别算法更高的命中率，并将手势识别技术应用于</a:t>
            </a:r>
            <a:r>
              <a:rPr lang="en-US" altLang="zh-CN" sz="1600" dirty="0"/>
              <a:t>VR</a:t>
            </a:r>
            <a:r>
              <a:rPr lang="zh-CN" altLang="zh-CN" sz="1600" dirty="0"/>
              <a:t>游戏等更多的领域</a:t>
            </a:r>
            <a:r>
              <a:rPr lang="zh-CN" altLang="zh-CN" sz="1600" dirty="0" smtClean="0"/>
              <a:t>。</a:t>
            </a:r>
            <a:endParaRPr lang="en-US" altLang="zh-CN" sz="1600" dirty="0" smtClean="0"/>
          </a:p>
          <a:p>
            <a:endParaRPr lang="zh-CN" altLang="zh-CN" sz="1600" dirty="0"/>
          </a:p>
          <a:p>
            <a:r>
              <a:rPr lang="zh-CN" altLang="zh-CN" sz="1600" dirty="0"/>
              <a:t>本篇读书报告主要参考文献为</a:t>
            </a:r>
            <a:r>
              <a:rPr lang="en-US" altLang="zh-CN" sz="1600" dirty="0"/>
              <a:t>2018</a:t>
            </a:r>
            <a:r>
              <a:rPr lang="zh-CN" altLang="zh-CN" sz="1600" dirty="0"/>
              <a:t>年</a:t>
            </a:r>
            <a:r>
              <a:rPr lang="en-US" altLang="zh-CN" sz="1600" dirty="0"/>
              <a:t>SIGGRAPH</a:t>
            </a:r>
            <a:r>
              <a:rPr lang="zh-CN" altLang="zh-CN" sz="1600" dirty="0"/>
              <a:t>会议论文，它的主要工作是比较了决策树、</a:t>
            </a:r>
            <a:r>
              <a:rPr lang="en-US" altLang="zh-CN" sz="1600" dirty="0"/>
              <a:t>KNN</a:t>
            </a:r>
            <a:r>
              <a:rPr lang="zh-CN" altLang="zh-CN" sz="1600" dirty="0"/>
              <a:t>和</a:t>
            </a:r>
            <a:r>
              <a:rPr lang="en-US" altLang="zh-CN" sz="1600" dirty="0"/>
              <a:t>SVM</a:t>
            </a:r>
            <a:r>
              <a:rPr lang="zh-CN" altLang="zh-CN" sz="1600" dirty="0"/>
              <a:t>三种不同的机器学习算法应用于手势识别的有效性，并取最佳的算法完成了一个实时手势交互的应用。本篇最终解决的问题是，利用决策树算法实现了</a:t>
            </a:r>
            <a:r>
              <a:rPr lang="en-US" altLang="zh-CN" sz="1600" dirty="0"/>
              <a:t>97%</a:t>
            </a:r>
            <a:r>
              <a:rPr lang="zh-CN" altLang="zh-CN" sz="1600" dirty="0"/>
              <a:t>命中率的特定手势识别。</a:t>
            </a:r>
          </a:p>
        </p:txBody>
      </p:sp>
      <p:sp>
        <p:nvSpPr>
          <p:cNvPr id="14" name="TextBox 13"/>
          <p:cNvSpPr txBox="1"/>
          <p:nvPr/>
        </p:nvSpPr>
        <p:spPr>
          <a:xfrm>
            <a:off x="682671" y="491438"/>
            <a:ext cx="5723792" cy="400110"/>
          </a:xfrm>
          <a:prstGeom prst="rect">
            <a:avLst/>
          </a:prstGeom>
          <a:noFill/>
        </p:spPr>
        <p:txBody>
          <a:bodyPr wrap="square" rtlCol="0">
            <a:spAutoFit/>
          </a:bodyPr>
          <a:lstStyle/>
          <a:p>
            <a:r>
              <a:rPr lang="zh-CN" altLang="en-US" sz="2000" dirty="0" smtClean="0">
                <a:solidFill>
                  <a:srgbClr val="458B7C"/>
                </a:solidFill>
                <a:latin typeface="Adobe 黑体 Std R" pitchFamily="34" charset="-122"/>
                <a:ea typeface="Adobe 黑体 Std R" pitchFamily="34" charset="-122"/>
              </a:rPr>
              <a:t>研究生读书报告 </a:t>
            </a:r>
            <a:r>
              <a:rPr lang="zh-CN" altLang="en-US" sz="2000" dirty="0" smtClean="0">
                <a:solidFill>
                  <a:schemeClr val="bg1">
                    <a:lumMod val="65000"/>
                  </a:schemeClr>
                </a:solidFill>
                <a:latin typeface="Adobe 黑体 Std R" pitchFamily="34" charset="-122"/>
                <a:ea typeface="Adobe 黑体 Std R" pitchFamily="34" charset="-122"/>
              </a:rPr>
              <a:t>手势</a:t>
            </a:r>
            <a:r>
              <a:rPr lang="zh-CN" altLang="en-US" sz="2000" dirty="0">
                <a:solidFill>
                  <a:schemeClr val="bg1">
                    <a:lumMod val="65000"/>
                  </a:schemeClr>
                </a:solidFill>
                <a:latin typeface="Adobe 黑体 Std R" pitchFamily="34" charset="-122"/>
                <a:ea typeface="Adobe 黑体 Std R" pitchFamily="34" charset="-122"/>
              </a:rPr>
              <a:t>识别的机器学习算法比较</a:t>
            </a:r>
            <a:endParaRPr lang="id-ID" sz="2000" dirty="0">
              <a:solidFill>
                <a:srgbClr val="458B7C"/>
              </a:solidFill>
              <a:latin typeface="Adobe 黑体 Std R" pitchFamily="34" charset="-122"/>
              <a:ea typeface="Adobe 黑体 Std R" pitchFamily="34" charset="-122"/>
            </a:endParaRPr>
          </a:p>
        </p:txBody>
      </p:sp>
      <p:grpSp>
        <p:nvGrpSpPr>
          <p:cNvPr id="15" name="Group 1"/>
          <p:cNvGrpSpPr/>
          <p:nvPr/>
        </p:nvGrpSpPr>
        <p:grpSpPr>
          <a:xfrm rot="16200000">
            <a:off x="204776" y="907186"/>
            <a:ext cx="773681" cy="67506"/>
            <a:chOff x="5800526" y="4057907"/>
            <a:chExt cx="773681" cy="67506"/>
          </a:xfrm>
        </p:grpSpPr>
        <p:sp>
          <p:nvSpPr>
            <p:cNvPr id="16" name="Oval 14"/>
            <p:cNvSpPr/>
            <p:nvPr/>
          </p:nvSpPr>
          <p:spPr>
            <a:xfrm>
              <a:off x="5800526" y="4057907"/>
              <a:ext cx="67506" cy="67506"/>
            </a:xfrm>
            <a:prstGeom prst="ellipse">
              <a:avLst/>
            </a:prstGeom>
            <a:solidFill>
              <a:srgbClr val="4E9F8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5"/>
            <p:cNvSpPr/>
            <p:nvPr/>
          </p:nvSpPr>
          <p:spPr>
            <a:xfrm>
              <a:off x="5879481" y="4057907"/>
              <a:ext cx="67506" cy="67506"/>
            </a:xfrm>
            <a:prstGeom prst="ellipse">
              <a:avLst/>
            </a:prstGeom>
            <a:solidFill>
              <a:srgbClr val="4E9F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6"/>
            <p:cNvSpPr/>
            <p:nvPr/>
          </p:nvSpPr>
          <p:spPr>
            <a:xfrm>
              <a:off x="5958437" y="4057907"/>
              <a:ext cx="67506" cy="67506"/>
            </a:xfrm>
            <a:prstGeom prst="ellipse">
              <a:avLst/>
            </a:prstGeom>
            <a:solidFill>
              <a:srgbClr val="4E9F8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7"/>
            <p:cNvSpPr/>
            <p:nvPr/>
          </p:nvSpPr>
          <p:spPr>
            <a:xfrm>
              <a:off x="6037392" y="4057907"/>
              <a:ext cx="67506" cy="67506"/>
            </a:xfrm>
            <a:prstGeom prst="ellipse">
              <a:avLst/>
            </a:prstGeom>
            <a:solidFill>
              <a:srgbClr val="4E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Oval 18"/>
            <p:cNvSpPr/>
            <p:nvPr/>
          </p:nvSpPr>
          <p:spPr>
            <a:xfrm>
              <a:off x="6116347" y="4057907"/>
              <a:ext cx="67506" cy="67506"/>
            </a:xfrm>
            <a:prstGeom prst="ellipse">
              <a:avLst/>
            </a:prstGeom>
            <a:solidFill>
              <a:srgbClr val="4E9F8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5"/>
            <p:cNvSpPr/>
            <p:nvPr/>
          </p:nvSpPr>
          <p:spPr>
            <a:xfrm>
              <a:off x="6190880" y="4057907"/>
              <a:ext cx="67506" cy="67506"/>
            </a:xfrm>
            <a:prstGeom prst="ellipse">
              <a:avLst/>
            </a:prstGeom>
            <a:solidFill>
              <a:srgbClr val="4E9F8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6"/>
            <p:cNvSpPr/>
            <p:nvPr/>
          </p:nvSpPr>
          <p:spPr>
            <a:xfrm>
              <a:off x="6269835" y="4057907"/>
              <a:ext cx="67506" cy="67506"/>
            </a:xfrm>
            <a:prstGeom prst="ellipse">
              <a:avLst/>
            </a:prstGeom>
            <a:solidFill>
              <a:srgbClr val="4E9F8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7"/>
            <p:cNvSpPr/>
            <p:nvPr/>
          </p:nvSpPr>
          <p:spPr>
            <a:xfrm>
              <a:off x="6348791" y="4057907"/>
              <a:ext cx="67506" cy="67506"/>
            </a:xfrm>
            <a:prstGeom prst="ellipse">
              <a:avLst/>
            </a:prstGeom>
            <a:solidFill>
              <a:srgbClr val="4E9F8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8"/>
            <p:cNvSpPr/>
            <p:nvPr/>
          </p:nvSpPr>
          <p:spPr>
            <a:xfrm>
              <a:off x="6427746" y="4057907"/>
              <a:ext cx="67506" cy="67506"/>
            </a:xfrm>
            <a:prstGeom prst="ellipse">
              <a:avLst/>
            </a:prstGeom>
            <a:solidFill>
              <a:srgbClr val="4E9F8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9"/>
            <p:cNvSpPr/>
            <p:nvPr/>
          </p:nvSpPr>
          <p:spPr>
            <a:xfrm>
              <a:off x="6506701" y="4057907"/>
              <a:ext cx="67506" cy="67506"/>
            </a:xfrm>
            <a:prstGeom prst="ellipse">
              <a:avLst/>
            </a:prstGeom>
            <a:solidFill>
              <a:srgbClr val="4E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26" name="图片 25"/>
          <p:cNvPicPr/>
          <p:nvPr/>
        </p:nvPicPr>
        <p:blipFill rotWithShape="1">
          <a:blip r:embed="rId2"/>
          <a:srcRect r="53047" b="-2371"/>
          <a:stretch/>
        </p:blipFill>
        <p:spPr>
          <a:xfrm>
            <a:off x="7648983" y="2210417"/>
            <a:ext cx="3422430" cy="3088626"/>
          </a:xfrm>
          <a:prstGeom prst="rect">
            <a:avLst/>
          </a:prstGeom>
        </p:spPr>
      </p:pic>
    </p:spTree>
    <p:extLst>
      <p:ext uri="{BB962C8B-B14F-4D97-AF65-F5344CB8AC3E}">
        <p14:creationId xmlns:p14="http://schemas.microsoft.com/office/powerpoint/2010/main" val="19797385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82671" y="891548"/>
            <a:ext cx="6769802" cy="261610"/>
          </a:xfrm>
          <a:prstGeom prst="rect">
            <a:avLst/>
          </a:prstGeom>
        </p:spPr>
        <p:txBody>
          <a:bodyPr wrap="none">
            <a:spAutoFit/>
          </a:bodyPr>
          <a:lstStyle/>
          <a:p>
            <a:pPr algn="ctr"/>
            <a:r>
              <a:rPr lang="en-US" sz="1100" dirty="0" smtClean="0">
                <a:solidFill>
                  <a:srgbClr val="458B7C"/>
                </a:solidFill>
                <a:latin typeface="Raleway" panose="020B0003030101060003" pitchFamily="34" charset="0"/>
              </a:rPr>
              <a:t>REFERENCE</a:t>
            </a:r>
            <a:r>
              <a:rPr lang="en-US" sz="1100" dirty="0" smtClean="0">
                <a:solidFill>
                  <a:schemeClr val="bg1">
                    <a:lumMod val="65000"/>
                  </a:schemeClr>
                </a:solidFill>
                <a:latin typeface="Raleway" panose="020B0003030101060003" pitchFamily="34" charset="0"/>
              </a:rPr>
              <a:t> Gesture </a:t>
            </a:r>
            <a:r>
              <a:rPr lang="en-US" sz="1100" dirty="0">
                <a:solidFill>
                  <a:schemeClr val="bg1">
                    <a:lumMod val="65000"/>
                  </a:schemeClr>
                </a:solidFill>
                <a:latin typeface="Raleway" panose="020B0003030101060003" pitchFamily="34" charset="0"/>
              </a:rPr>
              <a:t>Recognition Using Leap Motion: A Comparison Between Machine Learning Algorithms</a:t>
            </a:r>
            <a:endParaRPr lang="id-ID" sz="1100" dirty="0">
              <a:solidFill>
                <a:schemeClr val="bg1">
                  <a:lumMod val="65000"/>
                </a:schemeClr>
              </a:solidFill>
              <a:latin typeface="Raleway" panose="020B0003030101060003" pitchFamily="34" charset="0"/>
            </a:endParaRPr>
          </a:p>
        </p:txBody>
      </p:sp>
      <p:sp>
        <p:nvSpPr>
          <p:cNvPr id="4" name="TextBox 3"/>
          <p:cNvSpPr txBox="1"/>
          <p:nvPr/>
        </p:nvSpPr>
        <p:spPr>
          <a:xfrm>
            <a:off x="1041890" y="1985015"/>
            <a:ext cx="5723792" cy="1323439"/>
          </a:xfrm>
          <a:prstGeom prst="rect">
            <a:avLst/>
          </a:prstGeom>
          <a:noFill/>
        </p:spPr>
        <p:txBody>
          <a:bodyPr wrap="square" rtlCol="0">
            <a:spAutoFit/>
          </a:bodyPr>
          <a:lstStyle/>
          <a:p>
            <a:r>
              <a:rPr lang="en-US" altLang="zh-CN" sz="1600" b="1" dirty="0"/>
              <a:t>2 </a:t>
            </a:r>
            <a:r>
              <a:rPr lang="zh-CN" altLang="zh-CN" sz="1600" b="1" dirty="0"/>
              <a:t>算法</a:t>
            </a:r>
            <a:r>
              <a:rPr lang="zh-CN" altLang="zh-CN" sz="1600" b="1" dirty="0" smtClean="0"/>
              <a:t>简介</a:t>
            </a:r>
            <a:endParaRPr lang="en-US" altLang="zh-CN" sz="1600" b="1" dirty="0" smtClean="0"/>
          </a:p>
          <a:p>
            <a:endParaRPr lang="zh-CN" altLang="zh-CN" sz="1600" dirty="0"/>
          </a:p>
          <a:p>
            <a:r>
              <a:rPr lang="zh-CN" altLang="zh-CN" sz="1600" b="1" dirty="0"/>
              <a:t>评估方法</a:t>
            </a:r>
            <a:r>
              <a:rPr lang="zh-CN" altLang="zh-CN" sz="1600" dirty="0"/>
              <a:t> 为了比较三种机器学习算法应用于手势识别的优劣，首先要确定一个评估方法，这项工作中评估方法采用的是“留出法”。</a:t>
            </a:r>
          </a:p>
        </p:txBody>
      </p:sp>
      <p:sp>
        <p:nvSpPr>
          <p:cNvPr id="14" name="TextBox 13"/>
          <p:cNvSpPr txBox="1"/>
          <p:nvPr/>
        </p:nvSpPr>
        <p:spPr>
          <a:xfrm>
            <a:off x="682671" y="491438"/>
            <a:ext cx="5723792" cy="400110"/>
          </a:xfrm>
          <a:prstGeom prst="rect">
            <a:avLst/>
          </a:prstGeom>
          <a:noFill/>
        </p:spPr>
        <p:txBody>
          <a:bodyPr wrap="square" rtlCol="0">
            <a:spAutoFit/>
          </a:bodyPr>
          <a:lstStyle/>
          <a:p>
            <a:r>
              <a:rPr lang="zh-CN" altLang="en-US" sz="2000" dirty="0" smtClean="0">
                <a:solidFill>
                  <a:srgbClr val="458B7C"/>
                </a:solidFill>
                <a:latin typeface="Adobe 黑体 Std R" pitchFamily="34" charset="-122"/>
                <a:ea typeface="Adobe 黑体 Std R" pitchFamily="34" charset="-122"/>
              </a:rPr>
              <a:t>研究生读书报告 </a:t>
            </a:r>
            <a:r>
              <a:rPr lang="zh-CN" altLang="en-US" sz="2000" dirty="0" smtClean="0">
                <a:solidFill>
                  <a:schemeClr val="bg1">
                    <a:lumMod val="65000"/>
                  </a:schemeClr>
                </a:solidFill>
                <a:latin typeface="Adobe 黑体 Std R" pitchFamily="34" charset="-122"/>
                <a:ea typeface="Adobe 黑体 Std R" pitchFamily="34" charset="-122"/>
              </a:rPr>
              <a:t>手势</a:t>
            </a:r>
            <a:r>
              <a:rPr lang="zh-CN" altLang="en-US" sz="2000" dirty="0">
                <a:solidFill>
                  <a:schemeClr val="bg1">
                    <a:lumMod val="65000"/>
                  </a:schemeClr>
                </a:solidFill>
                <a:latin typeface="Adobe 黑体 Std R" pitchFamily="34" charset="-122"/>
                <a:ea typeface="Adobe 黑体 Std R" pitchFamily="34" charset="-122"/>
              </a:rPr>
              <a:t>识别的机器学习算法比较</a:t>
            </a:r>
            <a:endParaRPr lang="id-ID" sz="2000" dirty="0">
              <a:solidFill>
                <a:srgbClr val="458B7C"/>
              </a:solidFill>
              <a:latin typeface="Adobe 黑体 Std R" pitchFamily="34" charset="-122"/>
              <a:ea typeface="Adobe 黑体 Std R" pitchFamily="34" charset="-122"/>
            </a:endParaRPr>
          </a:p>
        </p:txBody>
      </p:sp>
      <p:grpSp>
        <p:nvGrpSpPr>
          <p:cNvPr id="15" name="Group 1"/>
          <p:cNvGrpSpPr/>
          <p:nvPr/>
        </p:nvGrpSpPr>
        <p:grpSpPr>
          <a:xfrm rot="16200000">
            <a:off x="204776" y="907186"/>
            <a:ext cx="773681" cy="67506"/>
            <a:chOff x="5800526" y="4057907"/>
            <a:chExt cx="773681" cy="67506"/>
          </a:xfrm>
        </p:grpSpPr>
        <p:sp>
          <p:nvSpPr>
            <p:cNvPr id="16" name="Oval 14"/>
            <p:cNvSpPr/>
            <p:nvPr/>
          </p:nvSpPr>
          <p:spPr>
            <a:xfrm>
              <a:off x="5800526" y="4057907"/>
              <a:ext cx="67506" cy="67506"/>
            </a:xfrm>
            <a:prstGeom prst="ellipse">
              <a:avLst/>
            </a:prstGeom>
            <a:solidFill>
              <a:srgbClr val="4E9F8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5"/>
            <p:cNvSpPr/>
            <p:nvPr/>
          </p:nvSpPr>
          <p:spPr>
            <a:xfrm>
              <a:off x="5879481" y="4057907"/>
              <a:ext cx="67506" cy="67506"/>
            </a:xfrm>
            <a:prstGeom prst="ellipse">
              <a:avLst/>
            </a:prstGeom>
            <a:solidFill>
              <a:srgbClr val="4E9F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6"/>
            <p:cNvSpPr/>
            <p:nvPr/>
          </p:nvSpPr>
          <p:spPr>
            <a:xfrm>
              <a:off x="5958437" y="4057907"/>
              <a:ext cx="67506" cy="67506"/>
            </a:xfrm>
            <a:prstGeom prst="ellipse">
              <a:avLst/>
            </a:prstGeom>
            <a:solidFill>
              <a:srgbClr val="4E9F8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7"/>
            <p:cNvSpPr/>
            <p:nvPr/>
          </p:nvSpPr>
          <p:spPr>
            <a:xfrm>
              <a:off x="6037392" y="4057907"/>
              <a:ext cx="67506" cy="67506"/>
            </a:xfrm>
            <a:prstGeom prst="ellipse">
              <a:avLst/>
            </a:prstGeom>
            <a:solidFill>
              <a:srgbClr val="4E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Oval 18"/>
            <p:cNvSpPr/>
            <p:nvPr/>
          </p:nvSpPr>
          <p:spPr>
            <a:xfrm>
              <a:off x="6116347" y="4057907"/>
              <a:ext cx="67506" cy="67506"/>
            </a:xfrm>
            <a:prstGeom prst="ellipse">
              <a:avLst/>
            </a:prstGeom>
            <a:solidFill>
              <a:srgbClr val="4E9F8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5"/>
            <p:cNvSpPr/>
            <p:nvPr/>
          </p:nvSpPr>
          <p:spPr>
            <a:xfrm>
              <a:off x="6190880" y="4057907"/>
              <a:ext cx="67506" cy="67506"/>
            </a:xfrm>
            <a:prstGeom prst="ellipse">
              <a:avLst/>
            </a:prstGeom>
            <a:solidFill>
              <a:srgbClr val="4E9F8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6"/>
            <p:cNvSpPr/>
            <p:nvPr/>
          </p:nvSpPr>
          <p:spPr>
            <a:xfrm>
              <a:off x="6269835" y="4057907"/>
              <a:ext cx="67506" cy="67506"/>
            </a:xfrm>
            <a:prstGeom prst="ellipse">
              <a:avLst/>
            </a:prstGeom>
            <a:solidFill>
              <a:srgbClr val="4E9F8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7"/>
            <p:cNvSpPr/>
            <p:nvPr/>
          </p:nvSpPr>
          <p:spPr>
            <a:xfrm>
              <a:off x="6348791" y="4057907"/>
              <a:ext cx="67506" cy="67506"/>
            </a:xfrm>
            <a:prstGeom prst="ellipse">
              <a:avLst/>
            </a:prstGeom>
            <a:solidFill>
              <a:srgbClr val="4E9F8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8"/>
            <p:cNvSpPr/>
            <p:nvPr/>
          </p:nvSpPr>
          <p:spPr>
            <a:xfrm>
              <a:off x="6427746" y="4057907"/>
              <a:ext cx="67506" cy="67506"/>
            </a:xfrm>
            <a:prstGeom prst="ellipse">
              <a:avLst/>
            </a:prstGeom>
            <a:solidFill>
              <a:srgbClr val="4E9F8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9"/>
            <p:cNvSpPr/>
            <p:nvPr/>
          </p:nvSpPr>
          <p:spPr>
            <a:xfrm>
              <a:off x="6506701" y="4057907"/>
              <a:ext cx="67506" cy="67506"/>
            </a:xfrm>
            <a:prstGeom prst="ellipse">
              <a:avLst/>
            </a:prstGeom>
            <a:solidFill>
              <a:srgbClr val="4E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26" name="图片 25"/>
          <p:cNvPicPr/>
          <p:nvPr/>
        </p:nvPicPr>
        <p:blipFill rotWithShape="1">
          <a:blip r:embed="rId2"/>
          <a:srcRect l="52696" t="2026" r="351" b="-4397"/>
          <a:stretch/>
        </p:blipFill>
        <p:spPr>
          <a:xfrm>
            <a:off x="7648983" y="2210417"/>
            <a:ext cx="3422430" cy="3088626"/>
          </a:xfrm>
          <a:prstGeom prst="rect">
            <a:avLst/>
          </a:prstGeom>
        </p:spPr>
      </p:pic>
    </p:spTree>
    <p:extLst>
      <p:ext uri="{BB962C8B-B14F-4D97-AF65-F5344CB8AC3E}">
        <p14:creationId xmlns:p14="http://schemas.microsoft.com/office/powerpoint/2010/main" val="4960015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82671" y="891548"/>
            <a:ext cx="6769802" cy="261610"/>
          </a:xfrm>
          <a:prstGeom prst="rect">
            <a:avLst/>
          </a:prstGeom>
        </p:spPr>
        <p:txBody>
          <a:bodyPr wrap="none">
            <a:spAutoFit/>
          </a:bodyPr>
          <a:lstStyle/>
          <a:p>
            <a:pPr algn="ctr"/>
            <a:r>
              <a:rPr lang="en-US" sz="1100" dirty="0" smtClean="0">
                <a:solidFill>
                  <a:srgbClr val="458B7C"/>
                </a:solidFill>
                <a:latin typeface="Raleway" panose="020B0003030101060003" pitchFamily="34" charset="0"/>
              </a:rPr>
              <a:t>REFERENCE</a:t>
            </a:r>
            <a:r>
              <a:rPr lang="en-US" sz="1100" dirty="0" smtClean="0">
                <a:solidFill>
                  <a:schemeClr val="bg1">
                    <a:lumMod val="65000"/>
                  </a:schemeClr>
                </a:solidFill>
                <a:latin typeface="Raleway" panose="020B0003030101060003" pitchFamily="34" charset="0"/>
              </a:rPr>
              <a:t> Gesture </a:t>
            </a:r>
            <a:r>
              <a:rPr lang="en-US" sz="1100" dirty="0">
                <a:solidFill>
                  <a:schemeClr val="bg1">
                    <a:lumMod val="65000"/>
                  </a:schemeClr>
                </a:solidFill>
                <a:latin typeface="Raleway" panose="020B0003030101060003" pitchFamily="34" charset="0"/>
              </a:rPr>
              <a:t>Recognition Using Leap Motion: A Comparison Between Machine Learning Algorithms</a:t>
            </a:r>
            <a:endParaRPr lang="id-ID" sz="1100" dirty="0">
              <a:solidFill>
                <a:schemeClr val="bg1">
                  <a:lumMod val="65000"/>
                </a:schemeClr>
              </a:solidFill>
              <a:latin typeface="Raleway" panose="020B0003030101060003" pitchFamily="34" charset="0"/>
            </a:endParaRPr>
          </a:p>
        </p:txBody>
      </p:sp>
      <p:sp>
        <p:nvSpPr>
          <p:cNvPr id="4" name="TextBox 3"/>
          <p:cNvSpPr txBox="1"/>
          <p:nvPr/>
        </p:nvSpPr>
        <p:spPr>
          <a:xfrm>
            <a:off x="1041889" y="1985015"/>
            <a:ext cx="8190033" cy="1569660"/>
          </a:xfrm>
          <a:prstGeom prst="rect">
            <a:avLst/>
          </a:prstGeom>
          <a:noFill/>
        </p:spPr>
        <p:txBody>
          <a:bodyPr wrap="square" rtlCol="0">
            <a:spAutoFit/>
          </a:bodyPr>
          <a:lstStyle/>
          <a:p>
            <a:r>
              <a:rPr lang="en-US" altLang="zh-CN" sz="1600" b="1" dirty="0"/>
              <a:t>2 </a:t>
            </a:r>
            <a:r>
              <a:rPr lang="zh-CN" altLang="zh-CN" sz="1600" b="1" dirty="0"/>
              <a:t>算法</a:t>
            </a:r>
            <a:r>
              <a:rPr lang="zh-CN" altLang="zh-CN" sz="1600" b="1" dirty="0" smtClean="0"/>
              <a:t>简介</a:t>
            </a:r>
            <a:endParaRPr lang="en-US" altLang="zh-CN" sz="1600" b="1" dirty="0" smtClean="0"/>
          </a:p>
          <a:p>
            <a:endParaRPr lang="zh-CN" altLang="zh-CN" sz="1600" dirty="0"/>
          </a:p>
          <a:p>
            <a:r>
              <a:rPr lang="zh-CN" altLang="zh-CN" sz="1600" b="1" dirty="0"/>
              <a:t>数据提取 </a:t>
            </a:r>
            <a:r>
              <a:rPr lang="zh-CN" altLang="zh-CN" sz="1600" dirty="0"/>
              <a:t>为了得到有关特定语义手势的训练数据，使用了</a:t>
            </a:r>
            <a:r>
              <a:rPr lang="en-US" altLang="zh-CN" sz="1600" dirty="0"/>
              <a:t>Unity</a:t>
            </a:r>
            <a:r>
              <a:rPr lang="zh-CN" altLang="zh-CN" sz="1600" dirty="0"/>
              <a:t>中的</a:t>
            </a:r>
            <a:r>
              <a:rPr lang="en-US" altLang="zh-CN" sz="1600" dirty="0"/>
              <a:t>Leap Motion API</a:t>
            </a:r>
            <a:r>
              <a:rPr lang="zh-CN" altLang="zh-CN" sz="1600" dirty="0"/>
              <a:t>，可以获得关于手指的许多不同变量组合</a:t>
            </a:r>
            <a:r>
              <a:rPr lang="zh-CN" altLang="zh-CN" sz="1600" dirty="0" smtClean="0"/>
              <a:t>。</a:t>
            </a:r>
            <a:endParaRPr lang="en-US" altLang="zh-CN" sz="1600" dirty="0" smtClean="0"/>
          </a:p>
          <a:p>
            <a:endParaRPr lang="en-US" altLang="zh-CN" sz="1600" dirty="0" smtClean="0"/>
          </a:p>
          <a:p>
            <a:r>
              <a:rPr lang="zh-CN" altLang="zh-CN" sz="1600" dirty="0" smtClean="0"/>
              <a:t>训练</a:t>
            </a:r>
            <a:r>
              <a:rPr lang="zh-CN" altLang="zh-CN" sz="1600" dirty="0"/>
              <a:t>算法的输入数据为</a:t>
            </a:r>
            <a:r>
              <a:rPr lang="en-US" altLang="zh-CN" sz="1600" dirty="0"/>
              <a:t>[(p1,p2,p3,p4,p5),(</a:t>
            </a:r>
            <a:r>
              <a:rPr lang="zh-CN" altLang="zh-CN" sz="1600" dirty="0"/>
              <a:t>θ</a:t>
            </a:r>
            <a:r>
              <a:rPr lang="en-US" altLang="zh-CN" sz="1600" dirty="0"/>
              <a:t>1</a:t>
            </a:r>
            <a:r>
              <a:rPr lang="zh-CN" altLang="zh-CN" sz="1600" dirty="0"/>
              <a:t>，θ</a:t>
            </a:r>
            <a:r>
              <a:rPr lang="en-US" altLang="zh-CN" sz="1600" dirty="0"/>
              <a:t>2</a:t>
            </a:r>
            <a:r>
              <a:rPr lang="zh-CN" altLang="zh-CN" sz="1600" dirty="0"/>
              <a:t>，θ</a:t>
            </a:r>
            <a:r>
              <a:rPr lang="en-US" altLang="zh-CN" sz="1600" dirty="0"/>
              <a:t>3</a:t>
            </a:r>
            <a:r>
              <a:rPr lang="zh-CN" altLang="zh-CN" sz="1600" dirty="0"/>
              <a:t>，θ</a:t>
            </a:r>
            <a:r>
              <a:rPr lang="en-US" altLang="zh-CN" sz="1600" dirty="0"/>
              <a:t>4)</a:t>
            </a:r>
            <a:r>
              <a:rPr lang="zh-CN" altLang="zh-CN" sz="1600" dirty="0"/>
              <a:t>，</a:t>
            </a:r>
            <a:r>
              <a:rPr lang="en-US" altLang="zh-CN" sz="1600" dirty="0"/>
              <a:t>y]</a:t>
            </a:r>
            <a:r>
              <a:rPr lang="zh-CN" altLang="zh-CN" sz="1600" dirty="0"/>
              <a:t>，其中</a:t>
            </a:r>
            <a:r>
              <a:rPr lang="en-US" altLang="zh-CN" sz="1600" dirty="0"/>
              <a:t>y</a:t>
            </a:r>
            <a:r>
              <a:rPr lang="zh-CN" altLang="zh-CN" sz="1600" dirty="0"/>
              <a:t>为手势类型。</a:t>
            </a:r>
          </a:p>
        </p:txBody>
      </p:sp>
      <p:sp>
        <p:nvSpPr>
          <p:cNvPr id="14" name="TextBox 13"/>
          <p:cNvSpPr txBox="1"/>
          <p:nvPr/>
        </p:nvSpPr>
        <p:spPr>
          <a:xfrm>
            <a:off x="682671" y="491438"/>
            <a:ext cx="5723792" cy="400110"/>
          </a:xfrm>
          <a:prstGeom prst="rect">
            <a:avLst/>
          </a:prstGeom>
          <a:noFill/>
        </p:spPr>
        <p:txBody>
          <a:bodyPr wrap="square" rtlCol="0">
            <a:spAutoFit/>
          </a:bodyPr>
          <a:lstStyle/>
          <a:p>
            <a:r>
              <a:rPr lang="zh-CN" altLang="en-US" sz="2000" dirty="0" smtClean="0">
                <a:solidFill>
                  <a:srgbClr val="458B7C"/>
                </a:solidFill>
                <a:latin typeface="Adobe 黑体 Std R" pitchFamily="34" charset="-122"/>
                <a:ea typeface="Adobe 黑体 Std R" pitchFamily="34" charset="-122"/>
              </a:rPr>
              <a:t>研究生读书报告 </a:t>
            </a:r>
            <a:r>
              <a:rPr lang="zh-CN" altLang="en-US" sz="2000" dirty="0" smtClean="0">
                <a:solidFill>
                  <a:schemeClr val="bg1">
                    <a:lumMod val="65000"/>
                  </a:schemeClr>
                </a:solidFill>
                <a:latin typeface="Adobe 黑体 Std R" pitchFamily="34" charset="-122"/>
                <a:ea typeface="Adobe 黑体 Std R" pitchFamily="34" charset="-122"/>
              </a:rPr>
              <a:t>手势</a:t>
            </a:r>
            <a:r>
              <a:rPr lang="zh-CN" altLang="en-US" sz="2000" dirty="0">
                <a:solidFill>
                  <a:schemeClr val="bg1">
                    <a:lumMod val="65000"/>
                  </a:schemeClr>
                </a:solidFill>
                <a:latin typeface="Adobe 黑体 Std R" pitchFamily="34" charset="-122"/>
                <a:ea typeface="Adobe 黑体 Std R" pitchFamily="34" charset="-122"/>
              </a:rPr>
              <a:t>识别的机器学习算法比较</a:t>
            </a:r>
            <a:endParaRPr lang="id-ID" sz="2000" dirty="0">
              <a:solidFill>
                <a:srgbClr val="458B7C"/>
              </a:solidFill>
              <a:latin typeface="Adobe 黑体 Std R" pitchFamily="34" charset="-122"/>
              <a:ea typeface="Adobe 黑体 Std R" pitchFamily="34" charset="-122"/>
            </a:endParaRPr>
          </a:p>
        </p:txBody>
      </p:sp>
      <p:grpSp>
        <p:nvGrpSpPr>
          <p:cNvPr id="15" name="Group 1"/>
          <p:cNvGrpSpPr/>
          <p:nvPr/>
        </p:nvGrpSpPr>
        <p:grpSpPr>
          <a:xfrm rot="16200000">
            <a:off x="204776" y="907186"/>
            <a:ext cx="773681" cy="67506"/>
            <a:chOff x="5800526" y="4057907"/>
            <a:chExt cx="773681" cy="67506"/>
          </a:xfrm>
        </p:grpSpPr>
        <p:sp>
          <p:nvSpPr>
            <p:cNvPr id="16" name="Oval 14"/>
            <p:cNvSpPr/>
            <p:nvPr/>
          </p:nvSpPr>
          <p:spPr>
            <a:xfrm>
              <a:off x="5800526" y="4057907"/>
              <a:ext cx="67506" cy="67506"/>
            </a:xfrm>
            <a:prstGeom prst="ellipse">
              <a:avLst/>
            </a:prstGeom>
            <a:solidFill>
              <a:srgbClr val="4E9F8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5"/>
            <p:cNvSpPr/>
            <p:nvPr/>
          </p:nvSpPr>
          <p:spPr>
            <a:xfrm>
              <a:off x="5879481" y="4057907"/>
              <a:ext cx="67506" cy="67506"/>
            </a:xfrm>
            <a:prstGeom prst="ellipse">
              <a:avLst/>
            </a:prstGeom>
            <a:solidFill>
              <a:srgbClr val="4E9F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6"/>
            <p:cNvSpPr/>
            <p:nvPr/>
          </p:nvSpPr>
          <p:spPr>
            <a:xfrm>
              <a:off x="5958437" y="4057907"/>
              <a:ext cx="67506" cy="67506"/>
            </a:xfrm>
            <a:prstGeom prst="ellipse">
              <a:avLst/>
            </a:prstGeom>
            <a:solidFill>
              <a:srgbClr val="4E9F8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7"/>
            <p:cNvSpPr/>
            <p:nvPr/>
          </p:nvSpPr>
          <p:spPr>
            <a:xfrm>
              <a:off x="6037392" y="4057907"/>
              <a:ext cx="67506" cy="67506"/>
            </a:xfrm>
            <a:prstGeom prst="ellipse">
              <a:avLst/>
            </a:prstGeom>
            <a:solidFill>
              <a:srgbClr val="4E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Oval 18"/>
            <p:cNvSpPr/>
            <p:nvPr/>
          </p:nvSpPr>
          <p:spPr>
            <a:xfrm>
              <a:off x="6116347" y="4057907"/>
              <a:ext cx="67506" cy="67506"/>
            </a:xfrm>
            <a:prstGeom prst="ellipse">
              <a:avLst/>
            </a:prstGeom>
            <a:solidFill>
              <a:srgbClr val="4E9F8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5"/>
            <p:cNvSpPr/>
            <p:nvPr/>
          </p:nvSpPr>
          <p:spPr>
            <a:xfrm>
              <a:off x="6190880" y="4057907"/>
              <a:ext cx="67506" cy="67506"/>
            </a:xfrm>
            <a:prstGeom prst="ellipse">
              <a:avLst/>
            </a:prstGeom>
            <a:solidFill>
              <a:srgbClr val="4E9F8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6"/>
            <p:cNvSpPr/>
            <p:nvPr/>
          </p:nvSpPr>
          <p:spPr>
            <a:xfrm>
              <a:off x="6269835" y="4057907"/>
              <a:ext cx="67506" cy="67506"/>
            </a:xfrm>
            <a:prstGeom prst="ellipse">
              <a:avLst/>
            </a:prstGeom>
            <a:solidFill>
              <a:srgbClr val="4E9F8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7"/>
            <p:cNvSpPr/>
            <p:nvPr/>
          </p:nvSpPr>
          <p:spPr>
            <a:xfrm>
              <a:off x="6348791" y="4057907"/>
              <a:ext cx="67506" cy="67506"/>
            </a:xfrm>
            <a:prstGeom prst="ellipse">
              <a:avLst/>
            </a:prstGeom>
            <a:solidFill>
              <a:srgbClr val="4E9F8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8"/>
            <p:cNvSpPr/>
            <p:nvPr/>
          </p:nvSpPr>
          <p:spPr>
            <a:xfrm>
              <a:off x="6427746" y="4057907"/>
              <a:ext cx="67506" cy="67506"/>
            </a:xfrm>
            <a:prstGeom prst="ellipse">
              <a:avLst/>
            </a:prstGeom>
            <a:solidFill>
              <a:srgbClr val="4E9F8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9"/>
            <p:cNvSpPr/>
            <p:nvPr/>
          </p:nvSpPr>
          <p:spPr>
            <a:xfrm>
              <a:off x="6506701" y="4057907"/>
              <a:ext cx="67506" cy="67506"/>
            </a:xfrm>
            <a:prstGeom prst="ellipse">
              <a:avLst/>
            </a:prstGeom>
            <a:solidFill>
              <a:srgbClr val="4E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678" y="4046414"/>
            <a:ext cx="8854345" cy="1586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30122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82671" y="891548"/>
            <a:ext cx="6769802" cy="261610"/>
          </a:xfrm>
          <a:prstGeom prst="rect">
            <a:avLst/>
          </a:prstGeom>
        </p:spPr>
        <p:txBody>
          <a:bodyPr wrap="none">
            <a:spAutoFit/>
          </a:bodyPr>
          <a:lstStyle/>
          <a:p>
            <a:pPr algn="ctr"/>
            <a:r>
              <a:rPr lang="en-US" sz="1100" dirty="0" smtClean="0">
                <a:solidFill>
                  <a:srgbClr val="458B7C"/>
                </a:solidFill>
                <a:latin typeface="Raleway" panose="020B0003030101060003" pitchFamily="34" charset="0"/>
              </a:rPr>
              <a:t>REFERENCE</a:t>
            </a:r>
            <a:r>
              <a:rPr lang="en-US" sz="1100" dirty="0" smtClean="0">
                <a:solidFill>
                  <a:schemeClr val="bg1">
                    <a:lumMod val="65000"/>
                  </a:schemeClr>
                </a:solidFill>
                <a:latin typeface="Raleway" panose="020B0003030101060003" pitchFamily="34" charset="0"/>
              </a:rPr>
              <a:t> Gesture </a:t>
            </a:r>
            <a:r>
              <a:rPr lang="en-US" sz="1100" dirty="0">
                <a:solidFill>
                  <a:schemeClr val="bg1">
                    <a:lumMod val="65000"/>
                  </a:schemeClr>
                </a:solidFill>
                <a:latin typeface="Raleway" panose="020B0003030101060003" pitchFamily="34" charset="0"/>
              </a:rPr>
              <a:t>Recognition Using Leap Motion: A Comparison Between Machine Learning Algorithms</a:t>
            </a:r>
            <a:endParaRPr lang="id-ID" sz="1100" dirty="0">
              <a:solidFill>
                <a:schemeClr val="bg1">
                  <a:lumMod val="65000"/>
                </a:schemeClr>
              </a:solidFill>
              <a:latin typeface="Raleway" panose="020B0003030101060003" pitchFamily="34" charset="0"/>
            </a:endParaRPr>
          </a:p>
        </p:txBody>
      </p:sp>
      <p:sp>
        <p:nvSpPr>
          <p:cNvPr id="4" name="TextBox 3"/>
          <p:cNvSpPr txBox="1"/>
          <p:nvPr/>
        </p:nvSpPr>
        <p:spPr>
          <a:xfrm>
            <a:off x="2193683" y="1774000"/>
            <a:ext cx="8049356" cy="1323439"/>
          </a:xfrm>
          <a:prstGeom prst="rect">
            <a:avLst/>
          </a:prstGeom>
          <a:noFill/>
        </p:spPr>
        <p:txBody>
          <a:bodyPr wrap="square" rtlCol="0">
            <a:spAutoFit/>
          </a:bodyPr>
          <a:lstStyle/>
          <a:p>
            <a:r>
              <a:rPr lang="en-US" altLang="zh-CN" sz="1600" b="1" dirty="0"/>
              <a:t>2 </a:t>
            </a:r>
            <a:r>
              <a:rPr lang="zh-CN" altLang="zh-CN" sz="1600" b="1" dirty="0"/>
              <a:t>算法</a:t>
            </a:r>
            <a:r>
              <a:rPr lang="zh-CN" altLang="zh-CN" sz="1600" b="1" dirty="0" smtClean="0"/>
              <a:t>简介</a:t>
            </a:r>
            <a:endParaRPr lang="en-US" altLang="zh-CN" sz="1600" b="1" dirty="0" smtClean="0"/>
          </a:p>
          <a:p>
            <a:endParaRPr lang="zh-CN" altLang="zh-CN" sz="1600" dirty="0"/>
          </a:p>
          <a:p>
            <a:r>
              <a:rPr lang="zh-CN" altLang="zh-CN" sz="1600" b="1" dirty="0"/>
              <a:t>机器学习算法 </a:t>
            </a:r>
            <a:r>
              <a:rPr lang="en-US" altLang="zh-CN" sz="1600" b="1" dirty="0" smtClean="0"/>
              <a:t> </a:t>
            </a:r>
            <a:r>
              <a:rPr lang="zh-CN" altLang="zh-CN" sz="1600" dirty="0" smtClean="0"/>
              <a:t>为了</a:t>
            </a:r>
            <a:r>
              <a:rPr lang="zh-CN" altLang="zh-CN" sz="1600" dirty="0"/>
              <a:t>完成特定语义的静态手势识别，这里规定了</a:t>
            </a:r>
            <a:r>
              <a:rPr lang="en-US" altLang="zh-CN" sz="1600" dirty="0"/>
              <a:t>7</a:t>
            </a:r>
            <a:r>
              <a:rPr lang="zh-CN" altLang="zh-CN" sz="1600" dirty="0"/>
              <a:t>个手势类型，因此这是一个有监督分类问题。决策树、</a:t>
            </a:r>
            <a:r>
              <a:rPr lang="en-US" altLang="zh-CN" sz="1600" dirty="0"/>
              <a:t>KNN</a:t>
            </a:r>
            <a:r>
              <a:rPr lang="zh-CN" altLang="zh-CN" sz="1600" dirty="0"/>
              <a:t>和</a:t>
            </a:r>
            <a:r>
              <a:rPr lang="en-US" altLang="zh-CN" sz="1600" dirty="0"/>
              <a:t>SVM</a:t>
            </a:r>
            <a:r>
              <a:rPr lang="zh-CN" altLang="zh-CN" sz="1600" dirty="0"/>
              <a:t>三种不同的机器学习算法都可以用于多类分类中，本文没有罗列具体算法，本文使用</a:t>
            </a:r>
            <a:r>
              <a:rPr lang="en-US" altLang="zh-CN" sz="1600" dirty="0" err="1"/>
              <a:t>scikit</a:t>
            </a:r>
            <a:r>
              <a:rPr lang="en-US" altLang="zh-CN" sz="1600" dirty="0"/>
              <a:t>-learn</a:t>
            </a:r>
            <a:r>
              <a:rPr lang="zh-CN" altLang="zh-CN" sz="1600" dirty="0"/>
              <a:t>和</a:t>
            </a:r>
            <a:r>
              <a:rPr lang="en-US" altLang="zh-CN" sz="1600" dirty="0"/>
              <a:t>python</a:t>
            </a:r>
            <a:r>
              <a:rPr lang="zh-CN" altLang="zh-CN" sz="1600" dirty="0"/>
              <a:t>训练数据。</a:t>
            </a:r>
          </a:p>
        </p:txBody>
      </p:sp>
      <p:sp>
        <p:nvSpPr>
          <p:cNvPr id="14" name="TextBox 13"/>
          <p:cNvSpPr txBox="1"/>
          <p:nvPr/>
        </p:nvSpPr>
        <p:spPr>
          <a:xfrm>
            <a:off x="682671" y="491438"/>
            <a:ext cx="5723792" cy="400110"/>
          </a:xfrm>
          <a:prstGeom prst="rect">
            <a:avLst/>
          </a:prstGeom>
          <a:noFill/>
        </p:spPr>
        <p:txBody>
          <a:bodyPr wrap="square" rtlCol="0">
            <a:spAutoFit/>
          </a:bodyPr>
          <a:lstStyle/>
          <a:p>
            <a:r>
              <a:rPr lang="zh-CN" altLang="en-US" sz="2000" dirty="0" smtClean="0">
                <a:solidFill>
                  <a:srgbClr val="458B7C"/>
                </a:solidFill>
                <a:latin typeface="Adobe 黑体 Std R" pitchFamily="34" charset="-122"/>
                <a:ea typeface="Adobe 黑体 Std R" pitchFamily="34" charset="-122"/>
              </a:rPr>
              <a:t>研究生读书报告 </a:t>
            </a:r>
            <a:r>
              <a:rPr lang="zh-CN" altLang="en-US" sz="2000" dirty="0" smtClean="0">
                <a:solidFill>
                  <a:schemeClr val="bg1">
                    <a:lumMod val="65000"/>
                  </a:schemeClr>
                </a:solidFill>
                <a:latin typeface="Adobe 黑体 Std R" pitchFamily="34" charset="-122"/>
                <a:ea typeface="Adobe 黑体 Std R" pitchFamily="34" charset="-122"/>
              </a:rPr>
              <a:t>手势</a:t>
            </a:r>
            <a:r>
              <a:rPr lang="zh-CN" altLang="en-US" sz="2000" dirty="0">
                <a:solidFill>
                  <a:schemeClr val="bg1">
                    <a:lumMod val="65000"/>
                  </a:schemeClr>
                </a:solidFill>
                <a:latin typeface="Adobe 黑体 Std R" pitchFamily="34" charset="-122"/>
                <a:ea typeface="Adobe 黑体 Std R" pitchFamily="34" charset="-122"/>
              </a:rPr>
              <a:t>识别的机器学习算法比较</a:t>
            </a:r>
            <a:endParaRPr lang="id-ID" sz="2000" dirty="0">
              <a:solidFill>
                <a:srgbClr val="458B7C"/>
              </a:solidFill>
              <a:latin typeface="Adobe 黑体 Std R" pitchFamily="34" charset="-122"/>
              <a:ea typeface="Adobe 黑体 Std R" pitchFamily="34" charset="-122"/>
            </a:endParaRPr>
          </a:p>
        </p:txBody>
      </p:sp>
      <p:grpSp>
        <p:nvGrpSpPr>
          <p:cNvPr id="15" name="Group 1"/>
          <p:cNvGrpSpPr/>
          <p:nvPr/>
        </p:nvGrpSpPr>
        <p:grpSpPr>
          <a:xfrm rot="16200000">
            <a:off x="204776" y="907186"/>
            <a:ext cx="773681" cy="67506"/>
            <a:chOff x="5800526" y="4057907"/>
            <a:chExt cx="773681" cy="67506"/>
          </a:xfrm>
        </p:grpSpPr>
        <p:sp>
          <p:nvSpPr>
            <p:cNvPr id="16" name="Oval 14"/>
            <p:cNvSpPr/>
            <p:nvPr/>
          </p:nvSpPr>
          <p:spPr>
            <a:xfrm>
              <a:off x="5800526" y="4057907"/>
              <a:ext cx="67506" cy="67506"/>
            </a:xfrm>
            <a:prstGeom prst="ellipse">
              <a:avLst/>
            </a:prstGeom>
            <a:solidFill>
              <a:srgbClr val="4E9F8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5"/>
            <p:cNvSpPr/>
            <p:nvPr/>
          </p:nvSpPr>
          <p:spPr>
            <a:xfrm>
              <a:off x="5879481" y="4057907"/>
              <a:ext cx="67506" cy="67506"/>
            </a:xfrm>
            <a:prstGeom prst="ellipse">
              <a:avLst/>
            </a:prstGeom>
            <a:solidFill>
              <a:srgbClr val="4E9F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6"/>
            <p:cNvSpPr/>
            <p:nvPr/>
          </p:nvSpPr>
          <p:spPr>
            <a:xfrm>
              <a:off x="5958437" y="4057907"/>
              <a:ext cx="67506" cy="67506"/>
            </a:xfrm>
            <a:prstGeom prst="ellipse">
              <a:avLst/>
            </a:prstGeom>
            <a:solidFill>
              <a:srgbClr val="4E9F8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7"/>
            <p:cNvSpPr/>
            <p:nvPr/>
          </p:nvSpPr>
          <p:spPr>
            <a:xfrm>
              <a:off x="6037392" y="4057907"/>
              <a:ext cx="67506" cy="67506"/>
            </a:xfrm>
            <a:prstGeom prst="ellipse">
              <a:avLst/>
            </a:prstGeom>
            <a:solidFill>
              <a:srgbClr val="4E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Oval 18"/>
            <p:cNvSpPr/>
            <p:nvPr/>
          </p:nvSpPr>
          <p:spPr>
            <a:xfrm>
              <a:off x="6116347" y="4057907"/>
              <a:ext cx="67506" cy="67506"/>
            </a:xfrm>
            <a:prstGeom prst="ellipse">
              <a:avLst/>
            </a:prstGeom>
            <a:solidFill>
              <a:srgbClr val="4E9F8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5"/>
            <p:cNvSpPr/>
            <p:nvPr/>
          </p:nvSpPr>
          <p:spPr>
            <a:xfrm>
              <a:off x="6190880" y="4057907"/>
              <a:ext cx="67506" cy="67506"/>
            </a:xfrm>
            <a:prstGeom prst="ellipse">
              <a:avLst/>
            </a:prstGeom>
            <a:solidFill>
              <a:srgbClr val="4E9F8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6"/>
            <p:cNvSpPr/>
            <p:nvPr/>
          </p:nvSpPr>
          <p:spPr>
            <a:xfrm>
              <a:off x="6269835" y="4057907"/>
              <a:ext cx="67506" cy="67506"/>
            </a:xfrm>
            <a:prstGeom prst="ellipse">
              <a:avLst/>
            </a:prstGeom>
            <a:solidFill>
              <a:srgbClr val="4E9F8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7"/>
            <p:cNvSpPr/>
            <p:nvPr/>
          </p:nvSpPr>
          <p:spPr>
            <a:xfrm>
              <a:off x="6348791" y="4057907"/>
              <a:ext cx="67506" cy="67506"/>
            </a:xfrm>
            <a:prstGeom prst="ellipse">
              <a:avLst/>
            </a:prstGeom>
            <a:solidFill>
              <a:srgbClr val="4E9F8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8"/>
            <p:cNvSpPr/>
            <p:nvPr/>
          </p:nvSpPr>
          <p:spPr>
            <a:xfrm>
              <a:off x="6427746" y="4057907"/>
              <a:ext cx="67506" cy="67506"/>
            </a:xfrm>
            <a:prstGeom prst="ellipse">
              <a:avLst/>
            </a:prstGeom>
            <a:solidFill>
              <a:srgbClr val="4E9F8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9"/>
            <p:cNvSpPr/>
            <p:nvPr/>
          </p:nvSpPr>
          <p:spPr>
            <a:xfrm>
              <a:off x="6506701" y="4057907"/>
              <a:ext cx="67506" cy="67506"/>
            </a:xfrm>
            <a:prstGeom prst="ellipse">
              <a:avLst/>
            </a:prstGeom>
            <a:solidFill>
              <a:srgbClr val="4E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683" y="3495718"/>
            <a:ext cx="8178800" cy="25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0125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82671" y="891548"/>
            <a:ext cx="6769802" cy="261610"/>
          </a:xfrm>
          <a:prstGeom prst="rect">
            <a:avLst/>
          </a:prstGeom>
        </p:spPr>
        <p:txBody>
          <a:bodyPr wrap="none">
            <a:spAutoFit/>
          </a:bodyPr>
          <a:lstStyle/>
          <a:p>
            <a:pPr algn="ctr"/>
            <a:r>
              <a:rPr lang="en-US" sz="1100" dirty="0" smtClean="0">
                <a:solidFill>
                  <a:srgbClr val="458B7C"/>
                </a:solidFill>
                <a:latin typeface="Raleway" panose="020B0003030101060003" pitchFamily="34" charset="0"/>
              </a:rPr>
              <a:t>REFERENCE</a:t>
            </a:r>
            <a:r>
              <a:rPr lang="en-US" sz="1100" dirty="0" smtClean="0">
                <a:solidFill>
                  <a:schemeClr val="bg1">
                    <a:lumMod val="65000"/>
                  </a:schemeClr>
                </a:solidFill>
                <a:latin typeface="Raleway" panose="020B0003030101060003" pitchFamily="34" charset="0"/>
              </a:rPr>
              <a:t> Gesture </a:t>
            </a:r>
            <a:r>
              <a:rPr lang="en-US" sz="1100" dirty="0">
                <a:solidFill>
                  <a:schemeClr val="bg1">
                    <a:lumMod val="65000"/>
                  </a:schemeClr>
                </a:solidFill>
                <a:latin typeface="Raleway" panose="020B0003030101060003" pitchFamily="34" charset="0"/>
              </a:rPr>
              <a:t>Recognition Using Leap Motion: A Comparison Between Machine Learning Algorithms</a:t>
            </a:r>
            <a:endParaRPr lang="id-ID" sz="1100" dirty="0">
              <a:solidFill>
                <a:schemeClr val="bg1">
                  <a:lumMod val="65000"/>
                </a:schemeClr>
              </a:solidFill>
              <a:latin typeface="Raleway" panose="020B0003030101060003" pitchFamily="34" charset="0"/>
            </a:endParaRPr>
          </a:p>
        </p:txBody>
      </p:sp>
      <p:sp>
        <p:nvSpPr>
          <p:cNvPr id="4" name="TextBox 3"/>
          <p:cNvSpPr txBox="1"/>
          <p:nvPr/>
        </p:nvSpPr>
        <p:spPr>
          <a:xfrm>
            <a:off x="1041890" y="1985015"/>
            <a:ext cx="5016010" cy="2308324"/>
          </a:xfrm>
          <a:prstGeom prst="rect">
            <a:avLst/>
          </a:prstGeom>
          <a:noFill/>
        </p:spPr>
        <p:txBody>
          <a:bodyPr wrap="square" rtlCol="0">
            <a:spAutoFit/>
          </a:bodyPr>
          <a:lstStyle/>
          <a:p>
            <a:r>
              <a:rPr lang="en-US" altLang="zh-CN" sz="1600" b="1" dirty="0"/>
              <a:t>2 </a:t>
            </a:r>
            <a:r>
              <a:rPr lang="zh-CN" altLang="zh-CN" sz="1600" b="1" dirty="0"/>
              <a:t>算法</a:t>
            </a:r>
            <a:r>
              <a:rPr lang="zh-CN" altLang="zh-CN" sz="1600" b="1" dirty="0" smtClean="0"/>
              <a:t>简介</a:t>
            </a:r>
            <a:endParaRPr lang="en-US" altLang="zh-CN" sz="1600" b="1" dirty="0" smtClean="0"/>
          </a:p>
          <a:p>
            <a:endParaRPr lang="zh-CN" altLang="zh-CN" sz="1600" dirty="0"/>
          </a:p>
          <a:p>
            <a:r>
              <a:rPr lang="zh-CN" altLang="en-US" sz="1600" b="1" dirty="0" smtClean="0"/>
              <a:t>机器学习算法</a:t>
            </a:r>
            <a:endParaRPr lang="en-US" altLang="zh-CN" sz="1600" b="1" dirty="0"/>
          </a:p>
          <a:p>
            <a:endParaRPr lang="en-US" altLang="zh-CN" sz="1600" b="1" dirty="0"/>
          </a:p>
          <a:p>
            <a:r>
              <a:rPr lang="zh-CN" altLang="zh-CN" sz="1600" b="1" dirty="0"/>
              <a:t>决策树</a:t>
            </a:r>
            <a:r>
              <a:rPr lang="zh-CN" altLang="zh-CN" sz="1600" dirty="0"/>
              <a:t>：决策树是一个预测模型；他代表的是对象属性与对象值之间的一种映射关系。树中每个节点表示某个对象，而每个分叉路径则代表某个可能的属性值，而每个叶节点则对应从根节点到该叶节点所经历的路径所表示的对象的值。</a:t>
            </a:r>
          </a:p>
        </p:txBody>
      </p:sp>
      <p:sp>
        <p:nvSpPr>
          <p:cNvPr id="14" name="TextBox 13"/>
          <p:cNvSpPr txBox="1"/>
          <p:nvPr/>
        </p:nvSpPr>
        <p:spPr>
          <a:xfrm>
            <a:off x="682671" y="491438"/>
            <a:ext cx="5723792" cy="400110"/>
          </a:xfrm>
          <a:prstGeom prst="rect">
            <a:avLst/>
          </a:prstGeom>
          <a:noFill/>
        </p:spPr>
        <p:txBody>
          <a:bodyPr wrap="square" rtlCol="0">
            <a:spAutoFit/>
          </a:bodyPr>
          <a:lstStyle/>
          <a:p>
            <a:r>
              <a:rPr lang="zh-CN" altLang="en-US" sz="2000" dirty="0" smtClean="0">
                <a:solidFill>
                  <a:srgbClr val="458B7C"/>
                </a:solidFill>
                <a:latin typeface="Adobe 黑体 Std R" pitchFamily="34" charset="-122"/>
                <a:ea typeface="Adobe 黑体 Std R" pitchFamily="34" charset="-122"/>
              </a:rPr>
              <a:t>研究生读书报告 </a:t>
            </a:r>
            <a:r>
              <a:rPr lang="zh-CN" altLang="en-US" sz="2000" dirty="0" smtClean="0">
                <a:solidFill>
                  <a:schemeClr val="bg1">
                    <a:lumMod val="65000"/>
                  </a:schemeClr>
                </a:solidFill>
                <a:latin typeface="Adobe 黑体 Std R" pitchFamily="34" charset="-122"/>
                <a:ea typeface="Adobe 黑体 Std R" pitchFamily="34" charset="-122"/>
              </a:rPr>
              <a:t>手势</a:t>
            </a:r>
            <a:r>
              <a:rPr lang="zh-CN" altLang="en-US" sz="2000" dirty="0">
                <a:solidFill>
                  <a:schemeClr val="bg1">
                    <a:lumMod val="65000"/>
                  </a:schemeClr>
                </a:solidFill>
                <a:latin typeface="Adobe 黑体 Std R" pitchFamily="34" charset="-122"/>
                <a:ea typeface="Adobe 黑体 Std R" pitchFamily="34" charset="-122"/>
              </a:rPr>
              <a:t>识别的机器学习算法比较</a:t>
            </a:r>
            <a:endParaRPr lang="id-ID" sz="2000" dirty="0">
              <a:solidFill>
                <a:srgbClr val="458B7C"/>
              </a:solidFill>
              <a:latin typeface="Adobe 黑体 Std R" pitchFamily="34" charset="-122"/>
              <a:ea typeface="Adobe 黑体 Std R" pitchFamily="34" charset="-122"/>
            </a:endParaRPr>
          </a:p>
        </p:txBody>
      </p:sp>
      <p:grpSp>
        <p:nvGrpSpPr>
          <p:cNvPr id="15" name="Group 1"/>
          <p:cNvGrpSpPr/>
          <p:nvPr/>
        </p:nvGrpSpPr>
        <p:grpSpPr>
          <a:xfrm rot="16200000">
            <a:off x="204776" y="907186"/>
            <a:ext cx="773681" cy="67506"/>
            <a:chOff x="5800526" y="4057907"/>
            <a:chExt cx="773681" cy="67506"/>
          </a:xfrm>
        </p:grpSpPr>
        <p:sp>
          <p:nvSpPr>
            <p:cNvPr id="16" name="Oval 14"/>
            <p:cNvSpPr/>
            <p:nvPr/>
          </p:nvSpPr>
          <p:spPr>
            <a:xfrm>
              <a:off x="5800526" y="4057907"/>
              <a:ext cx="67506" cy="67506"/>
            </a:xfrm>
            <a:prstGeom prst="ellipse">
              <a:avLst/>
            </a:prstGeom>
            <a:solidFill>
              <a:srgbClr val="4E9F8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5"/>
            <p:cNvSpPr/>
            <p:nvPr/>
          </p:nvSpPr>
          <p:spPr>
            <a:xfrm>
              <a:off x="5879481" y="4057907"/>
              <a:ext cx="67506" cy="67506"/>
            </a:xfrm>
            <a:prstGeom prst="ellipse">
              <a:avLst/>
            </a:prstGeom>
            <a:solidFill>
              <a:srgbClr val="4E9F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6"/>
            <p:cNvSpPr/>
            <p:nvPr/>
          </p:nvSpPr>
          <p:spPr>
            <a:xfrm>
              <a:off x="5958437" y="4057907"/>
              <a:ext cx="67506" cy="67506"/>
            </a:xfrm>
            <a:prstGeom prst="ellipse">
              <a:avLst/>
            </a:prstGeom>
            <a:solidFill>
              <a:srgbClr val="4E9F8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7"/>
            <p:cNvSpPr/>
            <p:nvPr/>
          </p:nvSpPr>
          <p:spPr>
            <a:xfrm>
              <a:off x="6037392" y="4057907"/>
              <a:ext cx="67506" cy="67506"/>
            </a:xfrm>
            <a:prstGeom prst="ellipse">
              <a:avLst/>
            </a:prstGeom>
            <a:solidFill>
              <a:srgbClr val="4E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Oval 18"/>
            <p:cNvSpPr/>
            <p:nvPr/>
          </p:nvSpPr>
          <p:spPr>
            <a:xfrm>
              <a:off x="6116347" y="4057907"/>
              <a:ext cx="67506" cy="67506"/>
            </a:xfrm>
            <a:prstGeom prst="ellipse">
              <a:avLst/>
            </a:prstGeom>
            <a:solidFill>
              <a:srgbClr val="4E9F8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5"/>
            <p:cNvSpPr/>
            <p:nvPr/>
          </p:nvSpPr>
          <p:spPr>
            <a:xfrm>
              <a:off x="6190880" y="4057907"/>
              <a:ext cx="67506" cy="67506"/>
            </a:xfrm>
            <a:prstGeom prst="ellipse">
              <a:avLst/>
            </a:prstGeom>
            <a:solidFill>
              <a:srgbClr val="4E9F8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6"/>
            <p:cNvSpPr/>
            <p:nvPr/>
          </p:nvSpPr>
          <p:spPr>
            <a:xfrm>
              <a:off x="6269835" y="4057907"/>
              <a:ext cx="67506" cy="67506"/>
            </a:xfrm>
            <a:prstGeom prst="ellipse">
              <a:avLst/>
            </a:prstGeom>
            <a:solidFill>
              <a:srgbClr val="4E9F8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7"/>
            <p:cNvSpPr/>
            <p:nvPr/>
          </p:nvSpPr>
          <p:spPr>
            <a:xfrm>
              <a:off x="6348791" y="4057907"/>
              <a:ext cx="67506" cy="67506"/>
            </a:xfrm>
            <a:prstGeom prst="ellipse">
              <a:avLst/>
            </a:prstGeom>
            <a:solidFill>
              <a:srgbClr val="4E9F8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8"/>
            <p:cNvSpPr/>
            <p:nvPr/>
          </p:nvSpPr>
          <p:spPr>
            <a:xfrm>
              <a:off x="6427746" y="4057907"/>
              <a:ext cx="67506" cy="67506"/>
            </a:xfrm>
            <a:prstGeom prst="ellipse">
              <a:avLst/>
            </a:prstGeom>
            <a:solidFill>
              <a:srgbClr val="4E9F8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9"/>
            <p:cNvSpPr/>
            <p:nvPr/>
          </p:nvSpPr>
          <p:spPr>
            <a:xfrm>
              <a:off x="6506701" y="4057907"/>
              <a:ext cx="67506" cy="67506"/>
            </a:xfrm>
            <a:prstGeom prst="ellipse">
              <a:avLst/>
            </a:prstGeom>
            <a:solidFill>
              <a:srgbClr val="4E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2050" name="Picture 2" descr="Decision tree 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3939" y="2442215"/>
            <a:ext cx="3818807" cy="2692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82094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82671" y="891548"/>
            <a:ext cx="6769802" cy="261610"/>
          </a:xfrm>
          <a:prstGeom prst="rect">
            <a:avLst/>
          </a:prstGeom>
        </p:spPr>
        <p:txBody>
          <a:bodyPr wrap="none">
            <a:spAutoFit/>
          </a:bodyPr>
          <a:lstStyle/>
          <a:p>
            <a:pPr algn="ctr"/>
            <a:r>
              <a:rPr lang="en-US" sz="1100" dirty="0" smtClean="0">
                <a:solidFill>
                  <a:srgbClr val="458B7C"/>
                </a:solidFill>
                <a:latin typeface="Raleway" panose="020B0003030101060003" pitchFamily="34" charset="0"/>
              </a:rPr>
              <a:t>REFERENCE</a:t>
            </a:r>
            <a:r>
              <a:rPr lang="en-US" sz="1100" dirty="0" smtClean="0">
                <a:solidFill>
                  <a:schemeClr val="bg1">
                    <a:lumMod val="65000"/>
                  </a:schemeClr>
                </a:solidFill>
                <a:latin typeface="Raleway" panose="020B0003030101060003" pitchFamily="34" charset="0"/>
              </a:rPr>
              <a:t> Gesture </a:t>
            </a:r>
            <a:r>
              <a:rPr lang="en-US" sz="1100" dirty="0">
                <a:solidFill>
                  <a:schemeClr val="bg1">
                    <a:lumMod val="65000"/>
                  </a:schemeClr>
                </a:solidFill>
                <a:latin typeface="Raleway" panose="020B0003030101060003" pitchFamily="34" charset="0"/>
              </a:rPr>
              <a:t>Recognition Using Leap Motion: A Comparison Between Machine Learning Algorithms</a:t>
            </a:r>
            <a:endParaRPr lang="id-ID" sz="1100" dirty="0">
              <a:solidFill>
                <a:schemeClr val="bg1">
                  <a:lumMod val="65000"/>
                </a:schemeClr>
              </a:solidFill>
              <a:latin typeface="Raleway" panose="020B0003030101060003" pitchFamily="34" charset="0"/>
            </a:endParaRPr>
          </a:p>
        </p:txBody>
      </p:sp>
      <p:sp>
        <p:nvSpPr>
          <p:cNvPr id="4" name="TextBox 3"/>
          <p:cNvSpPr txBox="1"/>
          <p:nvPr/>
        </p:nvSpPr>
        <p:spPr>
          <a:xfrm>
            <a:off x="1041890" y="1985015"/>
            <a:ext cx="5016010" cy="1815882"/>
          </a:xfrm>
          <a:prstGeom prst="rect">
            <a:avLst/>
          </a:prstGeom>
          <a:noFill/>
        </p:spPr>
        <p:txBody>
          <a:bodyPr wrap="square" rtlCol="0">
            <a:spAutoFit/>
          </a:bodyPr>
          <a:lstStyle/>
          <a:p>
            <a:r>
              <a:rPr lang="en-US" altLang="zh-CN" sz="1600" b="1" dirty="0"/>
              <a:t>2 </a:t>
            </a:r>
            <a:r>
              <a:rPr lang="zh-CN" altLang="zh-CN" sz="1600" b="1" dirty="0"/>
              <a:t>算法</a:t>
            </a:r>
            <a:r>
              <a:rPr lang="zh-CN" altLang="zh-CN" sz="1600" b="1" dirty="0" smtClean="0"/>
              <a:t>简介</a:t>
            </a:r>
            <a:endParaRPr lang="en-US" altLang="zh-CN" sz="1600" b="1" dirty="0" smtClean="0"/>
          </a:p>
          <a:p>
            <a:endParaRPr lang="zh-CN" altLang="zh-CN" sz="1600" dirty="0"/>
          </a:p>
          <a:p>
            <a:r>
              <a:rPr lang="zh-CN" altLang="en-US" sz="1600" b="1" dirty="0" smtClean="0"/>
              <a:t>机器学习算法</a:t>
            </a:r>
            <a:endParaRPr lang="en-US" altLang="zh-CN" sz="1600" b="1" dirty="0"/>
          </a:p>
          <a:p>
            <a:endParaRPr lang="en-US" altLang="zh-CN" sz="1600" b="1" dirty="0"/>
          </a:p>
          <a:p>
            <a:r>
              <a:rPr lang="zh-CN" altLang="zh-CN" sz="1600" b="1" dirty="0"/>
              <a:t>支持向量机（</a:t>
            </a:r>
            <a:r>
              <a:rPr lang="en-US" altLang="zh-CN" sz="1600" b="1" dirty="0"/>
              <a:t>SVM</a:t>
            </a:r>
            <a:r>
              <a:rPr lang="zh-CN" altLang="zh-CN" sz="1600" b="1" dirty="0"/>
              <a:t>）</a:t>
            </a:r>
            <a:r>
              <a:rPr lang="zh-CN" altLang="zh-CN" sz="1600" dirty="0"/>
              <a:t>：支持向量机在高维或无限维空间中构造超平面或超平面集合，其可以用于分类、回归或其他任务。</a:t>
            </a:r>
          </a:p>
        </p:txBody>
      </p:sp>
      <p:sp>
        <p:nvSpPr>
          <p:cNvPr id="14" name="TextBox 13"/>
          <p:cNvSpPr txBox="1"/>
          <p:nvPr/>
        </p:nvSpPr>
        <p:spPr>
          <a:xfrm>
            <a:off x="682671" y="491438"/>
            <a:ext cx="5723792" cy="400110"/>
          </a:xfrm>
          <a:prstGeom prst="rect">
            <a:avLst/>
          </a:prstGeom>
          <a:noFill/>
        </p:spPr>
        <p:txBody>
          <a:bodyPr wrap="square" rtlCol="0">
            <a:spAutoFit/>
          </a:bodyPr>
          <a:lstStyle/>
          <a:p>
            <a:r>
              <a:rPr lang="zh-CN" altLang="en-US" sz="2000" dirty="0" smtClean="0">
                <a:solidFill>
                  <a:srgbClr val="458B7C"/>
                </a:solidFill>
                <a:latin typeface="Adobe 黑体 Std R" pitchFamily="34" charset="-122"/>
                <a:ea typeface="Adobe 黑体 Std R" pitchFamily="34" charset="-122"/>
              </a:rPr>
              <a:t>研究生读书报告 </a:t>
            </a:r>
            <a:r>
              <a:rPr lang="zh-CN" altLang="en-US" sz="2000" dirty="0" smtClean="0">
                <a:solidFill>
                  <a:schemeClr val="bg1">
                    <a:lumMod val="65000"/>
                  </a:schemeClr>
                </a:solidFill>
                <a:latin typeface="Adobe 黑体 Std R" pitchFamily="34" charset="-122"/>
                <a:ea typeface="Adobe 黑体 Std R" pitchFamily="34" charset="-122"/>
              </a:rPr>
              <a:t>手势</a:t>
            </a:r>
            <a:r>
              <a:rPr lang="zh-CN" altLang="en-US" sz="2000" dirty="0">
                <a:solidFill>
                  <a:schemeClr val="bg1">
                    <a:lumMod val="65000"/>
                  </a:schemeClr>
                </a:solidFill>
                <a:latin typeface="Adobe 黑体 Std R" pitchFamily="34" charset="-122"/>
                <a:ea typeface="Adobe 黑体 Std R" pitchFamily="34" charset="-122"/>
              </a:rPr>
              <a:t>识别的机器学习算法比较</a:t>
            </a:r>
            <a:endParaRPr lang="id-ID" sz="2000" dirty="0">
              <a:solidFill>
                <a:srgbClr val="458B7C"/>
              </a:solidFill>
              <a:latin typeface="Adobe 黑体 Std R" pitchFamily="34" charset="-122"/>
              <a:ea typeface="Adobe 黑体 Std R" pitchFamily="34" charset="-122"/>
            </a:endParaRPr>
          </a:p>
        </p:txBody>
      </p:sp>
      <p:grpSp>
        <p:nvGrpSpPr>
          <p:cNvPr id="15" name="Group 1"/>
          <p:cNvGrpSpPr/>
          <p:nvPr/>
        </p:nvGrpSpPr>
        <p:grpSpPr>
          <a:xfrm rot="16200000">
            <a:off x="204776" y="907186"/>
            <a:ext cx="773681" cy="67506"/>
            <a:chOff x="5800526" y="4057907"/>
            <a:chExt cx="773681" cy="67506"/>
          </a:xfrm>
        </p:grpSpPr>
        <p:sp>
          <p:nvSpPr>
            <p:cNvPr id="16" name="Oval 14"/>
            <p:cNvSpPr/>
            <p:nvPr/>
          </p:nvSpPr>
          <p:spPr>
            <a:xfrm>
              <a:off x="5800526" y="4057907"/>
              <a:ext cx="67506" cy="67506"/>
            </a:xfrm>
            <a:prstGeom prst="ellipse">
              <a:avLst/>
            </a:prstGeom>
            <a:solidFill>
              <a:srgbClr val="4E9F8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5"/>
            <p:cNvSpPr/>
            <p:nvPr/>
          </p:nvSpPr>
          <p:spPr>
            <a:xfrm>
              <a:off x="5879481" y="4057907"/>
              <a:ext cx="67506" cy="67506"/>
            </a:xfrm>
            <a:prstGeom prst="ellipse">
              <a:avLst/>
            </a:prstGeom>
            <a:solidFill>
              <a:srgbClr val="4E9F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6"/>
            <p:cNvSpPr/>
            <p:nvPr/>
          </p:nvSpPr>
          <p:spPr>
            <a:xfrm>
              <a:off x="5958437" y="4057907"/>
              <a:ext cx="67506" cy="67506"/>
            </a:xfrm>
            <a:prstGeom prst="ellipse">
              <a:avLst/>
            </a:prstGeom>
            <a:solidFill>
              <a:srgbClr val="4E9F8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7"/>
            <p:cNvSpPr/>
            <p:nvPr/>
          </p:nvSpPr>
          <p:spPr>
            <a:xfrm>
              <a:off x="6037392" y="4057907"/>
              <a:ext cx="67506" cy="67506"/>
            </a:xfrm>
            <a:prstGeom prst="ellipse">
              <a:avLst/>
            </a:prstGeom>
            <a:solidFill>
              <a:srgbClr val="4E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Oval 18"/>
            <p:cNvSpPr/>
            <p:nvPr/>
          </p:nvSpPr>
          <p:spPr>
            <a:xfrm>
              <a:off x="6116347" y="4057907"/>
              <a:ext cx="67506" cy="67506"/>
            </a:xfrm>
            <a:prstGeom prst="ellipse">
              <a:avLst/>
            </a:prstGeom>
            <a:solidFill>
              <a:srgbClr val="4E9F8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5"/>
            <p:cNvSpPr/>
            <p:nvPr/>
          </p:nvSpPr>
          <p:spPr>
            <a:xfrm>
              <a:off x="6190880" y="4057907"/>
              <a:ext cx="67506" cy="67506"/>
            </a:xfrm>
            <a:prstGeom prst="ellipse">
              <a:avLst/>
            </a:prstGeom>
            <a:solidFill>
              <a:srgbClr val="4E9F8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6"/>
            <p:cNvSpPr/>
            <p:nvPr/>
          </p:nvSpPr>
          <p:spPr>
            <a:xfrm>
              <a:off x="6269835" y="4057907"/>
              <a:ext cx="67506" cy="67506"/>
            </a:xfrm>
            <a:prstGeom prst="ellipse">
              <a:avLst/>
            </a:prstGeom>
            <a:solidFill>
              <a:srgbClr val="4E9F8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7"/>
            <p:cNvSpPr/>
            <p:nvPr/>
          </p:nvSpPr>
          <p:spPr>
            <a:xfrm>
              <a:off x="6348791" y="4057907"/>
              <a:ext cx="67506" cy="67506"/>
            </a:xfrm>
            <a:prstGeom prst="ellipse">
              <a:avLst/>
            </a:prstGeom>
            <a:solidFill>
              <a:srgbClr val="4E9F8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8"/>
            <p:cNvSpPr/>
            <p:nvPr/>
          </p:nvSpPr>
          <p:spPr>
            <a:xfrm>
              <a:off x="6427746" y="4057907"/>
              <a:ext cx="67506" cy="67506"/>
            </a:xfrm>
            <a:prstGeom prst="ellipse">
              <a:avLst/>
            </a:prstGeom>
            <a:solidFill>
              <a:srgbClr val="4E9F8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9"/>
            <p:cNvSpPr/>
            <p:nvPr/>
          </p:nvSpPr>
          <p:spPr>
            <a:xfrm>
              <a:off x="6506701" y="4057907"/>
              <a:ext cx="67506" cy="67506"/>
            </a:xfrm>
            <a:prstGeom prst="ellipse">
              <a:avLst/>
            </a:prstGeom>
            <a:solidFill>
              <a:srgbClr val="4E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3076" name="Picture 4" descr="https://upload.wikimedia.org/wikipedia/commons/thumb/b/b5/Svm_separating_hyperplanes_%28SVG%29.svg/1024px-Svm_separating_hyperplanes_%28SVG%29.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9592" y="2134456"/>
            <a:ext cx="4107751" cy="355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9601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82671" y="891548"/>
            <a:ext cx="6769802" cy="261610"/>
          </a:xfrm>
          <a:prstGeom prst="rect">
            <a:avLst/>
          </a:prstGeom>
        </p:spPr>
        <p:txBody>
          <a:bodyPr wrap="none">
            <a:spAutoFit/>
          </a:bodyPr>
          <a:lstStyle/>
          <a:p>
            <a:pPr algn="ctr"/>
            <a:r>
              <a:rPr lang="en-US" sz="1100" dirty="0" smtClean="0">
                <a:solidFill>
                  <a:srgbClr val="458B7C"/>
                </a:solidFill>
                <a:latin typeface="Raleway" panose="020B0003030101060003" pitchFamily="34" charset="0"/>
              </a:rPr>
              <a:t>REFERENCE</a:t>
            </a:r>
            <a:r>
              <a:rPr lang="en-US" sz="1100" dirty="0" smtClean="0">
                <a:solidFill>
                  <a:schemeClr val="bg1">
                    <a:lumMod val="65000"/>
                  </a:schemeClr>
                </a:solidFill>
                <a:latin typeface="Raleway" panose="020B0003030101060003" pitchFamily="34" charset="0"/>
              </a:rPr>
              <a:t> Gesture </a:t>
            </a:r>
            <a:r>
              <a:rPr lang="en-US" sz="1100" dirty="0">
                <a:solidFill>
                  <a:schemeClr val="bg1">
                    <a:lumMod val="65000"/>
                  </a:schemeClr>
                </a:solidFill>
                <a:latin typeface="Raleway" panose="020B0003030101060003" pitchFamily="34" charset="0"/>
              </a:rPr>
              <a:t>Recognition Using Leap Motion: A Comparison Between Machine Learning Algorithms</a:t>
            </a:r>
            <a:endParaRPr lang="id-ID" sz="1100" dirty="0">
              <a:solidFill>
                <a:schemeClr val="bg1">
                  <a:lumMod val="65000"/>
                </a:schemeClr>
              </a:solidFill>
              <a:latin typeface="Raleway" panose="020B0003030101060003" pitchFamily="34" charset="0"/>
            </a:endParaRPr>
          </a:p>
        </p:txBody>
      </p:sp>
      <p:sp>
        <p:nvSpPr>
          <p:cNvPr id="4" name="TextBox 3"/>
          <p:cNvSpPr txBox="1"/>
          <p:nvPr/>
        </p:nvSpPr>
        <p:spPr>
          <a:xfrm>
            <a:off x="1041890" y="1985015"/>
            <a:ext cx="5016010" cy="1815882"/>
          </a:xfrm>
          <a:prstGeom prst="rect">
            <a:avLst/>
          </a:prstGeom>
          <a:noFill/>
        </p:spPr>
        <p:txBody>
          <a:bodyPr wrap="square" rtlCol="0">
            <a:spAutoFit/>
          </a:bodyPr>
          <a:lstStyle/>
          <a:p>
            <a:r>
              <a:rPr lang="en-US" altLang="zh-CN" sz="1600" b="1" dirty="0"/>
              <a:t>2 </a:t>
            </a:r>
            <a:r>
              <a:rPr lang="zh-CN" altLang="zh-CN" sz="1600" b="1" dirty="0"/>
              <a:t>算法</a:t>
            </a:r>
            <a:r>
              <a:rPr lang="zh-CN" altLang="zh-CN" sz="1600" b="1" dirty="0" smtClean="0"/>
              <a:t>简介</a:t>
            </a:r>
            <a:endParaRPr lang="en-US" altLang="zh-CN" sz="1600" b="1" dirty="0" smtClean="0"/>
          </a:p>
          <a:p>
            <a:endParaRPr lang="zh-CN" altLang="zh-CN" sz="1600" dirty="0"/>
          </a:p>
          <a:p>
            <a:r>
              <a:rPr lang="zh-CN" altLang="en-US" sz="1600" b="1" dirty="0" smtClean="0"/>
              <a:t>机器学习算法</a:t>
            </a:r>
            <a:endParaRPr lang="en-US" altLang="zh-CN" sz="1600" b="1" dirty="0"/>
          </a:p>
          <a:p>
            <a:endParaRPr lang="en-US" altLang="zh-CN" sz="1600" b="1" dirty="0"/>
          </a:p>
          <a:p>
            <a:r>
              <a:rPr lang="en-US" altLang="zh-CN" sz="1600" b="1" dirty="0"/>
              <a:t>K</a:t>
            </a:r>
            <a:r>
              <a:rPr lang="zh-CN" altLang="zh-CN" sz="1600" b="1" dirty="0"/>
              <a:t>近邻（</a:t>
            </a:r>
            <a:r>
              <a:rPr lang="en-US" altLang="zh-CN" sz="1600" b="1" dirty="0" smtClean="0"/>
              <a:t>KNN,</a:t>
            </a:r>
            <a:r>
              <a:rPr lang="en-US" altLang="zh-CN" sz="1600" dirty="0"/>
              <a:t> k-Nearest Neighbor</a:t>
            </a:r>
            <a:r>
              <a:rPr lang="zh-CN" altLang="zh-CN" sz="1600" b="1" dirty="0" smtClean="0"/>
              <a:t>）</a:t>
            </a:r>
            <a:r>
              <a:rPr lang="zh-CN" altLang="zh-CN" sz="1600" dirty="0" smtClean="0"/>
              <a:t>：给定</a:t>
            </a:r>
            <a:r>
              <a:rPr lang="zh-CN" altLang="zh-CN" sz="1600" dirty="0"/>
              <a:t>测试样本，基于某种距离度量找出训练集中与其最靠近的</a:t>
            </a:r>
            <a:r>
              <a:rPr lang="en-US" altLang="zh-CN" sz="1600" dirty="0"/>
              <a:t> k </a:t>
            </a:r>
            <a:r>
              <a:rPr lang="zh-CN" altLang="zh-CN" sz="1600" dirty="0"/>
              <a:t>个训练样本，然后基于这</a:t>
            </a:r>
            <a:r>
              <a:rPr lang="en-US" altLang="zh-CN" sz="1600" dirty="0"/>
              <a:t> k </a:t>
            </a:r>
            <a:r>
              <a:rPr lang="zh-CN" altLang="zh-CN" sz="1600" dirty="0"/>
              <a:t>个</a:t>
            </a:r>
            <a:r>
              <a:rPr lang="en-US" altLang="zh-CN" sz="1600" dirty="0"/>
              <a:t>"</a:t>
            </a:r>
            <a:r>
              <a:rPr lang="zh-CN" altLang="zh-CN" sz="1600" dirty="0"/>
              <a:t>邻居</a:t>
            </a:r>
            <a:r>
              <a:rPr lang="en-US" altLang="zh-CN" sz="1600" dirty="0"/>
              <a:t>"</a:t>
            </a:r>
            <a:r>
              <a:rPr lang="zh-CN" altLang="zh-CN" sz="1600" dirty="0"/>
              <a:t>的信息来进行预测。</a:t>
            </a:r>
          </a:p>
        </p:txBody>
      </p:sp>
      <p:sp>
        <p:nvSpPr>
          <p:cNvPr id="14" name="TextBox 13"/>
          <p:cNvSpPr txBox="1"/>
          <p:nvPr/>
        </p:nvSpPr>
        <p:spPr>
          <a:xfrm>
            <a:off x="682671" y="491438"/>
            <a:ext cx="5723792" cy="400110"/>
          </a:xfrm>
          <a:prstGeom prst="rect">
            <a:avLst/>
          </a:prstGeom>
          <a:noFill/>
        </p:spPr>
        <p:txBody>
          <a:bodyPr wrap="square" rtlCol="0">
            <a:spAutoFit/>
          </a:bodyPr>
          <a:lstStyle/>
          <a:p>
            <a:r>
              <a:rPr lang="zh-CN" altLang="en-US" sz="2000" dirty="0" smtClean="0">
                <a:solidFill>
                  <a:srgbClr val="458B7C"/>
                </a:solidFill>
                <a:latin typeface="Adobe 黑体 Std R" pitchFamily="34" charset="-122"/>
                <a:ea typeface="Adobe 黑体 Std R" pitchFamily="34" charset="-122"/>
              </a:rPr>
              <a:t>研究生读书报告 </a:t>
            </a:r>
            <a:r>
              <a:rPr lang="zh-CN" altLang="en-US" sz="2000" dirty="0" smtClean="0">
                <a:solidFill>
                  <a:schemeClr val="bg1">
                    <a:lumMod val="65000"/>
                  </a:schemeClr>
                </a:solidFill>
                <a:latin typeface="Adobe 黑体 Std R" pitchFamily="34" charset="-122"/>
                <a:ea typeface="Adobe 黑体 Std R" pitchFamily="34" charset="-122"/>
              </a:rPr>
              <a:t>手势</a:t>
            </a:r>
            <a:r>
              <a:rPr lang="zh-CN" altLang="en-US" sz="2000" dirty="0">
                <a:solidFill>
                  <a:schemeClr val="bg1">
                    <a:lumMod val="65000"/>
                  </a:schemeClr>
                </a:solidFill>
                <a:latin typeface="Adobe 黑体 Std R" pitchFamily="34" charset="-122"/>
                <a:ea typeface="Adobe 黑体 Std R" pitchFamily="34" charset="-122"/>
              </a:rPr>
              <a:t>识别的机器学习算法比较</a:t>
            </a:r>
            <a:endParaRPr lang="id-ID" sz="2000" dirty="0">
              <a:solidFill>
                <a:srgbClr val="458B7C"/>
              </a:solidFill>
              <a:latin typeface="Adobe 黑体 Std R" pitchFamily="34" charset="-122"/>
              <a:ea typeface="Adobe 黑体 Std R" pitchFamily="34" charset="-122"/>
            </a:endParaRPr>
          </a:p>
        </p:txBody>
      </p:sp>
      <p:grpSp>
        <p:nvGrpSpPr>
          <p:cNvPr id="15" name="Group 1"/>
          <p:cNvGrpSpPr/>
          <p:nvPr/>
        </p:nvGrpSpPr>
        <p:grpSpPr>
          <a:xfrm rot="16200000">
            <a:off x="204776" y="907186"/>
            <a:ext cx="773681" cy="67506"/>
            <a:chOff x="5800526" y="4057907"/>
            <a:chExt cx="773681" cy="67506"/>
          </a:xfrm>
        </p:grpSpPr>
        <p:sp>
          <p:nvSpPr>
            <p:cNvPr id="16" name="Oval 14"/>
            <p:cNvSpPr/>
            <p:nvPr/>
          </p:nvSpPr>
          <p:spPr>
            <a:xfrm>
              <a:off x="5800526" y="4057907"/>
              <a:ext cx="67506" cy="67506"/>
            </a:xfrm>
            <a:prstGeom prst="ellipse">
              <a:avLst/>
            </a:prstGeom>
            <a:solidFill>
              <a:srgbClr val="4E9F8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5"/>
            <p:cNvSpPr/>
            <p:nvPr/>
          </p:nvSpPr>
          <p:spPr>
            <a:xfrm>
              <a:off x="5879481" y="4057907"/>
              <a:ext cx="67506" cy="67506"/>
            </a:xfrm>
            <a:prstGeom prst="ellipse">
              <a:avLst/>
            </a:prstGeom>
            <a:solidFill>
              <a:srgbClr val="4E9F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6"/>
            <p:cNvSpPr/>
            <p:nvPr/>
          </p:nvSpPr>
          <p:spPr>
            <a:xfrm>
              <a:off x="5958437" y="4057907"/>
              <a:ext cx="67506" cy="67506"/>
            </a:xfrm>
            <a:prstGeom prst="ellipse">
              <a:avLst/>
            </a:prstGeom>
            <a:solidFill>
              <a:srgbClr val="4E9F8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7"/>
            <p:cNvSpPr/>
            <p:nvPr/>
          </p:nvSpPr>
          <p:spPr>
            <a:xfrm>
              <a:off x="6037392" y="4057907"/>
              <a:ext cx="67506" cy="67506"/>
            </a:xfrm>
            <a:prstGeom prst="ellipse">
              <a:avLst/>
            </a:prstGeom>
            <a:solidFill>
              <a:srgbClr val="4E9F8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Oval 18"/>
            <p:cNvSpPr/>
            <p:nvPr/>
          </p:nvSpPr>
          <p:spPr>
            <a:xfrm>
              <a:off x="6116347" y="4057907"/>
              <a:ext cx="67506" cy="67506"/>
            </a:xfrm>
            <a:prstGeom prst="ellipse">
              <a:avLst/>
            </a:prstGeom>
            <a:solidFill>
              <a:srgbClr val="4E9F8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5"/>
            <p:cNvSpPr/>
            <p:nvPr/>
          </p:nvSpPr>
          <p:spPr>
            <a:xfrm>
              <a:off x="6190880" y="4057907"/>
              <a:ext cx="67506" cy="67506"/>
            </a:xfrm>
            <a:prstGeom prst="ellipse">
              <a:avLst/>
            </a:prstGeom>
            <a:solidFill>
              <a:srgbClr val="4E9F8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6"/>
            <p:cNvSpPr/>
            <p:nvPr/>
          </p:nvSpPr>
          <p:spPr>
            <a:xfrm>
              <a:off x="6269835" y="4057907"/>
              <a:ext cx="67506" cy="67506"/>
            </a:xfrm>
            <a:prstGeom prst="ellipse">
              <a:avLst/>
            </a:prstGeom>
            <a:solidFill>
              <a:srgbClr val="4E9F8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7"/>
            <p:cNvSpPr/>
            <p:nvPr/>
          </p:nvSpPr>
          <p:spPr>
            <a:xfrm>
              <a:off x="6348791" y="4057907"/>
              <a:ext cx="67506" cy="67506"/>
            </a:xfrm>
            <a:prstGeom prst="ellipse">
              <a:avLst/>
            </a:prstGeom>
            <a:solidFill>
              <a:srgbClr val="4E9F8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8"/>
            <p:cNvSpPr/>
            <p:nvPr/>
          </p:nvSpPr>
          <p:spPr>
            <a:xfrm>
              <a:off x="6427746" y="4057907"/>
              <a:ext cx="67506" cy="67506"/>
            </a:xfrm>
            <a:prstGeom prst="ellipse">
              <a:avLst/>
            </a:prstGeom>
            <a:solidFill>
              <a:srgbClr val="4E9F8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9"/>
            <p:cNvSpPr/>
            <p:nvPr/>
          </p:nvSpPr>
          <p:spPr>
            <a:xfrm>
              <a:off x="6506701" y="4057907"/>
              <a:ext cx="67506" cy="67506"/>
            </a:xfrm>
            <a:prstGeom prst="ellipse">
              <a:avLst/>
            </a:prstGeom>
            <a:solidFill>
              <a:srgbClr val="4E9F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4100" name="Picture 4" descr="https://upload.wikimedia.org/wikipedia/commons/thumb/e/e7/KnnClassification.svg/1024px-KnnClassification.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7899" y="2110155"/>
            <a:ext cx="404906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34095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3295</TotalTime>
  <Words>1080</Words>
  <Application>Microsoft Office PowerPoint</Application>
  <PresentationFormat>自定义</PresentationFormat>
  <Paragraphs>80</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SignAddict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AbuSina</dc:creator>
  <cp:lastModifiedBy>PC</cp:lastModifiedBy>
  <cp:revision>440</cp:revision>
  <dcterms:created xsi:type="dcterms:W3CDTF">2014-06-26T04:26:33Z</dcterms:created>
  <dcterms:modified xsi:type="dcterms:W3CDTF">2018-12-24T15:46:36Z</dcterms:modified>
</cp:coreProperties>
</file>