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微信IOS客户端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IOS大作业项目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18" y="1219194"/>
            <a:ext cx="4377726" cy="804334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358647" y="368300"/>
            <a:ext cx="1536701" cy="609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登录界面</a:t>
            </a:r>
          </a:p>
        </p:txBody>
      </p:sp>
      <p:sp>
        <p:nvSpPr>
          <p:cNvPr id="171" name="Shape 171"/>
          <p:cNvSpPr/>
          <p:nvPr/>
        </p:nvSpPr>
        <p:spPr>
          <a:xfrm>
            <a:off x="5495797" y="1312333"/>
            <a:ext cx="5310983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老用户输入自己的密码即可登录，若要切换帐号，则点击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底部的其它帐号登录，若没有帐号，则点击注册按钮。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358647" y="368300"/>
            <a:ext cx="1536701" cy="609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注册界面</a:t>
            </a:r>
          </a:p>
        </p:txBody>
      </p:sp>
      <p:sp>
        <p:nvSpPr>
          <p:cNvPr id="174" name="Shape 174"/>
          <p:cNvSpPr/>
          <p:nvPr/>
        </p:nvSpPr>
        <p:spPr>
          <a:xfrm>
            <a:off x="5495797" y="1464733"/>
            <a:ext cx="5310983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新用户，点击注册新帐号，即可来到注册界面，输入帐号和密码即可拥有新的帐号，之后即可使用新的帐号进行登录。</a:t>
            </a:r>
          </a:p>
        </p:txBody>
      </p:sp>
      <p:pic>
        <p:nvPicPr>
          <p:cNvPr id="175" name="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851" y="1078333"/>
            <a:ext cx="4362229" cy="8014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519514" y="368300"/>
            <a:ext cx="5448301" cy="609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模仿微信界面（但功能并未实现）</a:t>
            </a:r>
          </a:p>
        </p:txBody>
      </p:sp>
      <p:pic>
        <p:nvPicPr>
          <p:cNvPr id="178" name="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385" y="1221745"/>
            <a:ext cx="4379643" cy="8046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9451" y="1221746"/>
            <a:ext cx="4379643" cy="8046862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9571584" y="1185333"/>
            <a:ext cx="3303456" cy="386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用户点击底部按钮，即可切换界面，用户可以在详情页面点击退出登录，即可退出，并回到登录界面。用户点击自己的帐号按钮，即可进入个人信息的的修改与更新。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409447" y="368300"/>
            <a:ext cx="2247901" cy="609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个人信息界面</a:t>
            </a:r>
          </a:p>
        </p:txBody>
      </p:sp>
      <p:sp>
        <p:nvSpPr>
          <p:cNvPr id="183" name="Shape 183"/>
          <p:cNvSpPr/>
          <p:nvPr/>
        </p:nvSpPr>
        <p:spPr>
          <a:xfrm>
            <a:off x="9887749" y="1553633"/>
            <a:ext cx="2646231" cy="292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在个人信息界面，可以设置自己的个人信息，也可以设置自己的头像，一切设置都会自动保存。</a:t>
            </a:r>
          </a:p>
        </p:txBody>
      </p:sp>
      <p:pic>
        <p:nvPicPr>
          <p:cNvPr id="184" name="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785" y="1176866"/>
            <a:ext cx="4299383" cy="789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4918" y="1273037"/>
            <a:ext cx="4194699" cy="7707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047" y="368300"/>
            <a:ext cx="2247901" cy="609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个人信息界面</a:t>
            </a:r>
          </a:p>
        </p:txBody>
      </p:sp>
      <p:sp>
        <p:nvSpPr>
          <p:cNvPr id="188" name="Shape 188"/>
          <p:cNvSpPr/>
          <p:nvPr/>
        </p:nvSpPr>
        <p:spPr>
          <a:xfrm>
            <a:off x="9169669" y="1913466"/>
            <a:ext cx="3702977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方便用户选择地区与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生日时间</a:t>
            </a:r>
          </a:p>
        </p:txBody>
      </p:sp>
      <p:pic>
        <p:nvPicPr>
          <p:cNvPr id="189" name="10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491585" y="1185366"/>
            <a:ext cx="4299374" cy="789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051" y="1185400"/>
            <a:ext cx="4299348" cy="7899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324781" y="368300"/>
            <a:ext cx="2247901" cy="609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添加好友界面</a:t>
            </a:r>
          </a:p>
        </p:txBody>
      </p:sp>
      <p:pic>
        <p:nvPicPr>
          <p:cNvPr id="193" name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18" y="1082619"/>
            <a:ext cx="4130096" cy="7588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25451" y="978133"/>
            <a:ext cx="4187626" cy="7694063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9169669" y="891116"/>
            <a:ext cx="3702977" cy="339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在通讯录右上角点击添加好友按钮，输入要添加的好友的帐号，然后好友就会收到验证信息，选择接受，双方就可以成为好友，就可以互相发送信息与图片。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392514" y="368300"/>
            <a:ext cx="2247901" cy="609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好友交流界面</a:t>
            </a:r>
          </a:p>
        </p:txBody>
      </p:sp>
      <p:pic>
        <p:nvPicPr>
          <p:cNvPr id="198" name="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18" y="1028335"/>
            <a:ext cx="4039223" cy="74213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10585" y="1084454"/>
            <a:ext cx="3978136" cy="7309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21964" y="990031"/>
            <a:ext cx="4230882" cy="7773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 you</a:t>
            </a:r>
          </a:p>
        </p:txBody>
      </p:sp>
      <p:sp>
        <p:nvSpPr>
          <p:cNvPr id="203" name="Shape 203"/>
          <p:cNvSpPr/>
          <p:nvPr>
            <p:ph type="body" idx="14"/>
          </p:nvPr>
        </p:nvSpPr>
        <p:spPr>
          <a:xfrm>
            <a:off x="406400" y="7789333"/>
            <a:ext cx="12192000" cy="1168401"/>
          </a:xfrm>
          <a:prstGeom prst="rect">
            <a:avLst/>
          </a:prstGeom>
        </p:spPr>
        <p:txBody>
          <a:bodyPr/>
          <a:lstStyle/>
          <a:p>
            <a:pPr/>
            <a:r>
              <a:t>郭奕庭 NB15042</a:t>
            </a:r>
          </a:p>
        </p:txBody>
      </p:sp>
      <p:sp>
        <p:nvSpPr>
          <p:cNvPr id="204" name="Shape 204"/>
          <p:cNvSpPr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