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49"/>
    <p:restoredTop sz="86283"/>
  </p:normalViewPr>
  <p:slideViewPr>
    <p:cSldViewPr snapToGrid="0" snapToObjects="1">
      <p:cViewPr varScale="1">
        <p:scale>
          <a:sx n="70" d="100"/>
          <a:sy n="70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6036D-AE0B-984F-A300-1F2F4258081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0ACFA-0857-1E4C-9A62-A99C96A6BF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0ACFA-0857-1E4C-9A62-A99C96A6BF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559B4-03E6-3C4F-A4DF-5E39DB70CA48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A585-2060-B84D-B8B2-C1F6DD7E9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" y="128016"/>
            <a:ext cx="11430000" cy="603503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别踩白块儿</a:t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/>
              <a:t>	</a:t>
            </a:r>
            <a:r>
              <a:rPr kumimoji="1" lang="zh-CN" altLang="en-US" dirty="0" smtClean="0"/>
              <a:t>		</a:t>
            </a:r>
            <a:r>
              <a:rPr kumimoji="1" lang="zh-CN" altLang="en-US" smtClean="0"/>
              <a:t>				  </a:t>
            </a:r>
            <a:r>
              <a:rPr kumimoji="1" lang="zh-CN" altLang="en-US" sz="2800" smtClean="0"/>
              <a:t>徐辉</a:t>
            </a:r>
            <a:r>
              <a:rPr kumimoji="1" lang="zh-CN" altLang="en-US" sz="2800" dirty="0" smtClean="0"/>
              <a:t/>
            </a:r>
            <a:br>
              <a:rPr kumimoji="1" lang="zh-CN" altLang="en-US" sz="2800" dirty="0" smtClean="0"/>
            </a:br>
            <a:r>
              <a:rPr kumimoji="1" lang="zh-CN" altLang="en-US" sz="2800" dirty="0"/>
              <a:t>	</a:t>
            </a:r>
            <a:r>
              <a:rPr kumimoji="1" lang="zh-CN" altLang="en-US" sz="2800" dirty="0" smtClean="0"/>
              <a:t>	</a:t>
            </a:r>
            <a:r>
              <a:rPr kumimoji="1" lang="zh-CN" altLang="en-US" sz="2800" smtClean="0"/>
              <a:t>						</a:t>
            </a:r>
            <a:r>
              <a:rPr kumimoji="1" lang="en-US" altLang="zh-CN" sz="2800" dirty="0" smtClean="0"/>
              <a:t>NB15156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益智类游戏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01512" cy="4351338"/>
          </a:xfrm>
        </p:spPr>
        <p:txBody>
          <a:bodyPr/>
          <a:lstStyle/>
          <a:p>
            <a:r>
              <a:rPr kumimoji="1" lang="zh-CN" altLang="en-US" dirty="0" smtClean="0"/>
              <a:t>主界面</a:t>
            </a:r>
          </a:p>
          <a:p>
            <a:r>
              <a:rPr lang="zh-CN" altLang="zh-CN" sz="2000" dirty="0"/>
              <a:t>这是游戏的开始界面，一行四行，由下往上分别记作第一行、第二行、第三行和第四行。上面的数字显示的是游戏消耗时间，当点击第二行的黑块时游戏开始。</a:t>
            </a:r>
          </a:p>
          <a:p>
            <a:endParaRPr kumimoji="1" lang="zh-CN" altLang="en-US" dirty="0"/>
          </a:p>
        </p:txBody>
      </p:sp>
      <p:pic>
        <p:nvPicPr>
          <p:cNvPr id="4" name="图片 3" descr="../Library/Containers/com.tencent.qq/Data/Library/Application%20Support/QQ/Users/444871403/QQ/Temp.db/DE9FCF43-5E62-4737-9D16-5867AF63A17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57" y="1434084"/>
            <a:ext cx="2794635" cy="4384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912" cy="4351338"/>
          </a:xfrm>
        </p:spPr>
        <p:txBody>
          <a:bodyPr/>
          <a:lstStyle/>
          <a:p>
            <a:r>
              <a:rPr kumimoji="1" lang="zh-CN" altLang="en-US" dirty="0" smtClean="0"/>
              <a:t>游戏中</a:t>
            </a:r>
          </a:p>
          <a:p>
            <a:r>
              <a:rPr lang="zh-CN" altLang="zh-CN" sz="2000" dirty="0"/>
              <a:t>灰色的代表已经点击的黑块，上图为游戏正在进行中的画面。</a:t>
            </a:r>
          </a:p>
          <a:p>
            <a:endParaRPr kumimoji="1" lang="zh-CN" altLang="en-US" dirty="0"/>
          </a:p>
        </p:txBody>
      </p:sp>
      <p:pic>
        <p:nvPicPr>
          <p:cNvPr id="4" name="图片 3" descr="../Library/Containers/com.tencent.qq/Data/Library/Application%20Support/QQ/Users/444871403/QQ/Temp.db/C47AB7A9-4D7F-4F60-B8F9-FD47853517F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90" y="1218692"/>
            <a:ext cx="2794635" cy="4384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00344" cy="4351338"/>
          </a:xfrm>
        </p:spPr>
        <p:txBody>
          <a:bodyPr/>
          <a:lstStyle/>
          <a:p>
            <a:r>
              <a:rPr kumimoji="1" lang="zh-CN" altLang="en-US" dirty="0" smtClean="0"/>
              <a:t>游戏失败</a:t>
            </a:r>
          </a:p>
          <a:p>
            <a:r>
              <a:rPr lang="zh-CN" altLang="zh-CN" sz="2000" dirty="0"/>
              <a:t>当误点第二行白块时，会显示失败，另外如果你点的是第二行以外的任何颜色的块儿，都不会有任何反应。</a:t>
            </a:r>
          </a:p>
          <a:p>
            <a:endParaRPr kumimoji="1" lang="zh-CN" altLang="en-US" dirty="0"/>
          </a:p>
        </p:txBody>
      </p:sp>
      <p:pic>
        <p:nvPicPr>
          <p:cNvPr id="4" name="图片 3" descr="../Library/Containers/com.tencent.qq/Data/Library/Application%20Support/QQ/Users/444871403/QQ/Temp.db/9EB2E190-CA5E-4C67-AF5D-DF916C6192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56" y="204724"/>
            <a:ext cx="4064000" cy="637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896" cy="4351338"/>
          </a:xfrm>
        </p:spPr>
        <p:txBody>
          <a:bodyPr/>
          <a:lstStyle/>
          <a:p>
            <a:r>
              <a:rPr kumimoji="1" lang="zh-CN" altLang="en-US" dirty="0" smtClean="0"/>
              <a:t>游戏结束</a:t>
            </a:r>
          </a:p>
          <a:p>
            <a:r>
              <a:rPr lang="zh-CN" altLang="zh-CN" sz="2000" dirty="0"/>
              <a:t>当点击完所有黑块后游戏结束，会出现如上图画面，图中的数字就是你点完所有黑块所消耗的时间，即通关时间。玩家可以根据通关时间来进行比赛，达到竞技的目的。</a:t>
            </a:r>
          </a:p>
          <a:p>
            <a:endParaRPr kumimoji="1" lang="zh-CN" altLang="en-US" dirty="0"/>
          </a:p>
        </p:txBody>
      </p:sp>
      <p:pic>
        <p:nvPicPr>
          <p:cNvPr id="4" name="图片 3" descr="../Library/Containers/com.tencent.qq/Data/Library/Application%20Support/QQ/Users/444871403/QQ/Temp.db/453754B3-BEAB-4927-837E-0F4C9872D2D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84" y="1108774"/>
            <a:ext cx="3137535" cy="4921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159</Words>
  <Application>Microsoft Macintosh PowerPoint</Application>
  <PresentationFormat>宽屏</PresentationFormat>
  <Paragraphs>11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主题</vt:lpstr>
      <vt:lpstr>别踩白块儿           徐辉         NB15156</vt:lpstr>
      <vt:lpstr>益智类游戏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别踩白块儿</dc:title>
  <dc:creator>Microsoft Office 用户</dc:creator>
  <cp:lastModifiedBy>Microsoft Office 用户</cp:lastModifiedBy>
  <cp:revision>6</cp:revision>
  <dcterms:created xsi:type="dcterms:W3CDTF">2016-01-05T15:28:32Z</dcterms:created>
  <dcterms:modified xsi:type="dcterms:W3CDTF">2016-01-05T15:38:14Z</dcterms:modified>
</cp:coreProperties>
</file>