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85" autoAdjust="0"/>
  </p:normalViewPr>
  <p:slideViewPr>
    <p:cSldViewPr snapToGrid="0" snapToObjects="1">
      <p:cViewPr>
        <p:scale>
          <a:sx n="114" d="100"/>
          <a:sy n="114" d="100"/>
        </p:scale>
        <p:origin x="-30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564BB-837D-6A44-B244-DFD0BE59F618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A56D-E01E-084E-A7DC-1790B7AD4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1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A56D-E01E-084E-A7DC-1790B7AD48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6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66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45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43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897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756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30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805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75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52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09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64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4155F91-34D3-4597-8FBD-0A7760D44F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914400"/>
              <a:t>15/12/31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146CA82-AF0A-4194-B863-548DAC8A83A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722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162599" y="976000"/>
            <a:ext cx="1800225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95422" y="1437735"/>
            <a:ext cx="2267292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10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34074" y="237585"/>
            <a:ext cx="257282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0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67476" y="1437741"/>
            <a:ext cx="2171445" cy="2222355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endParaRPr lang="zh-CN" altLang="en-US" sz="10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34074" y="2199735"/>
            <a:ext cx="2381337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</a:t>
            </a:r>
            <a:endParaRPr lang="zh-CN" altLang="en-US" sz="10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667590" y="810786"/>
            <a:ext cx="247821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19772" y="4053821"/>
            <a:ext cx="409661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38924" y="2364778"/>
            <a:ext cx="409661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95421" y="1653521"/>
            <a:ext cx="295617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24414" y="3945928"/>
            <a:ext cx="324192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069788" y="2513244"/>
            <a:ext cx="171184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524653" y="2001061"/>
            <a:ext cx="69924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96356" y="2681248"/>
            <a:ext cx="69924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7624215" y="1539407"/>
            <a:ext cx="171184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8272979" y="2094302"/>
            <a:ext cx="498221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1" name="文本框 12"/>
          <p:cNvSpPr txBox="1"/>
          <p:nvPr/>
        </p:nvSpPr>
        <p:spPr>
          <a:xfrm>
            <a:off x="3432326" y="5690208"/>
            <a:ext cx="644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err="1" smtClean="0">
                <a:latin typeface="Heiti SC Light"/>
                <a:ea typeface="Heiti SC Light"/>
                <a:cs typeface="Heiti SC Light"/>
              </a:rPr>
              <a:t>Iphone</a:t>
            </a: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大作业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2444195" y="4776565"/>
            <a:ext cx="644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休闲类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小游戏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277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4289" y="0"/>
            <a:ext cx="2068595" cy="1960762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43000" y="243840"/>
            <a:ext cx="2343150" cy="2333162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7214" y="1805942"/>
            <a:ext cx="1200149" cy="1163215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V="1">
            <a:off x="5359873" y="3884176"/>
            <a:ext cx="3641252" cy="2966202"/>
            <a:chOff x="7146498" y="3078482"/>
            <a:chExt cx="4855002" cy="2966202"/>
          </a:xfrm>
        </p:grpSpPr>
        <p:sp>
          <p:nvSpPr>
            <p:cNvPr id="11" name="椭圆 10"/>
            <p:cNvSpPr/>
            <p:nvPr/>
          </p:nvSpPr>
          <p:spPr>
            <a:xfrm>
              <a:off x="7146498" y="3078482"/>
              <a:ext cx="2549952" cy="2065611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640539" y="3322321"/>
              <a:ext cx="3360961" cy="2502757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893521" y="4659631"/>
              <a:ext cx="1802930" cy="1385053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Copyright Notice"/>
          <p:cNvSpPr>
            <a:spLocks/>
          </p:cNvSpPr>
          <p:nvPr/>
        </p:nvSpPr>
        <p:spPr bwMode="auto">
          <a:xfrm>
            <a:off x="751927" y="3177026"/>
            <a:ext cx="7839820" cy="11734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　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　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猜词游戏以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休闲娱乐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目的，选取一些熟悉的电影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、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动漫、明星为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素材，根据图片猜出相应的答案，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相对而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言非常简单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。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sz="2400" b="1" cap="small" dirty="0">
              <a:solidFill>
                <a:schemeClr val="accent1">
                  <a:lumMod val="75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0713" y="1277251"/>
            <a:ext cx="263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Heiti SC Light"/>
                <a:ea typeface="Heiti SC Light"/>
                <a:cs typeface="Heiti SC Light"/>
              </a:rPr>
              <a:t>游戏介绍</a:t>
            </a:r>
            <a:endParaRPr kumimoji="1" lang="zh-CN" altLang="en-US" sz="40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747554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71452" y="114304"/>
            <a:ext cx="1185863" cy="1136853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1-1</a:t>
            </a:r>
            <a:endParaRPr lang="zh-CN" altLang="en-US" sz="36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357313" y="369984"/>
            <a:ext cx="394335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界面说明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1702686" y="3725497"/>
            <a:ext cx="16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答题区域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22" y="492521"/>
            <a:ext cx="3709961" cy="59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12"/>
          <p:cNvSpPr txBox="1"/>
          <p:nvPr/>
        </p:nvSpPr>
        <p:spPr>
          <a:xfrm>
            <a:off x="1646980" y="4973243"/>
            <a:ext cx="16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备选答案区域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1646980" y="2300744"/>
            <a:ext cx="16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图片显示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区域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431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71452" y="114302"/>
            <a:ext cx="1388292" cy="1367304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</a:t>
            </a:r>
            <a:r>
              <a:rPr lang="en-US" altLang="zh-CN" sz="32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２</a:t>
            </a:r>
            <a:endParaRPr lang="zh-CN" altLang="en-US" sz="32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559744" y="369984"/>
            <a:ext cx="394335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1222676" y="1661271"/>
            <a:ext cx="2292321" cy="472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答案提示功能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放大图片功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返回上一题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进入下一题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通关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其他功能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红色字体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蓝色字体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  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修改答案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83" y="389082"/>
            <a:ext cx="3197476" cy="51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01" y="600729"/>
            <a:ext cx="3197476" cy="515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54" y="800315"/>
            <a:ext cx="3197476" cy="51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51" y="1015156"/>
            <a:ext cx="3179475" cy="519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05" y="1199718"/>
            <a:ext cx="3205022" cy="526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1448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71452" y="114302"/>
            <a:ext cx="1388292" cy="1367304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</a:t>
            </a:r>
            <a:r>
              <a:rPr lang="en-US" altLang="zh-CN" sz="3200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559744" y="369984"/>
            <a:ext cx="394335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计分说明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1983104" y="1509584"/>
            <a:ext cx="2292321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基础分：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10000</a:t>
            </a: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点击提示：－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200</a:t>
            </a: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答错：－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200/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字</a:t>
            </a:r>
          </a:p>
          <a:p>
            <a:pPr marL="285750" indent="-285750">
              <a:lnSpc>
                <a:spcPts val="4160"/>
              </a:lnSpc>
              <a:buFont typeface="Wingdings" charset="2"/>
              <a:buChar char="l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答对：＋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eiti SC Light"/>
                <a:ea typeface="Heiti SC Light"/>
                <a:cs typeface="Heiti SC Light"/>
              </a:rPr>
              <a:t>200</a:t>
            </a: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1" name="椭圆 10"/>
          <p:cNvSpPr/>
          <p:nvPr/>
        </p:nvSpPr>
        <p:spPr>
          <a:xfrm flipV="1">
            <a:off x="3832514" y="990600"/>
            <a:ext cx="5168611" cy="5492821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 flipV="1">
            <a:off x="5086350" y="4784768"/>
            <a:ext cx="2185988" cy="2065611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0" y="5107933"/>
            <a:ext cx="1626590" cy="1657349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2"/>
          <p:cNvSpPr txBox="1"/>
          <p:nvPr/>
        </p:nvSpPr>
        <p:spPr>
          <a:xfrm>
            <a:off x="6315575" y="5020717"/>
            <a:ext cx="2292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2E75B6"/>
                </a:solidFill>
                <a:latin typeface="Heiti SC Light"/>
                <a:ea typeface="Heiti SC Light"/>
                <a:cs typeface="Heiti SC Light"/>
              </a:rPr>
              <a:t>谢谢！</a:t>
            </a:r>
            <a:endParaRPr lang="zh-CN" altLang="en-US" sz="4000" b="1" dirty="0">
              <a:solidFill>
                <a:srgbClr val="2E75B6"/>
              </a:solidFill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4754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Macintosh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Applestore2 boopstore2</dc:creator>
  <cp:lastModifiedBy>Applestore2 boopstore2</cp:lastModifiedBy>
  <cp:revision>4</cp:revision>
  <dcterms:created xsi:type="dcterms:W3CDTF">2015-12-31T10:17:50Z</dcterms:created>
  <dcterms:modified xsi:type="dcterms:W3CDTF">2015-12-31T10:49:40Z</dcterms:modified>
</cp:coreProperties>
</file>