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/>
    <p:restoredTop sz="50000"/>
  </p:normalViewPr>
  <p:slideViewPr>
    <p:cSldViewPr snapToGrid="0" snapToObjects="1">
      <p:cViewPr varScale="1">
        <p:scale>
          <a:sx n="107" d="100"/>
          <a:sy n="10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2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70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46FCA45-926E-C447-8097-19D5523F11DF}" type="datetimeFigureOut">
              <a:rPr kumimoji="1" lang="zh-CN" altLang="en-US" smtClean="0"/>
              <a:t>15/12/30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CA6A935-DA29-DB44-ABE8-482FA881ADE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0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u="sng" dirty="0">
                <a:latin typeface="Yuppy SC" charset="-122"/>
                <a:ea typeface="Yuppy SC" charset="-122"/>
                <a:cs typeface="Yuppy SC" charset="-122"/>
              </a:rPr>
              <a:t>LBS</a:t>
            </a:r>
            <a:r>
              <a:rPr lang="zh-CN" altLang="en-US" sz="4000" u="sng" dirty="0">
                <a:latin typeface="Yuppy SC" charset="-122"/>
                <a:ea typeface="Yuppy SC" charset="-122"/>
                <a:cs typeface="Yuppy SC" charset="-122"/>
              </a:rPr>
              <a:t>地图</a:t>
            </a:r>
            <a:br>
              <a:rPr lang="zh-CN" altLang="en-US" sz="4000" u="sng" dirty="0">
                <a:latin typeface="Yuppy SC" charset="-122"/>
                <a:ea typeface="Yuppy SC" charset="-122"/>
                <a:cs typeface="Yuppy SC" charset="-122"/>
              </a:rPr>
            </a:br>
            <a:r>
              <a:rPr lang="zh-CN" altLang="en-US" sz="4000" u="sng" dirty="0">
                <a:latin typeface="Yuppy SC" charset="-122"/>
                <a:ea typeface="Yuppy SC" charset="-122"/>
                <a:cs typeface="Yuppy SC" charset="-122"/>
              </a:rPr>
              <a:t>相关功能</a:t>
            </a:r>
            <a:br>
              <a:rPr lang="zh-CN" altLang="en-US" sz="4000" u="sng" dirty="0">
                <a:latin typeface="Yuppy SC" charset="-122"/>
                <a:ea typeface="Yuppy SC" charset="-122"/>
                <a:cs typeface="Yuppy SC" charset="-122"/>
              </a:rPr>
            </a:br>
            <a:r>
              <a:rPr lang="zh-CN" altLang="en-US" sz="4000" u="sng" dirty="0">
                <a:latin typeface="Yuppy SC" charset="-122"/>
                <a:ea typeface="Yuppy SC" charset="-122"/>
                <a:cs typeface="Yuppy SC" charset="-122"/>
              </a:rPr>
              <a:t>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姓名：张凯</a:t>
            </a:r>
          </a:p>
          <a:p>
            <a:r>
              <a:rPr kumimoji="1" lang="zh-CN" altLang="en-US" dirty="0" smtClean="0"/>
              <a:t>学号：</a:t>
            </a:r>
            <a:r>
              <a:rPr kumimoji="1" lang="en-US" altLang="zh-CN" dirty="0" smtClean="0"/>
              <a:t>21551016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、通过关键词检索附近区域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关键</a:t>
            </a:r>
            <a:r>
              <a:rPr kumimoji="1" lang="zh-CN" altLang="en-US" dirty="0" smtClean="0"/>
              <a:t>代码：</a:t>
            </a:r>
            <a:r>
              <a:rPr lang="en-US" altLang="zh-CN" dirty="0" err="1" smtClean="0"/>
              <a:t>MKLocalSearch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zh-CN" altLang="en-US" dirty="0" smtClean="0"/>
              <a:t>通过</a:t>
            </a:r>
            <a:r>
              <a:rPr lang="en-US" altLang="zh-CN" dirty="0" err="1" smtClean="0"/>
              <a:t>initWithRequest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MKLocalSearchRequest</a:t>
            </a:r>
            <a:r>
              <a:rPr lang="zh-CN" altLang="en-US" dirty="0" smtClean="0"/>
              <a:t>初始化，并调用	</a:t>
            </a:r>
            <a:r>
              <a:rPr lang="en-US" altLang="zh-CN" dirty="0" err="1" smtClean="0"/>
              <a:t>startWithCompletionHandler</a:t>
            </a:r>
            <a:r>
              <a:rPr lang="zh-CN" altLang="en-US" dirty="0" smtClean="0"/>
              <a:t>方法返回结果</a:t>
            </a:r>
            <a:r>
              <a:rPr lang="en-US" altLang="zh-CN" dirty="0" err="1" smtClean="0"/>
              <a:t>MKLocalSearchResponse</a:t>
            </a:r>
            <a:r>
              <a:rPr lang="zh-CN" altLang="en-US" dirty="0" smtClean="0"/>
              <a:t>和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lang="en-US" altLang="zh-CN" dirty="0"/>
              <a:t> </a:t>
            </a:r>
            <a:r>
              <a:rPr lang="en-US" altLang="zh-CN" dirty="0" err="1" smtClean="0"/>
              <a:t>NSError</a:t>
            </a:r>
            <a:r>
              <a:rPr lang="zh-CN" altLang="en-US" dirty="0" smtClean="0"/>
              <a:t>两个结果。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lang="zh-CN" altLang="en-US" dirty="0"/>
              <a:t>实现当前位置到兴趣点的导航路线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关键代码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85" y="2865912"/>
            <a:ext cx="81534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lang="zh-CN" altLang="en-US" dirty="0"/>
              <a:t>实现当前位置到兴趣点的导航路线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关键代码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首先为</a:t>
            </a:r>
            <a:r>
              <a:rPr lang="en-US" altLang="zh-CN" dirty="0" err="1" smtClean="0"/>
              <a:t>MKDirectionsRequest</a:t>
            </a:r>
            <a:r>
              <a:rPr lang="zh-CN" altLang="en-US" dirty="0" smtClean="0"/>
              <a:t>设置一个起始点和一个终点，接着使用	</a:t>
            </a:r>
            <a:r>
              <a:rPr lang="en-US" altLang="zh-CN" dirty="0" err="1" smtClean="0"/>
              <a:t>MKDirectionsRequest</a:t>
            </a:r>
            <a:r>
              <a:rPr lang="zh-CN" altLang="en-US" dirty="0" smtClean="0"/>
              <a:t>初始化</a:t>
            </a:r>
            <a:r>
              <a:rPr lang="en-US" altLang="zh-CN" dirty="0" err="1" smtClean="0"/>
              <a:t>MKDirections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最后使用</a:t>
            </a:r>
            <a:r>
              <a:rPr lang="en-US" altLang="zh-CN" dirty="0" err="1" smtClean="0"/>
              <a:t>MKDirections</a:t>
            </a:r>
            <a:r>
              <a:rPr lang="zh-CN" altLang="en-US" dirty="0" smtClean="0"/>
              <a:t>的	</a:t>
            </a:r>
            <a:r>
              <a:rPr lang="en-US" altLang="zh-CN" dirty="0" err="1" smtClean="0"/>
              <a:t>calculateDirectionsWithCompletionHandler</a:t>
            </a:r>
            <a:r>
              <a:rPr lang="zh-CN" altLang="en-US" dirty="0" smtClean="0"/>
              <a:t>方法实现导航路线的计算。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最终计算好的导航路线封装在返回的结果</a:t>
            </a:r>
            <a:r>
              <a:rPr kumimoji="1" lang="en-US" altLang="zh-CN" dirty="0" smtClean="0"/>
              <a:t>response</a:t>
            </a:r>
            <a:r>
              <a:rPr kumimoji="1" lang="zh-CN" altLang="en-US" dirty="0" smtClean="0"/>
              <a:t>中。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 </a:t>
            </a:r>
            <a:r>
              <a:rPr kumimoji="1" lang="en-US" altLang="zh-CN" dirty="0"/>
              <a:t>LBS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3200" dirty="0" smtClean="0">
                <a:latin typeface="Yuppy SC" charset="-122"/>
                <a:ea typeface="Yuppy SC" charset="-122"/>
                <a:cs typeface="Yuppy SC" charset="-122"/>
              </a:rPr>
              <a:t>LBS</a:t>
            </a:r>
            <a:r>
              <a:rPr kumimoji="1" lang="zh-CN" altLang="en-US" sz="3200" dirty="0" smtClean="0">
                <a:latin typeface="Yuppy SC" charset="-122"/>
                <a:ea typeface="Yuppy SC" charset="-122"/>
                <a:cs typeface="Yuppy SC" charset="-122"/>
              </a:rPr>
              <a:t> 是指</a:t>
            </a:r>
            <a:r>
              <a:rPr kumimoji="1" lang="en-US" altLang="zh-CN" sz="3200" dirty="0">
                <a:latin typeface="Yuppy SC" charset="-122"/>
                <a:ea typeface="Yuppy SC" charset="-122"/>
                <a:cs typeface="Yuppy SC" charset="-122"/>
              </a:rPr>
              <a:t>Location Based </a:t>
            </a:r>
            <a:r>
              <a:rPr kumimoji="1" lang="en-US" altLang="zh-CN" sz="3200" dirty="0" smtClean="0">
                <a:latin typeface="Yuppy SC" charset="-122"/>
                <a:ea typeface="Yuppy SC" charset="-122"/>
                <a:cs typeface="Yuppy SC" charset="-122"/>
              </a:rPr>
              <a:t>Service</a:t>
            </a:r>
            <a:r>
              <a:rPr kumimoji="1" lang="zh-CN" altLang="en-US" sz="3200" dirty="0" smtClean="0">
                <a:latin typeface="Yuppy SC" charset="-122"/>
                <a:ea typeface="Yuppy SC" charset="-122"/>
                <a:cs typeface="Yuppy SC" charset="-122"/>
              </a:rPr>
              <a:t>的缩写，也就是是指基于位置</a:t>
            </a:r>
            <a:r>
              <a:rPr kumimoji="1" lang="zh-CN" altLang="en-US" sz="3200" dirty="0">
                <a:latin typeface="Yuppy SC" charset="-122"/>
                <a:ea typeface="Yuppy SC" charset="-122"/>
                <a:cs typeface="Yuppy SC" charset="-122"/>
              </a:rPr>
              <a:t>服务</a:t>
            </a:r>
            <a:r>
              <a:rPr kumimoji="1" lang="zh-CN" altLang="en-US" sz="3200" dirty="0" smtClean="0">
                <a:latin typeface="Yuppy SC" charset="-122"/>
                <a:ea typeface="Yuppy SC" charset="-122"/>
                <a:cs typeface="Yuppy SC" charset="-122"/>
              </a:rPr>
              <a:t>。它</a:t>
            </a:r>
            <a:r>
              <a:rPr kumimoji="1" lang="zh-CN" altLang="en-US" sz="3200" dirty="0">
                <a:latin typeface="Yuppy SC" charset="-122"/>
                <a:ea typeface="Yuppy SC" charset="-122"/>
                <a:cs typeface="Yuppy SC" charset="-122"/>
              </a:rPr>
              <a:t>是通过电信移动运营商的无线电通讯网络（如</a:t>
            </a:r>
            <a:r>
              <a:rPr kumimoji="1" lang="en-US" altLang="zh-CN" sz="3200" dirty="0">
                <a:latin typeface="Yuppy SC" charset="-122"/>
                <a:ea typeface="Yuppy SC" charset="-122"/>
                <a:cs typeface="Yuppy SC" charset="-122"/>
              </a:rPr>
              <a:t>GSM</a:t>
            </a:r>
            <a:r>
              <a:rPr kumimoji="1" lang="zh-CN" altLang="en-US" sz="3200" dirty="0">
                <a:latin typeface="Yuppy SC" charset="-122"/>
                <a:ea typeface="Yuppy SC" charset="-122"/>
                <a:cs typeface="Yuppy SC" charset="-122"/>
              </a:rPr>
              <a:t>网、</a:t>
            </a:r>
            <a:r>
              <a:rPr kumimoji="1" lang="en-US" altLang="zh-CN" sz="3200" dirty="0">
                <a:latin typeface="Yuppy SC" charset="-122"/>
                <a:ea typeface="Yuppy SC" charset="-122"/>
                <a:cs typeface="Yuppy SC" charset="-122"/>
              </a:rPr>
              <a:t>CDMA</a:t>
            </a:r>
            <a:r>
              <a:rPr kumimoji="1" lang="zh-CN" altLang="en-US" sz="3200" dirty="0">
                <a:latin typeface="Yuppy SC" charset="-122"/>
                <a:ea typeface="Yuppy SC" charset="-122"/>
                <a:cs typeface="Yuppy SC" charset="-122"/>
              </a:rPr>
              <a:t>网）或外部定位方式</a:t>
            </a:r>
            <a:r>
              <a:rPr kumimoji="1" lang="en-US" altLang="zh-CN" sz="3200" dirty="0">
                <a:latin typeface="Yuppy SC" charset="-122"/>
                <a:ea typeface="Yuppy SC" charset="-122"/>
                <a:cs typeface="Yuppy SC" charset="-122"/>
              </a:rPr>
              <a:t>(</a:t>
            </a:r>
            <a:r>
              <a:rPr kumimoji="1" lang="zh-CN" altLang="en-US" sz="3200" dirty="0">
                <a:latin typeface="Yuppy SC" charset="-122"/>
                <a:ea typeface="Yuppy SC" charset="-122"/>
                <a:cs typeface="Yuppy SC" charset="-122"/>
              </a:rPr>
              <a:t>如</a:t>
            </a:r>
            <a:r>
              <a:rPr kumimoji="1" lang="en-US" altLang="zh-CN" sz="3200" dirty="0">
                <a:latin typeface="Yuppy SC" charset="-122"/>
                <a:ea typeface="Yuppy SC" charset="-122"/>
                <a:cs typeface="Yuppy SC" charset="-122"/>
              </a:rPr>
              <a:t>GPS)</a:t>
            </a:r>
            <a:r>
              <a:rPr kumimoji="1" lang="zh-CN" altLang="en-US" sz="3200" dirty="0">
                <a:latin typeface="Yuppy SC" charset="-122"/>
                <a:ea typeface="Yuppy SC" charset="-122"/>
                <a:cs typeface="Yuppy SC" charset="-122"/>
              </a:rPr>
              <a:t>获取移动终端用户的位置信息（地理坐标，或大地坐标），在地理信息</a:t>
            </a:r>
            <a:r>
              <a:rPr kumimoji="1" lang="zh-CN" altLang="en-US" sz="3200" dirty="0" smtClean="0">
                <a:latin typeface="Yuppy SC" charset="-122"/>
                <a:ea typeface="Yuppy SC" charset="-122"/>
                <a:cs typeface="Yuppy SC" charset="-122"/>
              </a:rPr>
              <a:t>系统平台</a:t>
            </a:r>
            <a:r>
              <a:rPr kumimoji="1" lang="zh-CN" altLang="en-US" sz="3200" dirty="0">
                <a:latin typeface="Yuppy SC" charset="-122"/>
                <a:ea typeface="Yuppy SC" charset="-122"/>
                <a:cs typeface="Yuppy SC" charset="-122"/>
              </a:rPr>
              <a:t>的支持下，为用户提供相应服务的一种增值业务。</a:t>
            </a:r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 </a:t>
            </a:r>
            <a:r>
              <a:rPr kumimoji="1" lang="en-US" altLang="zh-CN" dirty="0"/>
              <a:t>LBS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>
                <a:latin typeface="Yuppy SC" charset="-122"/>
                <a:ea typeface="Yuppy SC" charset="-122"/>
                <a:cs typeface="Yuppy SC" charset="-122"/>
              </a:rPr>
              <a:t>它包括两层含义：首先是确定移动设备或用户所在的地理位置；其次是提供与位置相关的各类信息服务</a:t>
            </a:r>
            <a:r>
              <a:rPr kumimoji="1" lang="zh-CN" altLang="en-US" sz="3200" dirty="0" smtClean="0">
                <a:latin typeface="Yuppy SC" charset="-122"/>
                <a:ea typeface="Yuppy SC" charset="-122"/>
                <a:cs typeface="Yuppy SC" charset="-122"/>
              </a:rPr>
              <a:t>。</a:t>
            </a:r>
            <a:r>
              <a:rPr kumimoji="1" lang="en-US" altLang="zh-CN" sz="3200" dirty="0">
                <a:latin typeface="Yuppy SC" charset="-122"/>
                <a:ea typeface="Yuppy SC" charset="-122"/>
                <a:cs typeface="Yuppy SC" charset="-122"/>
              </a:rPr>
              <a:t>LBS</a:t>
            </a:r>
            <a:r>
              <a:rPr kumimoji="1" lang="zh-CN" altLang="en-US" sz="3200">
                <a:latin typeface="Yuppy SC" charset="-122"/>
                <a:ea typeface="Yuppy SC" charset="-122"/>
                <a:cs typeface="Yuppy SC" charset="-122"/>
              </a:rPr>
              <a:t>就是要借助互联网或无线网络，在固定用户或移动用户之间，完成定位和服务两大功能。</a:t>
            </a:r>
            <a:endParaRPr kumimoji="1" lang="zh-CN" altLang="en-US" sz="3200" dirty="0">
              <a:latin typeface="Yuppy SC" charset="-122"/>
              <a:ea typeface="Yuppy SC" charset="-122"/>
              <a:cs typeface="Yuppy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LBS</a:t>
            </a:r>
            <a:r>
              <a:rPr kumimoji="1" lang="zh-CN" altLang="en-US" dirty="0" smtClean="0"/>
              <a:t> 的具体使用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Yuppy SC" charset="-122"/>
                <a:ea typeface="Yuppy SC" charset="-122"/>
                <a:cs typeface="Yuppy SC" charset="-122"/>
              </a:rPr>
              <a:t>对于 </a:t>
            </a:r>
            <a:r>
              <a:rPr kumimoji="1" lang="en-US" altLang="zh-CN" sz="3200" dirty="0" smtClean="0">
                <a:latin typeface="Yuppy SC" charset="-122"/>
                <a:ea typeface="Yuppy SC" charset="-122"/>
                <a:cs typeface="Yuppy SC" charset="-122"/>
              </a:rPr>
              <a:t>LBS</a:t>
            </a:r>
            <a:r>
              <a:rPr kumimoji="1" lang="zh-CN" altLang="en-US" sz="3200" dirty="0" smtClean="0">
                <a:latin typeface="Yuppy SC" charset="-122"/>
                <a:ea typeface="Yuppy SC" charset="-122"/>
                <a:cs typeface="Yuppy SC" charset="-122"/>
              </a:rPr>
              <a:t> 的最直观的应用就是各类地图应用了，比如说百度地图，谷歌地图，高德地图等。</a:t>
            </a:r>
          </a:p>
          <a:p>
            <a:endParaRPr kumimoji="1" lang="zh-CN" altLang="en-US" sz="3200" dirty="0">
              <a:latin typeface="Yuppy SC" charset="-122"/>
              <a:ea typeface="Yuppy SC" charset="-122"/>
              <a:cs typeface="Yuppy SC" charset="-122"/>
            </a:endParaRPr>
          </a:p>
          <a:p>
            <a:endParaRPr kumimoji="1" lang="zh-CN" altLang="en-US" sz="3200" dirty="0">
              <a:latin typeface="Yuppy SC" charset="-122"/>
              <a:ea typeface="Yuppy SC" charset="-122"/>
              <a:cs typeface="Yuppy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19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LBS</a:t>
            </a:r>
            <a:r>
              <a:rPr kumimoji="1" lang="zh-CN" altLang="en-US" dirty="0" smtClean="0"/>
              <a:t> 的具体使用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Yuppy SC" charset="-122"/>
                <a:ea typeface="Yuppy SC" charset="-122"/>
                <a:cs typeface="Yuppy SC" charset="-122"/>
              </a:rPr>
              <a:t>对于 </a:t>
            </a:r>
            <a:r>
              <a:rPr kumimoji="1" lang="en-US" altLang="zh-CN" sz="3200" dirty="0" smtClean="0">
                <a:latin typeface="Yuppy SC" charset="-122"/>
                <a:ea typeface="Yuppy SC" charset="-122"/>
                <a:cs typeface="Yuppy SC" charset="-122"/>
              </a:rPr>
              <a:t>LBS</a:t>
            </a:r>
            <a:r>
              <a:rPr kumimoji="1" lang="zh-CN" altLang="en-US" sz="3200" dirty="0" smtClean="0">
                <a:latin typeface="Yuppy SC" charset="-122"/>
                <a:ea typeface="Yuppy SC" charset="-122"/>
                <a:cs typeface="Yuppy SC" charset="-122"/>
              </a:rPr>
              <a:t> 的间接使用也有很多例子，比如说打车软件对于客户位置和车辆位置的定位显示。</a:t>
            </a:r>
            <a:endParaRPr kumimoji="1" lang="zh-CN" altLang="en-US" sz="3200" dirty="0">
              <a:latin typeface="Yuppy SC" charset="-122"/>
              <a:ea typeface="Yuppy SC" charset="-122"/>
              <a:cs typeface="Yuppy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2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本项目中实现的功能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Yuppy SC" charset="-122"/>
                <a:ea typeface="Yuppy SC" charset="-122"/>
                <a:cs typeface="Yuppy SC" charset="-122"/>
              </a:rPr>
              <a:t>1</a:t>
            </a:r>
            <a:r>
              <a:rPr kumimoji="1" lang="zh-CN" altLang="en-US" sz="3200" dirty="0" smtClean="0">
                <a:latin typeface="Yuppy SC" charset="-122"/>
                <a:ea typeface="Yuppy SC" charset="-122"/>
                <a:cs typeface="Yuppy SC" charset="-122"/>
              </a:rPr>
              <a:t>、使用关键词对于用户所在的某个区域进行搜索，给用户返回检索到的结果</a:t>
            </a:r>
          </a:p>
          <a:p>
            <a:r>
              <a:rPr kumimoji="1" lang="en-US" altLang="zh-CN" sz="3200" dirty="0" smtClean="0">
                <a:latin typeface="Yuppy SC" charset="-122"/>
                <a:ea typeface="Yuppy SC" charset="-122"/>
                <a:cs typeface="Yuppy SC" charset="-122"/>
              </a:rPr>
              <a:t>2</a:t>
            </a:r>
            <a:r>
              <a:rPr kumimoji="1" lang="zh-CN" altLang="en-US" sz="3200" dirty="0" smtClean="0">
                <a:latin typeface="Yuppy SC" charset="-122"/>
                <a:ea typeface="Yuppy SC" charset="-122"/>
                <a:cs typeface="Yuppy SC" charset="-122"/>
              </a:rPr>
              <a:t>、实现从用户当前的位置到用户选择的目的地之间的导航路线</a:t>
            </a:r>
            <a:endParaRPr kumimoji="1" lang="zh-CN" altLang="en-US" sz="3200" dirty="0">
              <a:latin typeface="Yuppy SC" charset="-122"/>
              <a:ea typeface="Yuppy SC" charset="-122"/>
              <a:cs typeface="Yuppy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、通过关键词检索附近区域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关键</a:t>
            </a:r>
            <a:r>
              <a:rPr kumimoji="1" lang="zh-CN" altLang="en-US" smtClean="0"/>
              <a:t>代码：</a:t>
            </a:r>
            <a:r>
              <a:rPr lang="en-US" altLang="zh-CN" smtClean="0"/>
              <a:t>MKLocalSearchRequest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5" y="3477549"/>
            <a:ext cx="7366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、通过关键词检索附近区域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关键</a:t>
            </a:r>
            <a:r>
              <a:rPr kumimoji="1" lang="zh-CN" altLang="en-US" dirty="0" smtClean="0"/>
              <a:t>代码：</a:t>
            </a:r>
            <a:r>
              <a:rPr lang="en-US" altLang="zh-CN" dirty="0" err="1"/>
              <a:t>MKLocalSearchRequest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lang="en-US" altLang="zh-CN" dirty="0" err="1" smtClean="0"/>
              <a:t>MKLocalSearchRequest</a:t>
            </a:r>
            <a:r>
              <a:rPr lang="zh-CN" altLang="en-US" dirty="0" smtClean="0"/>
              <a:t>需要有两个关键的参数：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lang="en-US" altLang="zh-CN" dirty="0" err="1" smtClean="0"/>
              <a:t>naturalLanguageQuery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zh-CN" altLang="en-US" dirty="0" smtClean="0"/>
              <a:t>这个参数是指用户输入的位置搜索关键词。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lang="en-US" altLang="zh-CN" dirty="0" smtClean="0"/>
              <a:t>region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	</a:t>
            </a:r>
            <a:r>
              <a:rPr kumimoji="1" lang="zh-CN" altLang="en-US" dirty="0" smtClean="0"/>
              <a:t>这个参数是表示搜索的区域，区域中有三个主要的参数，区		域的中心点，区域的上下、左右长度。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、通过关键词检索附近区域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关键</a:t>
            </a:r>
            <a:r>
              <a:rPr kumimoji="1" lang="zh-CN" altLang="en-US" dirty="0" smtClean="0"/>
              <a:t>代码：</a:t>
            </a:r>
            <a:r>
              <a:rPr lang="en-US" altLang="zh-CN" dirty="0" err="1" smtClean="0"/>
              <a:t>MKLocalSearch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624409"/>
            <a:ext cx="9207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</p:sld>
</file>

<file path=ppt/theme/theme1.xml><?xml version="1.0" encoding="utf-8"?>
<a:theme xmlns:a="http://schemas.openxmlformats.org/drawingml/2006/main" name="羽毛">
  <a:themeElements>
    <a:clrScheme name="羽毛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羽毛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羽毛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88</TotalTime>
  <Words>322</Words>
  <Application>Microsoft Macintosh PowerPoint</Application>
  <PresentationFormat>宽屏</PresentationFormat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Corbel</vt:lpstr>
      <vt:lpstr>Yuppy SC</vt:lpstr>
      <vt:lpstr>羽毛</vt:lpstr>
      <vt:lpstr>LBS地图 相关功能 实现</vt:lpstr>
      <vt:lpstr>什么是 LBS？</vt:lpstr>
      <vt:lpstr>什么是 LBS？</vt:lpstr>
      <vt:lpstr>LBS 的具体使用</vt:lpstr>
      <vt:lpstr>LBS 的具体使用</vt:lpstr>
      <vt:lpstr>本项目中实现的功能</vt:lpstr>
      <vt:lpstr>1、通过关键词检索附近区域</vt:lpstr>
      <vt:lpstr>1、通过关键词检索附近区域</vt:lpstr>
      <vt:lpstr>1、通过关键词检索附近区域</vt:lpstr>
      <vt:lpstr>1、通过关键词检索附近区域</vt:lpstr>
      <vt:lpstr>2、实现当前位置到兴趣点的导航路线 </vt:lpstr>
      <vt:lpstr>2、实现当前位置到兴趣点的导航路线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LBS地图 相关功能 实现</dc:title>
  <dc:creator>Microsoft Office 用户</dc:creator>
  <cp:lastModifiedBy>Microsoft Office 用户</cp:lastModifiedBy>
  <cp:revision>10</cp:revision>
  <dcterms:created xsi:type="dcterms:W3CDTF">2015-12-30T13:59:31Z</dcterms:created>
  <dcterms:modified xsi:type="dcterms:W3CDTF">2015-12-30T15:45:37Z</dcterms:modified>
</cp:coreProperties>
</file>