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83" d="100"/>
          <a:sy n="83" d="100"/>
        </p:scale>
        <p:origin x="4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06723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CloudMusic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NB15221 李旦 移游1511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真机运行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这是一个模仿的应用</a:t>
            </a:r>
          </a:p>
          <a:p>
            <a:r>
              <a:t>模仿网易云音乐音乐播放以及界面</a:t>
            </a:r>
          </a:p>
          <a:p>
            <a:r>
              <a:t>素材从网易云音乐中获取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495300" y="444500"/>
            <a:ext cx="3949700" cy="889000"/>
          </a:xfrm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r>
              <a:t>实现的功能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952500" y="1568251"/>
            <a:ext cx="11099800" cy="7035999"/>
          </a:xfrm>
          <a:prstGeom prst="rect">
            <a:avLst/>
          </a:prstGeom>
        </p:spPr>
        <p:txBody>
          <a:bodyPr/>
          <a:lstStyle/>
          <a:p>
            <a:pPr marL="301752" indent="-301752" defTabSz="385572">
              <a:spcBef>
                <a:spcPts val="2700"/>
              </a:spcBef>
              <a:defRPr sz="2508"/>
            </a:pPr>
            <a:r>
              <a:t>上一首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下一首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暂停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播放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后台播放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滑动切换歌曲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指针运动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音量调节</a:t>
            </a:r>
          </a:p>
          <a:p>
            <a:pPr marL="301752" indent="-301752" defTabSz="385572">
              <a:spcBef>
                <a:spcPts val="2700"/>
              </a:spcBef>
              <a:defRPr sz="2508"/>
            </a:pPr>
            <a:r>
              <a:t>虚化背景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865733" y="495300"/>
            <a:ext cx="2895898" cy="827783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r>
              <a:t>制作的界面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歌曲列表界面</a:t>
            </a:r>
          </a:p>
          <a:p>
            <a:r>
              <a:t>播放界面</a:t>
            </a:r>
          </a:p>
          <a:p>
            <a:r>
              <a:t>账号界面</a:t>
            </a:r>
          </a:p>
          <a:p>
            <a:r>
              <a:t>歌曲搜索界面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952500" y="647700"/>
            <a:ext cx="6068616" cy="1086049"/>
          </a:xfrm>
          <a:prstGeom prst="rect">
            <a:avLst/>
          </a:prstGeom>
        </p:spPr>
        <p:txBody>
          <a:bodyPr/>
          <a:lstStyle>
            <a:lvl1pPr defTabSz="303783">
              <a:defRPr sz="4160"/>
            </a:lvl1pPr>
          </a:lstStyle>
          <a:p>
            <a:r>
              <a:t>如何制作 ——自定义控件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952500" y="19050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自定义UINavigationController</a:t>
            </a:r>
          </a:p>
          <a:p>
            <a:r>
              <a:t>自定义UIScrollerView</a:t>
            </a:r>
          </a:p>
          <a:p>
            <a:r>
              <a:t>自定义UISlider</a:t>
            </a:r>
          </a:p>
          <a:p>
            <a:r>
              <a:t>自定义UITableViewCell</a:t>
            </a:r>
          </a:p>
          <a:p>
            <a:r>
              <a:t>动画的实现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自定义UINavigationController</a:t>
            </a:r>
          </a:p>
          <a:p>
            <a:r>
              <a:t>自定义要隐藏NavigationBar</a:t>
            </a:r>
          </a:p>
          <a:p>
            <a:r>
              <a:t>要注意动画的实现</a:t>
            </a:r>
          </a:p>
          <a:p>
            <a:r>
              <a:t>自定义popNavigationController</a:t>
            </a:r>
          </a:p>
          <a:p>
            <a:r>
              <a:t>自定义对内部组件的封装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自定义UIScrollerView</a:t>
            </a:r>
          </a:p>
          <a:p>
            <a:r>
              <a:t>对scroller系列方法的实现</a:t>
            </a:r>
          </a:p>
          <a:p>
            <a:r>
              <a:t>动画的实现</a:t>
            </a:r>
          </a:p>
          <a:p>
            <a:r>
              <a:t>自定义对内部组件的封装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自定义UISlider</a:t>
            </a:r>
          </a:p>
          <a:p>
            <a:r>
              <a:t>自定义的thumbImage、Mini、MaximumTrackImage的图像</a:t>
            </a:r>
          </a:p>
          <a:p>
            <a:r>
              <a:t>以及thumbImage的起始和终止位置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952500" y="406400"/>
            <a:ext cx="3008313" cy="914996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r>
              <a:t>界面展示</a:t>
            </a:r>
          </a:p>
        </p:txBody>
      </p:sp>
      <p:pic>
        <p:nvPicPr>
          <p:cNvPr id="140" name="Simulator Screen Shot 2015年12月31日 下午6.44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2113" y="1446791"/>
            <a:ext cx="4415164" cy="7853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imulator Screen Shot 2015年12月31日 下午5.36.5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4614" y="1451466"/>
            <a:ext cx="4415165" cy="7853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imulator Screen Shot 2015年12月31日 下午6.24.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66515" y="1446791"/>
            <a:ext cx="4415165" cy="7853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imulator Screen Shot 2015年12月31日 下午6.32.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68328" y="1446791"/>
            <a:ext cx="4415164" cy="7853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animBg="1" advAuto="0"/>
      <p:bldP spid="141" grpId="2" animBg="1" advAuto="0"/>
      <p:bldP spid="142" grpId="3" animBg="1" advAuto="0"/>
      <p:bldP spid="143" grpId="4" animBg="1" advAuto="0"/>
    </p:bld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自定义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Helvetica</vt:lpstr>
      <vt:lpstr>Helvetica Light</vt:lpstr>
      <vt:lpstr>Helvetica Neue</vt:lpstr>
      <vt:lpstr>Gradient</vt:lpstr>
      <vt:lpstr>CloudMusic</vt:lpstr>
      <vt:lpstr>PowerPoint 演示文稿</vt:lpstr>
      <vt:lpstr>实现的功能</vt:lpstr>
      <vt:lpstr>制作的界面</vt:lpstr>
      <vt:lpstr>如何制作 ——自定义控件</vt:lpstr>
      <vt:lpstr>PowerPoint 演示文稿</vt:lpstr>
      <vt:lpstr>PowerPoint 演示文稿</vt:lpstr>
      <vt:lpstr>PowerPoint 演示文稿</vt:lpstr>
      <vt:lpstr>界面展示</vt:lpstr>
      <vt:lpstr>真机运行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CloudMusic</dc:title>
  <cp:lastModifiedBy>Dan Li</cp:lastModifiedBy>
  <cp:revision>1</cp:revision>
  <dcterms:modified xsi:type="dcterms:W3CDTF">2016-01-06T03:05:47Z</dcterms:modified>
</cp:coreProperties>
</file>