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Phone应用开发"/>
          <p:cNvSpPr txBox="1"/>
          <p:nvPr>
            <p:ph type="ctrTitle"/>
          </p:nvPr>
        </p:nvSpPr>
        <p:spPr>
          <a:xfrm>
            <a:off x="1270000" y="1346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iPhone应用开发</a:t>
            </a:r>
          </a:p>
        </p:txBody>
      </p:sp>
      <p:sp>
        <p:nvSpPr>
          <p:cNvPr id="120" name="基于SpriteKit开发的Flappy Bird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基于SpriteKit开发的Flappy Bird</a:t>
            </a:r>
          </a:p>
        </p:txBody>
      </p:sp>
      <p:sp>
        <p:nvSpPr>
          <p:cNvPr id="121" name="王奇 21751427…"/>
          <p:cNvSpPr txBox="1"/>
          <p:nvPr/>
        </p:nvSpPr>
        <p:spPr>
          <a:xfrm>
            <a:off x="8667139" y="7366000"/>
            <a:ext cx="271936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王奇 21751427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2018.01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生成随机水管步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生成随机水管步骤</a:t>
            </a:r>
          </a:p>
        </p:txBody>
      </p:sp>
      <p:sp>
        <p:nvSpPr>
          <p:cNvPr id="161" name="每隔一段时间调用生成水管的函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每隔一段时间调用生成水管的函数</a:t>
            </a:r>
          </a:p>
          <a:p>
            <a:pPr/>
            <a:r>
              <a:t>生成水管的函数负责随机生成上下水管的位置，并将位置参数传递给画水管的函数</a:t>
            </a:r>
          </a:p>
          <a:p>
            <a:pPr/>
            <a:r>
              <a:t>画水管函数根据位置参数画出水管</a:t>
            </a:r>
          </a:p>
          <a:p>
            <a:pPr/>
            <a:r>
              <a:t>移除所有水管的函数（游戏结束，重新开始时被调用）</a:t>
            </a:r>
          </a:p>
          <a:p>
            <a:pPr/>
            <a:r>
              <a:t>停止生成水管的函数（游戏结束时被调用）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物理体和碰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物理体和碰撞</a:t>
            </a:r>
          </a:p>
        </p:txBody>
      </p:sp>
      <p:sp>
        <p:nvSpPr>
          <p:cNvPr id="164" name="给小鸟、水管、地面添加物理体（physicsBody）以及categoryBitMa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给小鸟、水管、地面添加物理体（physicsBody）以及categoryBitMask</a:t>
            </a:r>
          </a:p>
          <a:p>
            <a:pPr/>
            <a:r>
              <a:t>通过didBeginContact函数来检测碰撞的产生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4864100"/>
            <a:ext cx="9537700" cy="427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数值显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数值显示</a:t>
            </a:r>
          </a:p>
        </p:txBody>
      </p:sp>
      <p:sp>
        <p:nvSpPr>
          <p:cNvPr id="168" name="游戏结束时，显示“游戏结束”字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游戏结束时，显示“游戏结束”字符</a:t>
            </a:r>
          </a:p>
          <a:p>
            <a:pPr/>
            <a:r>
              <a:t>游戏开始时，在画面正上方显示玩家当前分数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3270" y="3803744"/>
            <a:ext cx="2797681" cy="499100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3. 效果展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效果展示</a:t>
            </a:r>
          </a:p>
        </p:txBody>
      </p:sp>
      <p:sp>
        <p:nvSpPr>
          <p:cNvPr id="172" name="具体请看执行源码查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具体请看执行源码查看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谢谢观看"/>
          <p:cNvSpPr txBox="1"/>
          <p:nvPr>
            <p:ph type="title"/>
          </p:nvPr>
        </p:nvSpPr>
        <p:spPr>
          <a:xfrm>
            <a:off x="952500" y="3289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谢谢观看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1. SpriteKit介绍…"/>
          <p:cNvSpPr txBox="1"/>
          <p:nvPr>
            <p:ph type="body" idx="1"/>
          </p:nvPr>
        </p:nvSpPr>
        <p:spPr>
          <a:xfrm>
            <a:off x="1066800" y="1866900"/>
            <a:ext cx="11099800" cy="7213600"/>
          </a:xfrm>
          <a:prstGeom prst="rect">
            <a:avLst/>
          </a:prstGeom>
        </p:spPr>
        <p:txBody>
          <a:bodyPr anchor="t"/>
          <a:lstStyle/>
          <a:p>
            <a:pPr/>
            <a:r>
              <a:t>1. SpriteKit介绍</a:t>
            </a:r>
          </a:p>
          <a:p>
            <a:pPr/>
            <a:r>
              <a:t>2. 开发流程</a:t>
            </a:r>
          </a:p>
          <a:p>
            <a:pPr/>
            <a:r>
              <a:t>3. 效果展示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. Sprite Kit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Sprite Kit介绍</a:t>
            </a:r>
          </a:p>
        </p:txBody>
      </p:sp>
      <p:sp>
        <p:nvSpPr>
          <p:cNvPr id="126" name="SpriteKit提供了一个图形渲染和动画的基础结构，你可以使用它让任意类型的纹理图片或者精灵动起来。SpriteKit使用传统的渲染循环，在每一帧被渲染之前帧的内容就已经处理好了。你的游戏决定了场景的内容以及场景中的每一帧是如何变化的。SpriteKit利用图形硬件高效的渲染动画的每一帧。SpriteKit是经过高度优化的，所以精灵的位置可以在每帧动画中任意的改变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8" indent="-373378" defTabSz="490727">
              <a:spcBef>
                <a:spcPts val="3500"/>
              </a:spcBef>
              <a:defRPr sz="2600"/>
            </a:pPr>
            <a:r>
              <a:t>SpriteKit提供了一个图形渲染和动画的基础结构，你可以使用它让任意类型的纹理图片或者精灵动起来。SpriteKit使用传统的渲染循环，在每一帧被渲染之前帧的内容就已经处理好了。你的游戏决定了场景的内容以及场景中的每一帧是如何变化的。SpriteKit利用图形硬件高效的渲染动画的每一帧。SpriteKit是经过高度优化的，所以精灵的位置可以在每帧动画中任意的改变。</a:t>
            </a:r>
          </a:p>
          <a:p>
            <a:pPr marL="373378" indent="-373378" defTabSz="490727">
              <a:spcBef>
                <a:spcPts val="3500"/>
              </a:spcBef>
              <a:defRPr sz="2600"/>
            </a:pPr>
            <a:r>
              <a:t>Sprite同时提供了对游戏开发十分有用的一些功能，包括基本的声音回放支持以及物理模拟。另外，XCodeç对SpriteKit提供了内置的支持，因此你可以在XCode中直接创建特殊复杂的效果以及材质贴图。这种框架（Framework）和工具（Tools）的结合使得SpriteKit成为游戏开发以及其他需要类似动画效果的应用程序的很好的选择。对于其他类型的用户界面（user-interface）动画，可以使用Core Animation.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2. 开发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开发流程</a:t>
            </a:r>
          </a:p>
        </p:txBody>
      </p:sp>
      <p:sp>
        <p:nvSpPr>
          <p:cNvPr id="129" name="素材收集…"/>
          <p:cNvSpPr txBox="1"/>
          <p:nvPr>
            <p:ph type="body" idx="1"/>
          </p:nvPr>
        </p:nvSpPr>
        <p:spPr>
          <a:xfrm>
            <a:off x="1932359" y="2387600"/>
            <a:ext cx="9140082" cy="6286500"/>
          </a:xfrm>
          <a:prstGeom prst="rect">
            <a:avLst/>
          </a:prstGeom>
        </p:spPr>
        <p:txBody>
          <a:bodyPr/>
          <a:lstStyle/>
          <a:p>
            <a:pPr/>
            <a:r>
              <a:t>素材收集</a:t>
            </a:r>
          </a:p>
          <a:p>
            <a:pPr/>
            <a:r>
              <a:t>布置场景和游戏状态</a:t>
            </a:r>
          </a:p>
          <a:p>
            <a:pPr/>
            <a:r>
              <a:t>让游戏动起来</a:t>
            </a:r>
          </a:p>
          <a:p>
            <a:pPr/>
            <a:r>
              <a:t>物理体和碰撞</a:t>
            </a:r>
          </a:p>
          <a:p>
            <a:pPr/>
            <a:r>
              <a:t>数值显示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素材收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素材收集</a:t>
            </a:r>
          </a:p>
        </p:txBody>
      </p:sp>
      <p:sp>
        <p:nvSpPr>
          <p:cNvPr id="132" name="小鸟素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小鸟素材</a:t>
            </a:r>
          </a:p>
          <a:p>
            <a:pPr/>
            <a:r>
              <a:t>水管素材</a:t>
            </a:r>
          </a:p>
          <a:p>
            <a:pPr/>
          </a:p>
          <a:p>
            <a:pPr/>
          </a:p>
          <a:p>
            <a:pPr/>
            <a:r>
              <a:t>地面素材</a:t>
            </a:r>
          </a:p>
        </p:txBody>
      </p:sp>
      <p:pic>
        <p:nvPicPr>
          <p:cNvPr id="133" name="p1.png" descr="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151" y="2664617"/>
            <a:ext cx="635002" cy="546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2.png" descr="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2101" y="2664617"/>
            <a:ext cx="635002" cy="546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3.png" descr="p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051" y="2664617"/>
            <a:ext cx="635002" cy="546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toppipe.png" descr="toppip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9417" y="3669138"/>
            <a:ext cx="825967" cy="4129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bottompipe.png" descr="bottompip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96950" y="4077730"/>
            <a:ext cx="886905" cy="2666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floor.png" descr="floo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31962" y="8257381"/>
            <a:ext cx="4839486" cy="81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布置场景和游戏状态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布置场景和游戏状态1</a:t>
            </a:r>
          </a:p>
        </p:txBody>
      </p:sp>
      <p:sp>
        <p:nvSpPr>
          <p:cNvPr id="141" name="新建项目，删除示例文件和代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新建项目，删除示例文件和代码</a:t>
            </a:r>
          </a:p>
          <a:p>
            <a:pPr/>
            <a:r>
              <a:t>修改GameViewController中的viewDidLoad方法</a:t>
            </a:r>
          </a:p>
          <a:p>
            <a:pPr/>
            <a:r>
              <a:t>在GameScene.h中设置游戏状态（枚举类型）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292" y="5689767"/>
            <a:ext cx="5369559" cy="3111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3497" y="6152429"/>
            <a:ext cx="5369558" cy="1969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布置场景和游戏状态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布置场景和游戏状态2</a:t>
            </a:r>
          </a:p>
        </p:txBody>
      </p:sp>
      <p:sp>
        <p:nvSpPr>
          <p:cNvPr id="146" name="导入素材文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lnSpc>
                <a:spcPct val="30000"/>
              </a:lnSpc>
            </a:pPr>
            <a:r>
              <a:t>导入素材文件</a:t>
            </a:r>
          </a:p>
          <a:p>
            <a:pPr lvl="1">
              <a:lnSpc>
                <a:spcPct val="10000"/>
              </a:lnSpc>
            </a:pPr>
            <a:r>
              <a:t>将3张小鸟素材放入新建文件夹player.atlas中</a:t>
            </a:r>
          </a:p>
          <a:p>
            <a:pPr lvl="1">
              <a:lnSpc>
                <a:spcPct val="30000"/>
              </a:lnSpc>
            </a:pPr>
            <a:r>
              <a:t>将地面和水管素材放入Asserts.xcasserts中</a:t>
            </a:r>
          </a:p>
          <a:p>
            <a:pPr/>
            <a:r>
              <a:t>在GameScene.m的didMoveToView方法中布置场景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027" y="5340350"/>
            <a:ext cx="9732747" cy="3750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让游戏动起来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让游戏动起来1</a:t>
            </a:r>
          </a:p>
        </p:txBody>
      </p:sp>
      <p:sp>
        <p:nvSpPr>
          <p:cNvPr id="150" name="在GameScene.m中添加moveScene方法，并在update方法中调用这个方法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在GameScene.m中添加moveScene方法，并在update方法中调用这个方法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4006850"/>
            <a:ext cx="9677400" cy="345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7350" y="7467600"/>
            <a:ext cx="6680200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让游戏动起来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让游戏动起来2</a:t>
            </a:r>
          </a:p>
        </p:txBody>
      </p:sp>
      <p:sp>
        <p:nvSpPr>
          <p:cNvPr id="155" name="在GameScene.m中添加birdStartFly和birdStopFly方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在GameScene.m中添加birdStartFly和birdStopFly方法</a:t>
            </a:r>
          </a:p>
          <a:p>
            <a:pPr/>
          </a:p>
          <a:p>
            <a:pPr/>
          </a:p>
          <a:p>
            <a:pPr>
              <a:lnSpc>
                <a:spcPct val="20000"/>
              </a:lnSpc>
            </a:pPr>
            <a:r>
              <a:t>在初始化游戏的shuffle方法中调用birdStartFly</a:t>
            </a:r>
          </a:p>
          <a:p>
            <a:pPr/>
          </a:p>
          <a:p>
            <a:pPr/>
            <a:r>
              <a:t>在游戏结束的gameOver方法中调用birdStopFly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562" y="3386609"/>
            <a:ext cx="10027677" cy="2315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50" y="6381708"/>
            <a:ext cx="6957339" cy="1054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3817" y="8115258"/>
            <a:ext cx="4318003" cy="76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