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Homepwner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Iphone</a:t>
            </a:r>
            <a:r>
              <a:rPr lang="zh-CN" altLang="en-US"/>
              <a:t>大作业</a:t>
            </a:r>
            <a:endParaRPr lang="zh-CN" altLang="en-US"/>
          </a:p>
          <a:p>
            <a:r>
              <a:rPr lang="en-US" altLang="zh-CN"/>
              <a:t>21751029 </a:t>
            </a:r>
            <a:r>
              <a:rPr lang="zh-CN" altLang="en-US"/>
              <a:t>陈思培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635" y="547370"/>
            <a:ext cx="10666730" cy="210312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由于本科是学材料的，所以就照着教材</a:t>
            </a:r>
            <a:r>
              <a:rPr lang="en-US" altLang="zh-CN"/>
              <a:t>IOS</a:t>
            </a:r>
            <a:r>
              <a:rPr lang="zh-CN" altLang="en-US"/>
              <a:t>课程第四版过了一遍</a:t>
            </a:r>
            <a:endParaRPr lang="zh-CN" altLang="en-US"/>
          </a:p>
          <a:p>
            <a:r>
              <a:rPr lang="zh-CN" altLang="en-US"/>
              <a:t>在模拟器上实现了</a:t>
            </a:r>
            <a:r>
              <a:rPr lang="en-US" altLang="zh-CN"/>
              <a:t>Homepwner</a:t>
            </a:r>
            <a:endParaRPr lang="en-US" altLang="zh-CN"/>
          </a:p>
          <a:p>
            <a:r>
              <a:rPr lang="zh-CN" altLang="en-US"/>
              <a:t>以</a:t>
            </a:r>
            <a:r>
              <a:rPr lang="en-US" altLang="zh-CN"/>
              <a:t>UINavigation</a:t>
            </a:r>
            <a:r>
              <a:rPr lang="zh-CN" altLang="en-US"/>
              <a:t>和</a:t>
            </a:r>
            <a:r>
              <a:rPr lang="en-US" altLang="zh-CN"/>
              <a:t>UITable</a:t>
            </a:r>
            <a:r>
              <a:rPr lang="zh-CN" altLang="en-US"/>
              <a:t>为主题结构</a:t>
            </a:r>
            <a:endParaRPr lang="zh-CN" altLang="en-US"/>
          </a:p>
          <a:p>
            <a:r>
              <a:rPr lang="zh-CN" altLang="en-US"/>
              <a:t>功能是增，删，改，家具的条目信息</a:t>
            </a:r>
            <a:endParaRPr lang="zh-CN" altLang="en-US"/>
          </a:p>
          <a:p>
            <a:r>
              <a:rPr lang="zh-CN" altLang="en-US"/>
              <a:t>用固化方法保存</a:t>
            </a:r>
            <a:endParaRPr lang="zh-CN" altLang="en-US"/>
          </a:p>
        </p:txBody>
      </p:sp>
      <p:pic>
        <p:nvPicPr>
          <p:cNvPr id="5" name="图片 4" descr="521352156922195457"/>
          <p:cNvPicPr>
            <a:picLocks noChangeAspect="1"/>
          </p:cNvPicPr>
          <p:nvPr/>
        </p:nvPicPr>
        <p:blipFill>
          <a:blip r:embed="rId1"/>
          <a:srcRect b="54097"/>
          <a:stretch>
            <a:fillRect/>
          </a:stretch>
        </p:blipFill>
        <p:spPr>
          <a:xfrm>
            <a:off x="1032510" y="2650490"/>
            <a:ext cx="8209280" cy="40087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0965" y="3629025"/>
            <a:ext cx="1619250" cy="15430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主界面是</a:t>
            </a:r>
            <a:r>
              <a:rPr lang="en-US" altLang="zh-CN"/>
              <a:t>UITableView</a:t>
            </a:r>
            <a:br>
              <a:rPr lang="en-US" altLang="zh-CN"/>
            </a:br>
            <a:r>
              <a:rPr lang="zh-CN" altLang="en-US"/>
              <a:t>同时也是</a:t>
            </a:r>
            <a:r>
              <a:rPr lang="en-US" altLang="zh-CN"/>
              <a:t>UINavigation</a:t>
            </a:r>
            <a:r>
              <a:rPr lang="zh-CN" altLang="en-US"/>
              <a:t>的</a:t>
            </a:r>
            <a:r>
              <a:rPr lang="en-US" altLang="zh-CN"/>
              <a:t>rootView</a:t>
            </a:r>
            <a:endParaRPr lang="en-US" altLang="zh-CN"/>
          </a:p>
        </p:txBody>
      </p:sp>
      <p:pic>
        <p:nvPicPr>
          <p:cNvPr id="4" name="图片 3" descr="759092660018311327"/>
          <p:cNvPicPr>
            <a:picLocks noChangeAspect="1"/>
          </p:cNvPicPr>
          <p:nvPr/>
        </p:nvPicPr>
        <p:blipFill>
          <a:blip r:embed="rId1"/>
          <a:srcRect b="43876"/>
          <a:stretch>
            <a:fillRect/>
          </a:stretch>
        </p:blipFill>
        <p:spPr>
          <a:xfrm>
            <a:off x="1600200" y="1438275"/>
            <a:ext cx="7942580" cy="47517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1225" y="2619375"/>
            <a:ext cx="1143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00300" y="2580005"/>
            <a:ext cx="11995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</a:t>
            </a:r>
            <a:endParaRPr lang="en-US" altLang="zh-CN" sz="2800">
              <a:ln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3169920" y="2619375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9075420" y="2428875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99815" y="270573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编辑条目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04020" y="251523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添加条目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增加条目：</a:t>
            </a:r>
            <a:br>
              <a:rPr lang="zh-CN" altLang="zh-CN"/>
            </a:br>
            <a:r>
              <a:rPr lang="zh-CN" altLang="zh-CN"/>
              <a:t>主界面右上角加号添加条目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815" y="2092325"/>
            <a:ext cx="2087880" cy="12020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/>
              <a:t>ipad</a:t>
            </a:r>
            <a:r>
              <a:rPr lang="zh-CN" altLang="en-US"/>
              <a:t>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模态视图</a:t>
            </a:r>
            <a:endParaRPr lang="zh-CN" altLang="en-US"/>
          </a:p>
        </p:txBody>
      </p:sp>
      <p:pic>
        <p:nvPicPr>
          <p:cNvPr id="4" name="图片 3" descr="759092660018311327"/>
          <p:cNvPicPr>
            <a:picLocks noChangeAspect="1"/>
          </p:cNvPicPr>
          <p:nvPr/>
        </p:nvPicPr>
        <p:blipFill>
          <a:blip r:embed="rId1"/>
          <a:srcRect l="38136" b="56026"/>
          <a:stretch>
            <a:fillRect/>
          </a:stretch>
        </p:blipFill>
        <p:spPr>
          <a:xfrm>
            <a:off x="247650" y="2473325"/>
            <a:ext cx="4913630" cy="3723005"/>
          </a:xfrm>
          <a:prstGeom prst="rect">
            <a:avLst/>
          </a:prstGeom>
        </p:spPr>
      </p:pic>
      <p:pic>
        <p:nvPicPr>
          <p:cNvPr id="5" name="图片 4" descr="87915533000294960"/>
          <p:cNvPicPr>
            <a:picLocks noChangeAspect="1"/>
          </p:cNvPicPr>
          <p:nvPr/>
        </p:nvPicPr>
        <p:blipFill>
          <a:blip r:embed="rId2"/>
          <a:srcRect b="47653"/>
          <a:stretch>
            <a:fillRect/>
          </a:stretch>
        </p:blipFill>
        <p:spPr>
          <a:xfrm>
            <a:off x="7364095" y="4418965"/>
            <a:ext cx="4171315" cy="2322830"/>
          </a:xfrm>
          <a:prstGeom prst="rect">
            <a:avLst/>
          </a:prstGeom>
        </p:spPr>
      </p:pic>
      <p:pic>
        <p:nvPicPr>
          <p:cNvPr id="6" name="图片 5" descr="919927620078727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1526540"/>
            <a:ext cx="4632960" cy="27355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8595" y="3562985"/>
            <a:ext cx="648335" cy="476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504815" y="4810125"/>
            <a:ext cx="2087880" cy="1202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iphone</a:t>
            </a:r>
            <a:r>
              <a:rPr lang="zh-CN" altLang="en-US"/>
              <a:t>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全屏视图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5240000">
            <a:off x="5340350" y="2824480"/>
            <a:ext cx="393065" cy="12084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7880000">
            <a:off x="5506720" y="3536950"/>
            <a:ext cx="393065" cy="15855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修改条目：</a:t>
            </a:r>
            <a:br>
              <a:rPr lang="zh-CN" altLang="en-US"/>
            </a:br>
            <a:r>
              <a:rPr lang="zh-CN" altLang="en-US"/>
              <a:t>用自定义的</a:t>
            </a:r>
            <a:r>
              <a:rPr lang="en-US" altLang="zh-CN"/>
              <a:t>DetailView</a:t>
            </a:r>
            <a:r>
              <a:rPr lang="zh-CN" altLang="en-US"/>
              <a:t>展示条目细节</a:t>
            </a:r>
            <a:endParaRPr lang="zh-CN" altLang="en-US"/>
          </a:p>
        </p:txBody>
      </p:sp>
      <p:pic>
        <p:nvPicPr>
          <p:cNvPr id="4" name="图片 3" descr="758416867490525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691005"/>
            <a:ext cx="5253990" cy="5589905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3181350" y="216408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452765017708035063"/>
          <p:cNvPicPr>
            <a:picLocks noChangeAspect="1"/>
          </p:cNvPicPr>
          <p:nvPr/>
        </p:nvPicPr>
        <p:blipFill>
          <a:blip r:embed="rId2"/>
          <a:srcRect t="43651"/>
          <a:stretch>
            <a:fillRect/>
          </a:stretch>
        </p:blipFill>
        <p:spPr>
          <a:xfrm>
            <a:off x="5958840" y="2164080"/>
            <a:ext cx="5544185" cy="4770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1555" y="2265680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添加名称</a:t>
            </a:r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308350" y="288798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1555" y="298958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添加批次号</a:t>
            </a: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366770" y="358648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78555" y="3688080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添加名价格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4032250" y="415798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3540" y="4259580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显示创建时间</a:t>
            </a:r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7037070" y="582803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67905" y="5929630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添加图示</a:t>
            </a:r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4184650" y="582803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63415" y="5929630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删除条目：</a:t>
            </a:r>
            <a:br>
              <a:rPr lang="zh-CN" altLang="en-US"/>
            </a:br>
            <a:r>
              <a:rPr lang="zh-CN" altLang="en-US"/>
              <a:t>通过主界面左上角的</a:t>
            </a:r>
            <a:r>
              <a:rPr lang="en-US" altLang="zh-CN"/>
              <a:t>Edit</a:t>
            </a:r>
            <a:r>
              <a:rPr lang="zh-CN" altLang="en-US"/>
              <a:t>，编辑条目</a:t>
            </a:r>
            <a:endParaRPr lang="zh-CN" altLang="en-US"/>
          </a:p>
        </p:txBody>
      </p:sp>
      <p:pic>
        <p:nvPicPr>
          <p:cNvPr id="4" name="图片 3" descr="92310761177847065"/>
          <p:cNvPicPr>
            <a:picLocks noChangeAspect="1"/>
          </p:cNvPicPr>
          <p:nvPr/>
        </p:nvPicPr>
        <p:blipFill>
          <a:blip r:embed="rId1"/>
          <a:srcRect b="31241"/>
          <a:stretch>
            <a:fillRect/>
          </a:stretch>
        </p:blipFill>
        <p:spPr>
          <a:xfrm>
            <a:off x="114300" y="2036445"/>
            <a:ext cx="6132830" cy="4486275"/>
          </a:xfrm>
          <a:prstGeom prst="rect">
            <a:avLst/>
          </a:prstGeom>
        </p:spPr>
      </p:pic>
      <p:pic>
        <p:nvPicPr>
          <p:cNvPr id="5" name="图片 4" descr="538565814435442926"/>
          <p:cNvPicPr>
            <a:picLocks noChangeAspect="1"/>
          </p:cNvPicPr>
          <p:nvPr/>
        </p:nvPicPr>
        <p:blipFill>
          <a:blip r:embed="rId2"/>
          <a:srcRect b="28919"/>
          <a:stretch>
            <a:fillRect/>
          </a:stretch>
        </p:blipFill>
        <p:spPr>
          <a:xfrm>
            <a:off x="6247130" y="2036445"/>
            <a:ext cx="5882005" cy="444817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 rot="10800000">
            <a:off x="8698865" y="4456430"/>
            <a:ext cx="1656715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56665" y="4659630"/>
            <a:ext cx="1656715" cy="571500"/>
            <a:chOff x="2172" y="4288"/>
            <a:chExt cx="2609" cy="900"/>
          </a:xfrm>
        </p:grpSpPr>
        <p:sp>
          <p:nvSpPr>
            <p:cNvPr id="9" name="左箭头 8"/>
            <p:cNvSpPr/>
            <p:nvPr/>
          </p:nvSpPr>
          <p:spPr>
            <a:xfrm>
              <a:off x="2172" y="4288"/>
              <a:ext cx="2609" cy="900"/>
            </a:xfrm>
            <a:prstGeom prst="lef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85" y="444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选择删除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5320" y="4558030"/>
            <a:ext cx="1656715" cy="571500"/>
            <a:chOff x="2172" y="4288"/>
            <a:chExt cx="2609" cy="900"/>
          </a:xfrm>
        </p:grpSpPr>
        <p:sp>
          <p:nvSpPr>
            <p:cNvPr id="12" name="左箭头 11"/>
            <p:cNvSpPr/>
            <p:nvPr/>
          </p:nvSpPr>
          <p:spPr>
            <a:xfrm>
              <a:off x="2172" y="4288"/>
              <a:ext cx="2609" cy="900"/>
            </a:xfrm>
            <a:prstGeom prst="lef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5" y="444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移动条目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06220" y="2849880"/>
            <a:ext cx="1656080" cy="571500"/>
            <a:chOff x="2172" y="4288"/>
            <a:chExt cx="2608" cy="900"/>
          </a:xfrm>
        </p:grpSpPr>
        <p:sp>
          <p:nvSpPr>
            <p:cNvPr id="15" name="左箭头 14"/>
            <p:cNvSpPr/>
            <p:nvPr/>
          </p:nvSpPr>
          <p:spPr>
            <a:xfrm>
              <a:off x="2172" y="4288"/>
              <a:ext cx="2609" cy="900"/>
            </a:xfrm>
            <a:prstGeom prst="lef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85" y="444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完成编辑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922385" y="455803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完成删除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018790" y="3884930"/>
            <a:ext cx="3228975" cy="571500"/>
            <a:chOff x="2172" y="4288"/>
            <a:chExt cx="3678" cy="900"/>
          </a:xfrm>
        </p:grpSpPr>
        <p:sp>
          <p:nvSpPr>
            <p:cNvPr id="21" name="左箭头 20"/>
            <p:cNvSpPr/>
            <p:nvPr/>
          </p:nvSpPr>
          <p:spPr>
            <a:xfrm>
              <a:off x="2172" y="4288"/>
              <a:ext cx="2609" cy="900"/>
            </a:xfrm>
            <a:prstGeom prst="lef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85" y="4448"/>
              <a:ext cx="3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有缩略图的条目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初步了解了内存管理，委托固化，映射等机制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了解了</a:t>
            </a:r>
            <a:r>
              <a:rPr lang="en-US" altLang="zh-CN"/>
              <a:t>MVC</a:t>
            </a:r>
            <a:r>
              <a:rPr lang="zh-CN" altLang="en-US"/>
              <a:t>框架和主要基础的类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了解了如何查询官方文档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XIB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csp</cp:lastModifiedBy>
  <cp:revision>2</cp:revision>
  <dcterms:created xsi:type="dcterms:W3CDTF">2015-05-05T08:02:00Z</dcterms:created>
  <dcterms:modified xsi:type="dcterms:W3CDTF">2018-01-14T09:59:11Z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