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E0CF"/>
    <a:srgbClr val="8DEAFD"/>
    <a:srgbClr val="997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>
        <p:scale>
          <a:sx n="66" d="100"/>
          <a:sy n="66" d="100"/>
        </p:scale>
        <p:origin x="403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E23A0-C4DE-4E37-991E-4ACE5347183F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DC176-C75C-4FC5-92C2-4406EFDF8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10558A-5513-904B-93D8-9889403B0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626" y="-1"/>
            <a:ext cx="12198626" cy="6854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3F5CB-082E-E14C-A1A5-B21122FD3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412601"/>
            <a:ext cx="732311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75EAA-6B0B-7745-925F-572BF95A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92276"/>
            <a:ext cx="732311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A395-C81D-EE46-BD4E-18DA903A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492D-813D-0A4A-8FE4-1781BE0E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5EA4-A827-424C-86CD-57C3A37C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829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0055-5B8A-8E49-94CC-A3523727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2E423-97EB-B14F-B1ED-F8265F66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15D37-1855-0941-8B86-161B6BE9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CDBF-0585-B448-B62D-134002BD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D809-9BC5-A34B-9AFC-D2AC4FE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4822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6278A-7104-AE41-8431-653BDC07D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AEA47-3177-6E43-88DB-A6E92BA4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9D7-23EA-F147-A108-EB4993A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D66B-7AB5-F24A-871F-0FA72F35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9117-714A-8546-95A9-22CA0DB2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160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1944-0855-2B4E-B344-5ED9DC1F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35DA-EBAC-0D4F-9990-4C85E24B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EC90-915B-9F4B-9F4D-BA9961C1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336E-4DD5-204D-A725-A0BE87A3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3EF8-079D-1845-A000-005DF26D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4365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41E7-3CCA-E245-B81C-89B356D9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810F-418F-6C4D-A417-53510B20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57E1-0837-7841-8575-AD69D78D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0B5C-6687-634E-A73F-007EDB80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43E4-3ED7-1B43-9EBE-F24B166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820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66FD-F2BB-8F4E-9D1A-445ED262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59A0-4CBF-B441-BE52-6A8899972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A9A3-A841-0E4D-BB93-A979F084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470C8-2F68-9248-9599-3AEDEDB5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89D8-8788-5741-A3C5-40E8CFAC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37140-4305-8D42-9E2E-091489A1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3012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5EA7-BF7E-3844-A60D-7805EB40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DF54-B838-1A48-9675-B9F1BFD5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BAC7-35EE-644B-9877-56309163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C5255-12D5-7D42-BFEB-8937EF3C5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6E98A-A78E-5B45-BCC0-7F987D4A4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3B24C-9F24-3843-8758-459C5A08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53CC3-D3F9-C34E-928A-B74BA757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ED3A-2C63-764F-BE12-B39AB78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900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1456-C00B-F54C-8471-5390BFF1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A3E3-6F70-2A42-B595-91FF140A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14072-4D65-D44D-BE02-714A7B31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E44F2-34E3-EE4F-AAD3-CA17A2D3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9159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44725-A384-3A42-9984-172EFDB5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40E0-071E-9447-B8FC-1899D7C4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BFADF-85C1-7841-A6F7-CA672BCB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6880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873C-CDE3-234F-8C62-1625BE48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1984-F181-7B45-BAE4-69EDC72D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D5FE-B434-AF4B-967D-E5278FBD5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FE57-A9DE-A047-8870-0E99BD84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45B0-35EF-F346-B596-C149CB47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50517-B79D-B847-B391-608A3327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3241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0379-714D-2146-8E2A-BFF52BD6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BF7E2-9CB1-5040-B975-26309E8CD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BC34E-7612-EF4F-9CE6-96F647E0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BAD1-F8F8-5545-99F1-8C739D18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BECF-8FE0-C94A-8E48-460C7727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1B14-BA6C-D148-AB61-889C742D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5425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4275D5-0FAE-5D4E-BF94-924E9B097C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723"/>
            <a:ext cx="12192000" cy="685055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7EFD6-1227-F446-B59B-DD996BC5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365125"/>
            <a:ext cx="9394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781A-312B-DF48-A8A4-4D9CC6F2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5D89-15E0-C34F-A5C3-77E8B4602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BB96-0DC0-6240-9F06-096DF90E53F3}" type="datetimeFigureOut">
              <a:rPr lang="en-UA" smtClean="0"/>
              <a:t>05/15/2025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1F7E-8D73-AB4B-B064-99EE3A2D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DAF2-2B22-8842-8100-D385AEF3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79D7-ECA0-424D-97C2-091A0AC4F9A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692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ED1A5-56AF-272B-0699-2E2C91601A09}"/>
              </a:ext>
            </a:extLst>
          </p:cNvPr>
          <p:cNvSpPr txBox="1"/>
          <p:nvPr/>
        </p:nvSpPr>
        <p:spPr>
          <a:xfrm>
            <a:off x="-1" y="4957191"/>
            <a:ext cx="7199453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32000"/>
                </a:schemeClr>
              </a:gs>
              <a:gs pos="49000">
                <a:srgbClr val="FFE0CF">
                  <a:alpha val="55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Создатели проекта:</a:t>
            </a:r>
          </a:p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Семидьянова Ксения</a:t>
            </a:r>
          </a:p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Федченко Мария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4B14994-A772-A21C-3E24-6593BDAF204C}"/>
              </a:ext>
            </a:extLst>
          </p:cNvPr>
          <p:cNvCxnSpPr>
            <a:cxnSpLocks/>
          </p:cNvCxnSpPr>
          <p:nvPr/>
        </p:nvCxnSpPr>
        <p:spPr>
          <a:xfrm>
            <a:off x="0" y="2595519"/>
            <a:ext cx="9306046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>
                    <a:lumMod val="50000"/>
                    <a:alpha val="21000"/>
                  </a:schemeClr>
                </a:gs>
                <a:gs pos="52000">
                  <a:srgbClr val="FFE0CF">
                    <a:alpha val="68000"/>
                  </a:srgbClr>
                </a:gs>
                <a:gs pos="100000">
                  <a:srgbClr val="8DEAFD"/>
                </a:gs>
              </a:gsLst>
              <a:lin ang="0" scaled="1"/>
              <a:tileRect/>
            </a:gradFill>
          </a:ln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64D627-C2CF-5455-C263-E3385567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30" b="-17230"/>
          <a:stretch/>
        </p:blipFill>
        <p:spPr>
          <a:xfrm>
            <a:off x="4756342" y="1757650"/>
            <a:ext cx="10577352" cy="10200699"/>
          </a:xfrm>
          <a:prstGeom prst="diamond">
            <a:avLst/>
          </a:prstGeom>
          <a:ln w="76200">
            <a:solidFill>
              <a:schemeClr val="bg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939300756">
                  <a:custGeom>
                    <a:avLst/>
                    <a:gdLst>
                      <a:gd name="connsiteX0" fmla="*/ 0 w 10352467"/>
                      <a:gd name="connsiteY0" fmla="*/ 4991911 h 9983822"/>
                      <a:gd name="connsiteX1" fmla="*/ 431353 w 10352467"/>
                      <a:gd name="connsiteY1" fmla="*/ 4575918 h 9983822"/>
                      <a:gd name="connsiteX2" fmla="*/ 862706 w 10352467"/>
                      <a:gd name="connsiteY2" fmla="*/ 4159926 h 9983822"/>
                      <a:gd name="connsiteX3" fmla="*/ 1397583 w 10352467"/>
                      <a:gd name="connsiteY3" fmla="*/ 3644095 h 9983822"/>
                      <a:gd name="connsiteX4" fmla="*/ 1673649 w 10352467"/>
                      <a:gd name="connsiteY4" fmla="*/ 3377860 h 9983822"/>
                      <a:gd name="connsiteX5" fmla="*/ 2001477 w 10352467"/>
                      <a:gd name="connsiteY5" fmla="*/ 3061705 h 9983822"/>
                      <a:gd name="connsiteX6" fmla="*/ 2432830 w 10352467"/>
                      <a:gd name="connsiteY6" fmla="*/ 2645713 h 9983822"/>
                      <a:gd name="connsiteX7" fmla="*/ 2812420 w 10352467"/>
                      <a:gd name="connsiteY7" fmla="*/ 2279639 h 9983822"/>
                      <a:gd name="connsiteX8" fmla="*/ 3192011 w 10352467"/>
                      <a:gd name="connsiteY8" fmla="*/ 1913566 h 9983822"/>
                      <a:gd name="connsiteX9" fmla="*/ 3519839 w 10352467"/>
                      <a:gd name="connsiteY9" fmla="*/ 1597412 h 9983822"/>
                      <a:gd name="connsiteX10" fmla="*/ 4054717 w 10352467"/>
                      <a:gd name="connsiteY10" fmla="*/ 1081581 h 9983822"/>
                      <a:gd name="connsiteX11" fmla="*/ 4382545 w 10352467"/>
                      <a:gd name="connsiteY11" fmla="*/ 765426 h 9983822"/>
                      <a:gd name="connsiteX12" fmla="*/ 5176234 w 10352467"/>
                      <a:gd name="connsiteY12" fmla="*/ 0 h 9983822"/>
                      <a:gd name="connsiteX13" fmla="*/ 5659349 w 10352467"/>
                      <a:gd name="connsiteY13" fmla="*/ 465912 h 9983822"/>
                      <a:gd name="connsiteX14" fmla="*/ 5935415 w 10352467"/>
                      <a:gd name="connsiteY14" fmla="*/ 732147 h 9983822"/>
                      <a:gd name="connsiteX15" fmla="*/ 6366768 w 10352467"/>
                      <a:gd name="connsiteY15" fmla="*/ 1148140 h 9983822"/>
                      <a:gd name="connsiteX16" fmla="*/ 6694596 w 10352467"/>
                      <a:gd name="connsiteY16" fmla="*/ 1464294 h 9983822"/>
                      <a:gd name="connsiteX17" fmla="*/ 7229473 w 10352467"/>
                      <a:gd name="connsiteY17" fmla="*/ 1980125 h 9983822"/>
                      <a:gd name="connsiteX18" fmla="*/ 7505539 w 10352467"/>
                      <a:gd name="connsiteY18" fmla="*/ 2246360 h 9983822"/>
                      <a:gd name="connsiteX19" fmla="*/ 7885129 w 10352467"/>
                      <a:gd name="connsiteY19" fmla="*/ 2612433 h 9983822"/>
                      <a:gd name="connsiteX20" fmla="*/ 8368244 w 10352467"/>
                      <a:gd name="connsiteY20" fmla="*/ 3078345 h 9983822"/>
                      <a:gd name="connsiteX21" fmla="*/ 8903122 w 10352467"/>
                      <a:gd name="connsiteY21" fmla="*/ 3594176 h 9983822"/>
                      <a:gd name="connsiteX22" fmla="*/ 9437999 w 10352467"/>
                      <a:gd name="connsiteY22" fmla="*/ 4110007 h 9983822"/>
                      <a:gd name="connsiteX23" fmla="*/ 9921114 w 10352467"/>
                      <a:gd name="connsiteY23" fmla="*/ 4575918 h 9983822"/>
                      <a:gd name="connsiteX24" fmla="*/ 10352467 w 10352467"/>
                      <a:gd name="connsiteY24" fmla="*/ 4991911 h 9983822"/>
                      <a:gd name="connsiteX25" fmla="*/ 9921114 w 10352467"/>
                      <a:gd name="connsiteY25" fmla="*/ 5407904 h 9983822"/>
                      <a:gd name="connsiteX26" fmla="*/ 9645048 w 10352467"/>
                      <a:gd name="connsiteY26" fmla="*/ 5674139 h 9983822"/>
                      <a:gd name="connsiteX27" fmla="*/ 9213696 w 10352467"/>
                      <a:gd name="connsiteY27" fmla="*/ 6090131 h 9983822"/>
                      <a:gd name="connsiteX28" fmla="*/ 8782343 w 10352467"/>
                      <a:gd name="connsiteY28" fmla="*/ 6506124 h 9983822"/>
                      <a:gd name="connsiteX29" fmla="*/ 8350990 w 10352467"/>
                      <a:gd name="connsiteY29" fmla="*/ 6922117 h 9983822"/>
                      <a:gd name="connsiteX30" fmla="*/ 7971400 w 10352467"/>
                      <a:gd name="connsiteY30" fmla="*/ 7288190 h 9983822"/>
                      <a:gd name="connsiteX31" fmla="*/ 7643572 w 10352467"/>
                      <a:gd name="connsiteY31" fmla="*/ 7604344 h 9983822"/>
                      <a:gd name="connsiteX32" fmla="*/ 7263981 w 10352467"/>
                      <a:gd name="connsiteY32" fmla="*/ 7970418 h 9983822"/>
                      <a:gd name="connsiteX33" fmla="*/ 6987916 w 10352467"/>
                      <a:gd name="connsiteY33" fmla="*/ 8236653 h 9983822"/>
                      <a:gd name="connsiteX34" fmla="*/ 6608325 w 10352467"/>
                      <a:gd name="connsiteY34" fmla="*/ 8602727 h 9983822"/>
                      <a:gd name="connsiteX35" fmla="*/ 6228735 w 10352467"/>
                      <a:gd name="connsiteY35" fmla="*/ 8968800 h 9983822"/>
                      <a:gd name="connsiteX36" fmla="*/ 5952669 w 10352467"/>
                      <a:gd name="connsiteY36" fmla="*/ 9235035 h 9983822"/>
                      <a:gd name="connsiteX37" fmla="*/ 5624841 w 10352467"/>
                      <a:gd name="connsiteY37" fmla="*/ 9551190 h 9983822"/>
                      <a:gd name="connsiteX38" fmla="*/ 5176234 w 10352467"/>
                      <a:gd name="connsiteY38" fmla="*/ 9983822 h 9983822"/>
                      <a:gd name="connsiteX39" fmla="*/ 4848406 w 10352467"/>
                      <a:gd name="connsiteY39" fmla="*/ 9667668 h 9983822"/>
                      <a:gd name="connsiteX40" fmla="*/ 4520578 w 10352467"/>
                      <a:gd name="connsiteY40" fmla="*/ 9351513 h 9983822"/>
                      <a:gd name="connsiteX41" fmla="*/ 4244512 w 10352467"/>
                      <a:gd name="connsiteY41" fmla="*/ 9085278 h 9983822"/>
                      <a:gd name="connsiteX42" fmla="*/ 3916684 w 10352467"/>
                      <a:gd name="connsiteY42" fmla="*/ 8769124 h 9983822"/>
                      <a:gd name="connsiteX43" fmla="*/ 3433569 w 10352467"/>
                      <a:gd name="connsiteY43" fmla="*/ 8303212 h 9983822"/>
                      <a:gd name="connsiteX44" fmla="*/ 3157503 w 10352467"/>
                      <a:gd name="connsiteY44" fmla="*/ 8036977 h 9983822"/>
                      <a:gd name="connsiteX45" fmla="*/ 2829675 w 10352467"/>
                      <a:gd name="connsiteY45" fmla="*/ 7720822 h 9983822"/>
                      <a:gd name="connsiteX46" fmla="*/ 2501846 w 10352467"/>
                      <a:gd name="connsiteY46" fmla="*/ 7404668 h 9983822"/>
                      <a:gd name="connsiteX47" fmla="*/ 2174018 w 10352467"/>
                      <a:gd name="connsiteY47" fmla="*/ 7088514 h 9983822"/>
                      <a:gd name="connsiteX48" fmla="*/ 1794428 w 10352467"/>
                      <a:gd name="connsiteY48" fmla="*/ 6722440 h 9983822"/>
                      <a:gd name="connsiteX49" fmla="*/ 1466600 w 10352467"/>
                      <a:gd name="connsiteY49" fmla="*/ 6406286 h 9983822"/>
                      <a:gd name="connsiteX50" fmla="*/ 1087009 w 10352467"/>
                      <a:gd name="connsiteY50" fmla="*/ 6040212 h 9983822"/>
                      <a:gd name="connsiteX51" fmla="*/ 810943 w 10352467"/>
                      <a:gd name="connsiteY51" fmla="*/ 5773977 h 9983822"/>
                      <a:gd name="connsiteX52" fmla="*/ 534878 w 10352467"/>
                      <a:gd name="connsiteY52" fmla="*/ 5507742 h 9983822"/>
                      <a:gd name="connsiteX53" fmla="*/ 0 w 10352467"/>
                      <a:gd name="connsiteY53" fmla="*/ 4991911 h 9983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</a:cxnLst>
                    <a:rect l="l" t="t" r="r" b="b"/>
                    <a:pathLst>
                      <a:path w="10352467" h="9983822" fill="none" extrusionOk="0">
                        <a:moveTo>
                          <a:pt x="0" y="4991911"/>
                        </a:moveTo>
                        <a:cubicBezTo>
                          <a:pt x="198928" y="4800035"/>
                          <a:pt x="234690" y="4793389"/>
                          <a:pt x="431353" y="4575918"/>
                        </a:cubicBezTo>
                        <a:cubicBezTo>
                          <a:pt x="628016" y="4358447"/>
                          <a:pt x="785607" y="4303706"/>
                          <a:pt x="862706" y="4159926"/>
                        </a:cubicBezTo>
                        <a:cubicBezTo>
                          <a:pt x="939805" y="4016146"/>
                          <a:pt x="1276982" y="3774316"/>
                          <a:pt x="1397583" y="3644095"/>
                        </a:cubicBezTo>
                        <a:cubicBezTo>
                          <a:pt x="1518184" y="3513874"/>
                          <a:pt x="1545325" y="3502967"/>
                          <a:pt x="1673649" y="3377860"/>
                        </a:cubicBezTo>
                        <a:cubicBezTo>
                          <a:pt x="1801973" y="3252753"/>
                          <a:pt x="1902256" y="3175306"/>
                          <a:pt x="2001477" y="3061705"/>
                        </a:cubicBezTo>
                        <a:cubicBezTo>
                          <a:pt x="2100698" y="2948104"/>
                          <a:pt x="2333506" y="2835452"/>
                          <a:pt x="2432830" y="2645713"/>
                        </a:cubicBezTo>
                        <a:cubicBezTo>
                          <a:pt x="2532154" y="2455974"/>
                          <a:pt x="2723013" y="2388897"/>
                          <a:pt x="2812420" y="2279639"/>
                        </a:cubicBezTo>
                        <a:cubicBezTo>
                          <a:pt x="2901828" y="2170381"/>
                          <a:pt x="3031426" y="2118373"/>
                          <a:pt x="3192011" y="1913566"/>
                        </a:cubicBezTo>
                        <a:cubicBezTo>
                          <a:pt x="3352596" y="1708759"/>
                          <a:pt x="3418951" y="1738560"/>
                          <a:pt x="3519839" y="1597412"/>
                        </a:cubicBezTo>
                        <a:cubicBezTo>
                          <a:pt x="3620727" y="1456264"/>
                          <a:pt x="3932039" y="1319936"/>
                          <a:pt x="4054717" y="1081581"/>
                        </a:cubicBezTo>
                        <a:cubicBezTo>
                          <a:pt x="4177395" y="843226"/>
                          <a:pt x="4265569" y="879842"/>
                          <a:pt x="4382545" y="765426"/>
                        </a:cubicBezTo>
                        <a:cubicBezTo>
                          <a:pt x="4499521" y="651010"/>
                          <a:pt x="5080414" y="237477"/>
                          <a:pt x="5176234" y="0"/>
                        </a:cubicBezTo>
                        <a:cubicBezTo>
                          <a:pt x="5437425" y="207151"/>
                          <a:pt x="5461945" y="300100"/>
                          <a:pt x="5659349" y="465912"/>
                        </a:cubicBezTo>
                        <a:cubicBezTo>
                          <a:pt x="5856754" y="631724"/>
                          <a:pt x="5786644" y="624140"/>
                          <a:pt x="5935415" y="732147"/>
                        </a:cubicBezTo>
                        <a:cubicBezTo>
                          <a:pt x="6084186" y="840154"/>
                          <a:pt x="6129033" y="1004218"/>
                          <a:pt x="6366768" y="1148140"/>
                        </a:cubicBezTo>
                        <a:cubicBezTo>
                          <a:pt x="6604503" y="1292062"/>
                          <a:pt x="6568391" y="1394350"/>
                          <a:pt x="6694596" y="1464294"/>
                        </a:cubicBezTo>
                        <a:cubicBezTo>
                          <a:pt x="6820801" y="1534238"/>
                          <a:pt x="7045606" y="1827382"/>
                          <a:pt x="7229473" y="1980125"/>
                        </a:cubicBezTo>
                        <a:cubicBezTo>
                          <a:pt x="7413340" y="2132868"/>
                          <a:pt x="7428753" y="2211520"/>
                          <a:pt x="7505539" y="2246360"/>
                        </a:cubicBezTo>
                        <a:cubicBezTo>
                          <a:pt x="7582325" y="2281200"/>
                          <a:pt x="7678247" y="2457830"/>
                          <a:pt x="7885129" y="2612433"/>
                        </a:cubicBezTo>
                        <a:cubicBezTo>
                          <a:pt x="8092011" y="2767036"/>
                          <a:pt x="8225500" y="3003493"/>
                          <a:pt x="8368244" y="3078345"/>
                        </a:cubicBezTo>
                        <a:cubicBezTo>
                          <a:pt x="8510988" y="3153197"/>
                          <a:pt x="8715801" y="3503410"/>
                          <a:pt x="8903122" y="3594176"/>
                        </a:cubicBezTo>
                        <a:cubicBezTo>
                          <a:pt x="9090443" y="3684943"/>
                          <a:pt x="9176210" y="3939615"/>
                          <a:pt x="9437999" y="4110007"/>
                        </a:cubicBezTo>
                        <a:cubicBezTo>
                          <a:pt x="9699789" y="4280399"/>
                          <a:pt x="9743724" y="4423399"/>
                          <a:pt x="9921114" y="4575918"/>
                        </a:cubicBezTo>
                        <a:cubicBezTo>
                          <a:pt x="10098504" y="4728438"/>
                          <a:pt x="10204909" y="4898747"/>
                          <a:pt x="10352467" y="4991911"/>
                        </a:cubicBezTo>
                        <a:cubicBezTo>
                          <a:pt x="10255283" y="5155822"/>
                          <a:pt x="10002440" y="5267939"/>
                          <a:pt x="9921114" y="5407904"/>
                        </a:cubicBezTo>
                        <a:cubicBezTo>
                          <a:pt x="9839788" y="5547869"/>
                          <a:pt x="9749590" y="5570731"/>
                          <a:pt x="9645048" y="5674139"/>
                        </a:cubicBezTo>
                        <a:cubicBezTo>
                          <a:pt x="9540506" y="5777547"/>
                          <a:pt x="9372201" y="5915458"/>
                          <a:pt x="9213696" y="6090131"/>
                        </a:cubicBezTo>
                        <a:cubicBezTo>
                          <a:pt x="9055191" y="6264804"/>
                          <a:pt x="8963892" y="6326781"/>
                          <a:pt x="8782343" y="6506124"/>
                        </a:cubicBezTo>
                        <a:cubicBezTo>
                          <a:pt x="8600794" y="6685467"/>
                          <a:pt x="8510797" y="6763351"/>
                          <a:pt x="8350990" y="6922117"/>
                        </a:cubicBezTo>
                        <a:cubicBezTo>
                          <a:pt x="8191183" y="7080883"/>
                          <a:pt x="8123289" y="7080502"/>
                          <a:pt x="7971400" y="7288190"/>
                        </a:cubicBezTo>
                        <a:cubicBezTo>
                          <a:pt x="7819511" y="7495878"/>
                          <a:pt x="7706783" y="7508526"/>
                          <a:pt x="7643572" y="7604344"/>
                        </a:cubicBezTo>
                        <a:cubicBezTo>
                          <a:pt x="7580361" y="7700162"/>
                          <a:pt x="7389577" y="7809752"/>
                          <a:pt x="7263981" y="7970418"/>
                        </a:cubicBezTo>
                        <a:cubicBezTo>
                          <a:pt x="7138385" y="8131085"/>
                          <a:pt x="7074731" y="8140119"/>
                          <a:pt x="6987916" y="8236653"/>
                        </a:cubicBezTo>
                        <a:cubicBezTo>
                          <a:pt x="6901101" y="8333187"/>
                          <a:pt x="6709333" y="8480990"/>
                          <a:pt x="6608325" y="8602727"/>
                        </a:cubicBezTo>
                        <a:cubicBezTo>
                          <a:pt x="6507317" y="8724464"/>
                          <a:pt x="6325215" y="8821576"/>
                          <a:pt x="6228735" y="8968800"/>
                        </a:cubicBezTo>
                        <a:cubicBezTo>
                          <a:pt x="6132255" y="9116023"/>
                          <a:pt x="5980787" y="9144200"/>
                          <a:pt x="5952669" y="9235035"/>
                        </a:cubicBezTo>
                        <a:cubicBezTo>
                          <a:pt x="5924551" y="9325870"/>
                          <a:pt x="5730660" y="9417522"/>
                          <a:pt x="5624841" y="9551190"/>
                        </a:cubicBezTo>
                        <a:cubicBezTo>
                          <a:pt x="5519021" y="9684857"/>
                          <a:pt x="5319016" y="9778043"/>
                          <a:pt x="5176234" y="9983822"/>
                        </a:cubicBezTo>
                        <a:cubicBezTo>
                          <a:pt x="5071354" y="9939444"/>
                          <a:pt x="4981081" y="9784622"/>
                          <a:pt x="4848406" y="9667668"/>
                        </a:cubicBezTo>
                        <a:cubicBezTo>
                          <a:pt x="4715731" y="9550714"/>
                          <a:pt x="4665578" y="9422845"/>
                          <a:pt x="4520578" y="9351513"/>
                        </a:cubicBezTo>
                        <a:cubicBezTo>
                          <a:pt x="4375578" y="9280181"/>
                          <a:pt x="4333834" y="9171196"/>
                          <a:pt x="4244512" y="9085278"/>
                        </a:cubicBezTo>
                        <a:cubicBezTo>
                          <a:pt x="4155190" y="8999360"/>
                          <a:pt x="4053213" y="8868624"/>
                          <a:pt x="3916684" y="8769124"/>
                        </a:cubicBezTo>
                        <a:cubicBezTo>
                          <a:pt x="3780155" y="8669624"/>
                          <a:pt x="3557290" y="8394540"/>
                          <a:pt x="3433569" y="8303212"/>
                        </a:cubicBezTo>
                        <a:cubicBezTo>
                          <a:pt x="3309848" y="8211885"/>
                          <a:pt x="3297881" y="8156901"/>
                          <a:pt x="3157503" y="8036977"/>
                        </a:cubicBezTo>
                        <a:cubicBezTo>
                          <a:pt x="3017125" y="7917053"/>
                          <a:pt x="2934324" y="7786537"/>
                          <a:pt x="2829675" y="7720822"/>
                        </a:cubicBezTo>
                        <a:cubicBezTo>
                          <a:pt x="2725026" y="7655107"/>
                          <a:pt x="2634888" y="7500394"/>
                          <a:pt x="2501846" y="7404668"/>
                        </a:cubicBezTo>
                        <a:cubicBezTo>
                          <a:pt x="2368804" y="7308942"/>
                          <a:pt x="2342063" y="7236510"/>
                          <a:pt x="2174018" y="7088514"/>
                        </a:cubicBezTo>
                        <a:cubicBezTo>
                          <a:pt x="2005973" y="6940517"/>
                          <a:pt x="1924365" y="6766218"/>
                          <a:pt x="1794428" y="6722440"/>
                        </a:cubicBezTo>
                        <a:cubicBezTo>
                          <a:pt x="1664491" y="6678662"/>
                          <a:pt x="1578274" y="6489746"/>
                          <a:pt x="1466600" y="6406286"/>
                        </a:cubicBezTo>
                        <a:cubicBezTo>
                          <a:pt x="1354926" y="6322826"/>
                          <a:pt x="1295048" y="6195898"/>
                          <a:pt x="1087009" y="6040212"/>
                        </a:cubicBezTo>
                        <a:cubicBezTo>
                          <a:pt x="878970" y="5884526"/>
                          <a:pt x="961932" y="5867547"/>
                          <a:pt x="810943" y="5773977"/>
                        </a:cubicBezTo>
                        <a:cubicBezTo>
                          <a:pt x="659954" y="5680407"/>
                          <a:pt x="658238" y="5610933"/>
                          <a:pt x="534878" y="5507742"/>
                        </a:cubicBezTo>
                        <a:cubicBezTo>
                          <a:pt x="411518" y="5404551"/>
                          <a:pt x="223502" y="5121064"/>
                          <a:pt x="0" y="4991911"/>
                        </a:cubicBezTo>
                        <a:close/>
                      </a:path>
                      <a:path w="10352467" h="9983822" stroke="0" extrusionOk="0">
                        <a:moveTo>
                          <a:pt x="0" y="4991911"/>
                        </a:moveTo>
                        <a:cubicBezTo>
                          <a:pt x="77802" y="4885096"/>
                          <a:pt x="244799" y="4815650"/>
                          <a:pt x="379590" y="4625838"/>
                        </a:cubicBezTo>
                        <a:cubicBezTo>
                          <a:pt x="514381" y="4436026"/>
                          <a:pt x="544726" y="4470781"/>
                          <a:pt x="655656" y="4359602"/>
                        </a:cubicBezTo>
                        <a:cubicBezTo>
                          <a:pt x="766586" y="4248424"/>
                          <a:pt x="842520" y="4202887"/>
                          <a:pt x="931722" y="4093367"/>
                        </a:cubicBezTo>
                        <a:cubicBezTo>
                          <a:pt x="1020924" y="3983847"/>
                          <a:pt x="1303486" y="3789082"/>
                          <a:pt x="1414837" y="3627455"/>
                        </a:cubicBezTo>
                        <a:cubicBezTo>
                          <a:pt x="1526188" y="3465828"/>
                          <a:pt x="1596492" y="3472831"/>
                          <a:pt x="1690903" y="3361220"/>
                        </a:cubicBezTo>
                        <a:cubicBezTo>
                          <a:pt x="1785314" y="3249609"/>
                          <a:pt x="2076037" y="3061759"/>
                          <a:pt x="2225781" y="2845389"/>
                        </a:cubicBezTo>
                        <a:cubicBezTo>
                          <a:pt x="2375525" y="2629019"/>
                          <a:pt x="2416426" y="2665008"/>
                          <a:pt x="2553609" y="2529235"/>
                        </a:cubicBezTo>
                        <a:cubicBezTo>
                          <a:pt x="2690792" y="2393462"/>
                          <a:pt x="2885274" y="2216925"/>
                          <a:pt x="3036724" y="2063323"/>
                        </a:cubicBezTo>
                        <a:cubicBezTo>
                          <a:pt x="3188174" y="1909721"/>
                          <a:pt x="3341649" y="1809030"/>
                          <a:pt x="3519839" y="1597412"/>
                        </a:cubicBezTo>
                        <a:cubicBezTo>
                          <a:pt x="3698029" y="1385794"/>
                          <a:pt x="3781170" y="1361260"/>
                          <a:pt x="4002954" y="1131500"/>
                        </a:cubicBezTo>
                        <a:cubicBezTo>
                          <a:pt x="4224738" y="901740"/>
                          <a:pt x="4396788" y="752385"/>
                          <a:pt x="4537832" y="615669"/>
                        </a:cubicBezTo>
                        <a:cubicBezTo>
                          <a:pt x="4678876" y="478952"/>
                          <a:pt x="5046500" y="143115"/>
                          <a:pt x="5176234" y="0"/>
                        </a:cubicBezTo>
                        <a:cubicBezTo>
                          <a:pt x="5339558" y="109411"/>
                          <a:pt x="5405852" y="292598"/>
                          <a:pt x="5555824" y="366073"/>
                        </a:cubicBezTo>
                        <a:cubicBezTo>
                          <a:pt x="5705796" y="439548"/>
                          <a:pt x="5911661" y="726876"/>
                          <a:pt x="6038940" y="831985"/>
                        </a:cubicBezTo>
                        <a:cubicBezTo>
                          <a:pt x="6166219" y="937094"/>
                          <a:pt x="6200953" y="1027853"/>
                          <a:pt x="6366768" y="1148140"/>
                        </a:cubicBezTo>
                        <a:cubicBezTo>
                          <a:pt x="6532583" y="1268427"/>
                          <a:pt x="6553094" y="1381610"/>
                          <a:pt x="6694596" y="1464294"/>
                        </a:cubicBezTo>
                        <a:cubicBezTo>
                          <a:pt x="6836098" y="1546978"/>
                          <a:pt x="6903226" y="1708895"/>
                          <a:pt x="7125948" y="1880286"/>
                        </a:cubicBezTo>
                        <a:cubicBezTo>
                          <a:pt x="7348670" y="2051677"/>
                          <a:pt x="7428182" y="2257143"/>
                          <a:pt x="7609064" y="2346198"/>
                        </a:cubicBezTo>
                        <a:cubicBezTo>
                          <a:pt x="7789946" y="2435253"/>
                          <a:pt x="7922885" y="2664047"/>
                          <a:pt x="8040416" y="2762191"/>
                        </a:cubicBezTo>
                        <a:cubicBezTo>
                          <a:pt x="8157947" y="2860335"/>
                          <a:pt x="8327216" y="3100443"/>
                          <a:pt x="8471769" y="3178183"/>
                        </a:cubicBezTo>
                        <a:cubicBezTo>
                          <a:pt x="8616322" y="3255923"/>
                          <a:pt x="8881084" y="3576394"/>
                          <a:pt x="9006646" y="3694014"/>
                        </a:cubicBezTo>
                        <a:cubicBezTo>
                          <a:pt x="9132208" y="3811634"/>
                          <a:pt x="9338706" y="4065404"/>
                          <a:pt x="9489762" y="4159926"/>
                        </a:cubicBezTo>
                        <a:cubicBezTo>
                          <a:pt x="9640818" y="4254448"/>
                          <a:pt x="9734318" y="4404418"/>
                          <a:pt x="9869352" y="4525999"/>
                        </a:cubicBezTo>
                        <a:cubicBezTo>
                          <a:pt x="10004386" y="4647580"/>
                          <a:pt x="10143857" y="4888919"/>
                          <a:pt x="10352467" y="4991911"/>
                        </a:cubicBezTo>
                        <a:cubicBezTo>
                          <a:pt x="10305881" y="5106207"/>
                          <a:pt x="10069243" y="5204226"/>
                          <a:pt x="10024639" y="5308065"/>
                        </a:cubicBezTo>
                        <a:cubicBezTo>
                          <a:pt x="9980036" y="5411904"/>
                          <a:pt x="9688561" y="5582696"/>
                          <a:pt x="9593286" y="5724058"/>
                        </a:cubicBezTo>
                        <a:cubicBezTo>
                          <a:pt x="9498012" y="5865420"/>
                          <a:pt x="9166058" y="6050076"/>
                          <a:pt x="9058409" y="6239889"/>
                        </a:cubicBezTo>
                        <a:cubicBezTo>
                          <a:pt x="8950760" y="6429702"/>
                          <a:pt x="8649829" y="6624940"/>
                          <a:pt x="8523531" y="6755720"/>
                        </a:cubicBezTo>
                        <a:cubicBezTo>
                          <a:pt x="8397233" y="6886500"/>
                          <a:pt x="8334381" y="6909384"/>
                          <a:pt x="8247466" y="7021955"/>
                        </a:cubicBezTo>
                        <a:cubicBezTo>
                          <a:pt x="8160551" y="7134526"/>
                          <a:pt x="8068279" y="7143916"/>
                          <a:pt x="7971400" y="7288190"/>
                        </a:cubicBezTo>
                        <a:cubicBezTo>
                          <a:pt x="7874521" y="7432464"/>
                          <a:pt x="7652311" y="7519852"/>
                          <a:pt x="7591809" y="7654264"/>
                        </a:cubicBezTo>
                        <a:cubicBezTo>
                          <a:pt x="7531307" y="7788676"/>
                          <a:pt x="7274206" y="7883304"/>
                          <a:pt x="7212219" y="8020337"/>
                        </a:cubicBezTo>
                        <a:cubicBezTo>
                          <a:pt x="7150232" y="8157370"/>
                          <a:pt x="6900716" y="8259678"/>
                          <a:pt x="6677342" y="8536168"/>
                        </a:cubicBezTo>
                        <a:cubicBezTo>
                          <a:pt x="6453967" y="8812657"/>
                          <a:pt x="6337234" y="8802859"/>
                          <a:pt x="6245989" y="8952160"/>
                        </a:cubicBezTo>
                        <a:cubicBezTo>
                          <a:pt x="6154744" y="9101461"/>
                          <a:pt x="6002850" y="9158323"/>
                          <a:pt x="5918161" y="9268315"/>
                        </a:cubicBezTo>
                        <a:cubicBezTo>
                          <a:pt x="5833472" y="9378307"/>
                          <a:pt x="5399252" y="9738906"/>
                          <a:pt x="5176234" y="9983822"/>
                        </a:cubicBezTo>
                        <a:cubicBezTo>
                          <a:pt x="4981099" y="9870965"/>
                          <a:pt x="4914781" y="9672537"/>
                          <a:pt x="4693119" y="9517910"/>
                        </a:cubicBezTo>
                        <a:cubicBezTo>
                          <a:pt x="4471457" y="9363283"/>
                          <a:pt x="4464032" y="9214434"/>
                          <a:pt x="4158241" y="9002080"/>
                        </a:cubicBezTo>
                        <a:cubicBezTo>
                          <a:pt x="3852451" y="8789726"/>
                          <a:pt x="3945275" y="8762072"/>
                          <a:pt x="3778651" y="8636006"/>
                        </a:cubicBezTo>
                        <a:cubicBezTo>
                          <a:pt x="3612027" y="8509941"/>
                          <a:pt x="3598121" y="8461546"/>
                          <a:pt x="3502585" y="8369771"/>
                        </a:cubicBezTo>
                        <a:cubicBezTo>
                          <a:pt x="3407049" y="8277996"/>
                          <a:pt x="3130468" y="7907809"/>
                          <a:pt x="2967707" y="7853940"/>
                        </a:cubicBezTo>
                        <a:cubicBezTo>
                          <a:pt x="2804946" y="7800070"/>
                          <a:pt x="2787755" y="7654463"/>
                          <a:pt x="2691642" y="7587705"/>
                        </a:cubicBezTo>
                        <a:cubicBezTo>
                          <a:pt x="2595529" y="7520947"/>
                          <a:pt x="2482435" y="7363112"/>
                          <a:pt x="2415576" y="7321469"/>
                        </a:cubicBezTo>
                        <a:cubicBezTo>
                          <a:pt x="2348717" y="7279826"/>
                          <a:pt x="2158079" y="7015205"/>
                          <a:pt x="1984223" y="6905477"/>
                        </a:cubicBezTo>
                        <a:cubicBezTo>
                          <a:pt x="1810367" y="6795749"/>
                          <a:pt x="1769905" y="6639509"/>
                          <a:pt x="1656395" y="6589323"/>
                        </a:cubicBezTo>
                        <a:cubicBezTo>
                          <a:pt x="1542885" y="6539137"/>
                          <a:pt x="1493044" y="6403630"/>
                          <a:pt x="1380329" y="6323087"/>
                        </a:cubicBezTo>
                        <a:cubicBezTo>
                          <a:pt x="1267614" y="6242544"/>
                          <a:pt x="1221157" y="6119182"/>
                          <a:pt x="1052501" y="6006933"/>
                        </a:cubicBezTo>
                        <a:cubicBezTo>
                          <a:pt x="883845" y="5894684"/>
                          <a:pt x="899751" y="5852437"/>
                          <a:pt x="776435" y="5740698"/>
                        </a:cubicBezTo>
                        <a:cubicBezTo>
                          <a:pt x="653119" y="5628959"/>
                          <a:pt x="253587" y="5091030"/>
                          <a:pt x="0" y="499191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270000" dist="50800" dir="12420000" sx="116000" sy="116000" algn="ctr" rotWithShape="0">
              <a:schemeClr val="accent1">
                <a:lumMod val="50000"/>
                <a:alpha val="54000"/>
              </a:scheme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CEF1A-7A0D-AE41-BC68-1BBD6B57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31" y="0"/>
            <a:ext cx="8122920" cy="2595519"/>
          </a:xfrm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9600" b="1" dirty="0">
                <a:latin typeface="Arial Black" panose="020B0A04020102020204" pitchFamily="34" charset="0"/>
                <a:cs typeface="Arial" panose="020B0604020202020204" pitchFamily="34" charset="0"/>
              </a:rPr>
              <a:t>CafeMap</a:t>
            </a:r>
            <a:endParaRPr lang="en-UA" sz="96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CC176-250B-2D41-9971-89704F66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6" y="2848969"/>
            <a:ext cx="6477000" cy="165576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</a:t>
            </a:r>
            <a:r>
              <a:rPr lang="ru-RU" dirty="0" err="1">
                <a:latin typeface="Arial Black" panose="020B0A04020102020204" pitchFamily="34" charset="0"/>
              </a:rPr>
              <a:t>айт</a:t>
            </a:r>
            <a:r>
              <a:rPr lang="ru-RU" dirty="0">
                <a:latin typeface="Arial Black" panose="020B0A04020102020204" pitchFamily="34" charset="0"/>
              </a:rPr>
              <a:t> для быстрого поиска локаций в Москве</a:t>
            </a:r>
            <a:endParaRPr lang="en-UA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5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FF11-3CFC-4B45-9E28-7C5A0E3C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A791-7629-AEFF-E1FB-48B3DD6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29" y="304065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Перспективы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93310-6BDC-E0A9-9972-F102397015D1}"/>
              </a:ext>
            </a:extLst>
          </p:cNvPr>
          <p:cNvSpPr txBox="1"/>
          <p:nvPr/>
        </p:nvSpPr>
        <p:spPr>
          <a:xfrm>
            <a:off x="937549" y="2138914"/>
            <a:ext cx="810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4C4954C-8F1A-E1E2-D516-13782DB4EEB9}"/>
              </a:ext>
            </a:extLst>
          </p:cNvPr>
          <p:cNvGrpSpPr/>
          <p:nvPr/>
        </p:nvGrpSpPr>
        <p:grpSpPr>
          <a:xfrm>
            <a:off x="-32702" y="2011217"/>
            <a:ext cx="11919902" cy="3452034"/>
            <a:chOff x="-32702" y="2178474"/>
            <a:chExt cx="10500074" cy="2844939"/>
          </a:xfrm>
        </p:grpSpPr>
        <p:sp>
          <p:nvSpPr>
            <p:cNvPr id="5" name="Стрелка: пятиугольник 4">
              <a:extLst>
                <a:ext uri="{FF2B5EF4-FFF2-40B4-BE49-F238E27FC236}">
                  <a16:creationId xmlns:a16="http://schemas.microsoft.com/office/drawing/2014/main" id="{4C5E17A0-B743-3DD4-79F9-60A1E43F75C2}"/>
                </a:ext>
              </a:extLst>
            </p:cNvPr>
            <p:cNvSpPr/>
            <p:nvPr/>
          </p:nvSpPr>
          <p:spPr>
            <a:xfrm>
              <a:off x="-32702" y="2178476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0FF0DE-151B-64B3-B455-D58AF2D81775}"/>
                </a:ext>
              </a:extLst>
            </p:cNvPr>
            <p:cNvSpPr txBox="1"/>
            <p:nvPr/>
          </p:nvSpPr>
          <p:spPr>
            <a:xfrm>
              <a:off x="122530" y="3013148"/>
              <a:ext cx="2794290" cy="989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Уведомления пользователя о новых локациях</a:t>
              </a:r>
            </a:p>
          </p:txBody>
        </p:sp>
        <p:sp>
          <p:nvSpPr>
            <p:cNvPr id="7" name="Стрелка: пятиугольник 6">
              <a:extLst>
                <a:ext uri="{FF2B5EF4-FFF2-40B4-BE49-F238E27FC236}">
                  <a16:creationId xmlns:a16="http://schemas.microsoft.com/office/drawing/2014/main" id="{728FE6DC-AB9B-2068-3785-6B6CAF64A470}"/>
                </a:ext>
              </a:extLst>
            </p:cNvPr>
            <p:cNvSpPr/>
            <p:nvPr/>
          </p:nvSpPr>
          <p:spPr>
            <a:xfrm>
              <a:off x="3202298" y="2178475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id="{AB850180-53F5-5E95-674B-7D2E8E3A598D}"/>
                </a:ext>
              </a:extLst>
            </p:cNvPr>
            <p:cNvSpPr/>
            <p:nvPr/>
          </p:nvSpPr>
          <p:spPr>
            <a:xfrm>
              <a:off x="6404658" y="2178474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EB6715-8A71-9B89-2FB9-7BB5239D3662}"/>
              </a:ext>
            </a:extLst>
          </p:cNvPr>
          <p:cNvSpPr txBox="1"/>
          <p:nvPr/>
        </p:nvSpPr>
        <p:spPr>
          <a:xfrm>
            <a:off x="4109685" y="3208671"/>
            <a:ext cx="317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Расширение каталога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ABF42-045C-447B-4FC9-FEBB2AFD9031}"/>
              </a:ext>
            </a:extLst>
          </p:cNvPr>
          <p:cNvSpPr txBox="1"/>
          <p:nvPr/>
        </p:nvSpPr>
        <p:spPr>
          <a:xfrm>
            <a:off x="7585963" y="3013290"/>
            <a:ext cx="3877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Сотрудничество с организациями для получения промокодов</a:t>
            </a:r>
          </a:p>
        </p:txBody>
      </p:sp>
    </p:spTree>
    <p:extLst>
      <p:ext uri="{BB962C8B-B14F-4D97-AF65-F5344CB8AC3E}">
        <p14:creationId xmlns:p14="http://schemas.microsoft.com/office/powerpoint/2010/main" val="115125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C62FA9-30D6-8C73-9982-473C8064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219601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Спасибо за внимание!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C954C12-712D-4E35-10AD-AB7C9F2EC617}"/>
              </a:ext>
            </a:extLst>
          </p:cNvPr>
          <p:cNvCxnSpPr>
            <a:cxnSpLocks/>
          </p:cNvCxnSpPr>
          <p:nvPr/>
        </p:nvCxnSpPr>
        <p:spPr>
          <a:xfrm flipV="1">
            <a:off x="0" y="4421529"/>
            <a:ext cx="12192000" cy="83813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>
                    <a:lumMod val="50000"/>
                    <a:alpha val="21000"/>
                  </a:schemeClr>
                </a:gs>
                <a:gs pos="52000">
                  <a:srgbClr val="FFE0CF">
                    <a:alpha val="68000"/>
                  </a:srgbClr>
                </a:gs>
                <a:gs pos="100000">
                  <a:srgbClr val="8DEAFD"/>
                </a:gs>
              </a:gsLst>
              <a:lin ang="0" scaled="1"/>
              <a:tileRect/>
            </a:gradFill>
          </a:ln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7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814" y="363289"/>
            <a:ext cx="9394371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Актуальность</a:t>
            </a:r>
            <a:endParaRPr lang="en-UA" sz="6600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5" name="TextBox 49">
            <a:extLst>
              <a:ext uri="{FF2B5EF4-FFF2-40B4-BE49-F238E27FC236}">
                <a16:creationId xmlns:a16="http://schemas.microsoft.com/office/drawing/2014/main" id="{108ECC95-6066-4747-B120-A12EC72C6F10}"/>
              </a:ext>
            </a:extLst>
          </p:cNvPr>
          <p:cNvSpPr txBox="1"/>
          <p:nvPr/>
        </p:nvSpPr>
        <p:spPr>
          <a:xfrm>
            <a:off x="798653" y="1956123"/>
            <a:ext cx="1898310" cy="3308996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41BE81-CCD2-635C-A203-43A5205DBFBD}"/>
              </a:ext>
            </a:extLst>
          </p:cNvPr>
          <p:cNvSpPr txBox="1"/>
          <p:nvPr/>
        </p:nvSpPr>
        <p:spPr>
          <a:xfrm>
            <a:off x="464157" y="1580090"/>
            <a:ext cx="64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F5E0E319-FD6E-D630-B786-095CD58C5BD3}"/>
              </a:ext>
            </a:extLst>
          </p:cNvPr>
          <p:cNvGrpSpPr/>
          <p:nvPr/>
        </p:nvGrpSpPr>
        <p:grpSpPr>
          <a:xfrm>
            <a:off x="-32702" y="2393182"/>
            <a:ext cx="13768942" cy="2854615"/>
            <a:chOff x="-32702" y="2178474"/>
            <a:chExt cx="13768942" cy="2854615"/>
          </a:xfrm>
        </p:grpSpPr>
        <p:sp>
          <p:nvSpPr>
            <p:cNvPr id="64" name="Стрелка: пятиугольник 63">
              <a:extLst>
                <a:ext uri="{FF2B5EF4-FFF2-40B4-BE49-F238E27FC236}">
                  <a16:creationId xmlns:a16="http://schemas.microsoft.com/office/drawing/2014/main" id="{0B0EB761-5E99-8B70-2846-C2C6FF47F4E5}"/>
                </a:ext>
              </a:extLst>
            </p:cNvPr>
            <p:cNvSpPr/>
            <p:nvPr/>
          </p:nvSpPr>
          <p:spPr>
            <a:xfrm>
              <a:off x="-32702" y="2178476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0A996B0-CC71-DE74-58E3-AE2D0EAF09C9}"/>
                </a:ext>
              </a:extLst>
            </p:cNvPr>
            <p:cNvSpPr txBox="1"/>
            <p:nvPr/>
          </p:nvSpPr>
          <p:spPr>
            <a:xfrm>
              <a:off x="122530" y="2641124"/>
              <a:ext cx="27942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Долгий выбор локации с использованием социальных сетей</a:t>
              </a:r>
            </a:p>
          </p:txBody>
        </p:sp>
        <p:sp>
          <p:nvSpPr>
            <p:cNvPr id="68" name="Стрелка: пятиугольник 67">
              <a:extLst>
                <a:ext uri="{FF2B5EF4-FFF2-40B4-BE49-F238E27FC236}">
                  <a16:creationId xmlns:a16="http://schemas.microsoft.com/office/drawing/2014/main" id="{9ECF633A-87C3-D3BF-A00A-84C96ABEEE3B}"/>
                </a:ext>
              </a:extLst>
            </p:cNvPr>
            <p:cNvSpPr/>
            <p:nvPr/>
          </p:nvSpPr>
          <p:spPr>
            <a:xfrm>
              <a:off x="3202298" y="2178475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Стрелка: пятиугольник 68">
              <a:extLst>
                <a:ext uri="{FF2B5EF4-FFF2-40B4-BE49-F238E27FC236}">
                  <a16:creationId xmlns:a16="http://schemas.microsoft.com/office/drawing/2014/main" id="{7D8715C7-B2A0-4501-BB82-EC4050CA822E}"/>
                </a:ext>
              </a:extLst>
            </p:cNvPr>
            <p:cNvSpPr/>
            <p:nvPr/>
          </p:nvSpPr>
          <p:spPr>
            <a:xfrm>
              <a:off x="6404658" y="2178474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0" name="Стрелка: пятиугольник 69">
              <a:extLst>
                <a:ext uri="{FF2B5EF4-FFF2-40B4-BE49-F238E27FC236}">
                  <a16:creationId xmlns:a16="http://schemas.microsoft.com/office/drawing/2014/main" id="{4B463E9E-88E2-88AE-DD4B-F909B42548B2}"/>
                </a:ext>
              </a:extLst>
            </p:cNvPr>
            <p:cNvSpPr/>
            <p:nvPr/>
          </p:nvSpPr>
          <p:spPr>
            <a:xfrm>
              <a:off x="9673526" y="2188152"/>
              <a:ext cx="4062714" cy="2844937"/>
            </a:xfrm>
            <a:prstGeom prst="homePlat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  <a:alpha val="32000"/>
                  </a:schemeClr>
                </a:gs>
                <a:gs pos="49000">
                  <a:srgbClr val="FFE0CF">
                    <a:alpha val="55000"/>
                  </a:srgbClr>
                </a:gs>
                <a:gs pos="100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210470-D3A8-7916-BB4D-DE4AC183A5D6}"/>
                </a:ext>
              </a:extLst>
            </p:cNvPr>
            <p:cNvSpPr txBox="1"/>
            <p:nvPr/>
          </p:nvSpPr>
          <p:spPr>
            <a:xfrm>
              <a:off x="3497454" y="2905652"/>
              <a:ext cx="29795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Проверка расположения места на картах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700519-34AA-1E1E-C525-B53E546CAE0F}"/>
                </a:ext>
              </a:extLst>
            </p:cNvPr>
            <p:cNvSpPr txBox="1"/>
            <p:nvPr/>
          </p:nvSpPr>
          <p:spPr>
            <a:xfrm>
              <a:off x="6660112" y="2905653"/>
              <a:ext cx="29795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Проверка отзывов через интернет-ресурсы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19EA03-4B57-3D1E-0F2F-39B9B229564A}"/>
                </a:ext>
              </a:extLst>
            </p:cNvPr>
            <p:cNvSpPr txBox="1"/>
            <p:nvPr/>
          </p:nvSpPr>
          <p:spPr>
            <a:xfrm>
              <a:off x="9903574" y="3296190"/>
              <a:ext cx="2979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 1.5 - 2 часа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5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238" y="75816"/>
            <a:ext cx="9394371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Задачи</a:t>
            </a:r>
            <a:endParaRPr lang="en-UA" sz="6600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81FDF239-07A1-0149-8D22-FD607EDC3A0D}"/>
              </a:ext>
            </a:extLst>
          </p:cNvPr>
          <p:cNvSpPr>
            <a:spLocks/>
          </p:cNvSpPr>
          <p:nvPr/>
        </p:nvSpPr>
        <p:spPr bwMode="auto">
          <a:xfrm>
            <a:off x="4679824" y="2681950"/>
            <a:ext cx="3329201" cy="3327668"/>
          </a:xfrm>
          <a:custGeom>
            <a:avLst/>
            <a:gdLst>
              <a:gd name="T0" fmla="*/ 0 w 986"/>
              <a:gd name="T1" fmla="*/ 817 h 986"/>
              <a:gd name="T2" fmla="*/ 75 w 986"/>
              <a:gd name="T3" fmla="*/ 741 h 986"/>
              <a:gd name="T4" fmla="*/ 741 w 986"/>
              <a:gd name="T5" fmla="*/ 741 h 986"/>
              <a:gd name="T6" fmla="*/ 741 w 986"/>
              <a:gd name="T7" fmla="*/ 75 h 986"/>
              <a:gd name="T8" fmla="*/ 817 w 986"/>
              <a:gd name="T9" fmla="*/ 0 h 986"/>
              <a:gd name="T10" fmla="*/ 986 w 986"/>
              <a:gd name="T11" fmla="*/ 408 h 986"/>
              <a:gd name="T12" fmla="*/ 817 w 986"/>
              <a:gd name="T13" fmla="*/ 817 h 986"/>
              <a:gd name="T14" fmla="*/ 408 w 986"/>
              <a:gd name="T15" fmla="*/ 986 h 986"/>
              <a:gd name="T16" fmla="*/ 0 w 986"/>
              <a:gd name="T17" fmla="*/ 81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6" h="986">
                <a:moveTo>
                  <a:pt x="0" y="817"/>
                </a:moveTo>
                <a:cubicBezTo>
                  <a:pt x="75" y="741"/>
                  <a:pt x="75" y="741"/>
                  <a:pt x="75" y="741"/>
                </a:cubicBezTo>
                <a:cubicBezTo>
                  <a:pt x="259" y="925"/>
                  <a:pt x="558" y="925"/>
                  <a:pt x="741" y="741"/>
                </a:cubicBezTo>
                <a:cubicBezTo>
                  <a:pt x="925" y="558"/>
                  <a:pt x="925" y="259"/>
                  <a:pt x="741" y="75"/>
                </a:cubicBezTo>
                <a:cubicBezTo>
                  <a:pt x="817" y="0"/>
                  <a:pt x="817" y="0"/>
                  <a:pt x="817" y="0"/>
                </a:cubicBezTo>
                <a:cubicBezTo>
                  <a:pt x="926" y="109"/>
                  <a:pt x="986" y="254"/>
                  <a:pt x="986" y="408"/>
                </a:cubicBezTo>
                <a:cubicBezTo>
                  <a:pt x="986" y="563"/>
                  <a:pt x="926" y="708"/>
                  <a:pt x="817" y="817"/>
                </a:cubicBezTo>
                <a:cubicBezTo>
                  <a:pt x="708" y="926"/>
                  <a:pt x="563" y="986"/>
                  <a:pt x="408" y="986"/>
                </a:cubicBezTo>
                <a:cubicBezTo>
                  <a:pt x="254" y="986"/>
                  <a:pt x="109" y="926"/>
                  <a:pt x="0" y="81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32000"/>
                </a:schemeClr>
              </a:gs>
              <a:gs pos="49000">
                <a:srgbClr val="FFE0CF"/>
              </a:gs>
              <a:gs pos="100000">
                <a:srgbClr val="7030A0">
                  <a:alpha val="51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636CBEF0-F258-B746-9A2B-D1BEC9B8A619}"/>
              </a:ext>
            </a:extLst>
          </p:cNvPr>
          <p:cNvSpPr>
            <a:spLocks/>
          </p:cNvSpPr>
          <p:nvPr/>
        </p:nvSpPr>
        <p:spPr bwMode="auto">
          <a:xfrm>
            <a:off x="4360392" y="2350578"/>
            <a:ext cx="2747881" cy="2748252"/>
          </a:xfrm>
          <a:custGeom>
            <a:avLst/>
            <a:gdLst>
              <a:gd name="T0" fmla="*/ 174 w 814"/>
              <a:gd name="T1" fmla="*/ 814 h 814"/>
              <a:gd name="T2" fmla="*/ 179 w 814"/>
              <a:gd name="T3" fmla="*/ 179 h 814"/>
              <a:gd name="T4" fmla="*/ 814 w 814"/>
              <a:gd name="T5" fmla="*/ 174 h 814"/>
              <a:gd name="T6" fmla="*/ 739 w 814"/>
              <a:gd name="T7" fmla="*/ 249 h 814"/>
              <a:gd name="T8" fmla="*/ 255 w 814"/>
              <a:gd name="T9" fmla="*/ 255 h 814"/>
              <a:gd name="T10" fmla="*/ 250 w 814"/>
              <a:gd name="T11" fmla="*/ 738 h 814"/>
              <a:gd name="T12" fmla="*/ 174 w 814"/>
              <a:gd name="T13" fmla="*/ 81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4" h="814">
                <a:moveTo>
                  <a:pt x="174" y="814"/>
                </a:moveTo>
                <a:cubicBezTo>
                  <a:pt x="0" y="640"/>
                  <a:pt x="3" y="355"/>
                  <a:pt x="179" y="179"/>
                </a:cubicBezTo>
                <a:cubicBezTo>
                  <a:pt x="356" y="2"/>
                  <a:pt x="641" y="0"/>
                  <a:pt x="814" y="174"/>
                </a:cubicBezTo>
                <a:cubicBezTo>
                  <a:pt x="739" y="249"/>
                  <a:pt x="739" y="249"/>
                  <a:pt x="739" y="249"/>
                </a:cubicBezTo>
                <a:cubicBezTo>
                  <a:pt x="607" y="117"/>
                  <a:pt x="390" y="120"/>
                  <a:pt x="255" y="255"/>
                </a:cubicBezTo>
                <a:cubicBezTo>
                  <a:pt x="120" y="389"/>
                  <a:pt x="118" y="606"/>
                  <a:pt x="250" y="738"/>
                </a:cubicBezTo>
                <a:lnTo>
                  <a:pt x="174" y="81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32000"/>
                </a:schemeClr>
              </a:gs>
              <a:gs pos="49000">
                <a:srgbClr val="FFE0CF">
                  <a:alpha val="55000"/>
                </a:srgbClr>
              </a:gs>
              <a:gs pos="100000">
                <a:srgbClr val="00B0F0"/>
              </a:gs>
            </a:gsLst>
            <a:path path="circle">
              <a:fillToRect l="100000" t="100000"/>
            </a:path>
          </a:gradFill>
          <a:ln>
            <a:noFill/>
          </a:ln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60DDDB96-D0E4-784E-BA45-7297C52B3FA3}"/>
              </a:ext>
            </a:extLst>
          </p:cNvPr>
          <p:cNvSpPr>
            <a:spLocks/>
          </p:cNvSpPr>
          <p:nvPr/>
        </p:nvSpPr>
        <p:spPr bwMode="auto">
          <a:xfrm>
            <a:off x="5165907" y="3158185"/>
            <a:ext cx="1414613" cy="1414803"/>
          </a:xfrm>
          <a:custGeom>
            <a:avLst/>
            <a:gdLst>
              <a:gd name="T0" fmla="*/ 91 w 419"/>
              <a:gd name="T1" fmla="*/ 419 h 419"/>
              <a:gd name="T2" fmla="*/ 91 w 419"/>
              <a:gd name="T3" fmla="*/ 91 h 419"/>
              <a:gd name="T4" fmla="*/ 419 w 419"/>
              <a:gd name="T5" fmla="*/ 91 h 419"/>
              <a:gd name="T6" fmla="*/ 344 w 419"/>
              <a:gd name="T7" fmla="*/ 166 h 419"/>
              <a:gd name="T8" fmla="*/ 167 w 419"/>
              <a:gd name="T9" fmla="*/ 166 h 419"/>
              <a:gd name="T10" fmla="*/ 167 w 419"/>
              <a:gd name="T11" fmla="*/ 343 h 419"/>
              <a:gd name="T12" fmla="*/ 91 w 419"/>
              <a:gd name="T13" fmla="*/ 419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" h="419">
                <a:moveTo>
                  <a:pt x="91" y="419"/>
                </a:moveTo>
                <a:cubicBezTo>
                  <a:pt x="0" y="329"/>
                  <a:pt x="0" y="181"/>
                  <a:pt x="91" y="91"/>
                </a:cubicBezTo>
                <a:cubicBezTo>
                  <a:pt x="181" y="0"/>
                  <a:pt x="329" y="0"/>
                  <a:pt x="419" y="91"/>
                </a:cubicBezTo>
                <a:cubicBezTo>
                  <a:pt x="344" y="166"/>
                  <a:pt x="344" y="166"/>
                  <a:pt x="344" y="166"/>
                </a:cubicBezTo>
                <a:cubicBezTo>
                  <a:pt x="295" y="117"/>
                  <a:pt x="215" y="117"/>
                  <a:pt x="167" y="166"/>
                </a:cubicBezTo>
                <a:cubicBezTo>
                  <a:pt x="118" y="215"/>
                  <a:pt x="118" y="295"/>
                  <a:pt x="167" y="343"/>
                </a:cubicBezTo>
                <a:lnTo>
                  <a:pt x="91" y="419"/>
                </a:lnTo>
                <a:close/>
              </a:path>
            </a:pathLst>
          </a:custGeom>
          <a:gradFill>
            <a:gsLst>
              <a:gs pos="0">
                <a:srgbClr val="FFE0CF"/>
              </a:gs>
              <a:gs pos="49000">
                <a:srgbClr val="00B0F0"/>
              </a:gs>
              <a:gs pos="100000">
                <a:schemeClr val="accent1">
                  <a:lumMod val="50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49B92DD6-3A35-474A-8C02-2039D7ED2F5E}"/>
              </a:ext>
            </a:extLst>
          </p:cNvPr>
          <p:cNvSpPr>
            <a:spLocks/>
          </p:cNvSpPr>
          <p:nvPr/>
        </p:nvSpPr>
        <p:spPr bwMode="auto">
          <a:xfrm>
            <a:off x="5304787" y="3273273"/>
            <a:ext cx="2065376" cy="2065653"/>
          </a:xfrm>
          <a:custGeom>
            <a:avLst/>
            <a:gdLst>
              <a:gd name="T0" fmla="*/ 0 w 612"/>
              <a:gd name="T1" fmla="*/ 480 h 612"/>
              <a:gd name="T2" fmla="*/ 76 w 612"/>
              <a:gd name="T3" fmla="*/ 404 h 612"/>
              <a:gd name="T4" fmla="*/ 404 w 612"/>
              <a:gd name="T5" fmla="*/ 404 h 612"/>
              <a:gd name="T6" fmla="*/ 404 w 612"/>
              <a:gd name="T7" fmla="*/ 76 h 612"/>
              <a:gd name="T8" fmla="*/ 480 w 612"/>
              <a:gd name="T9" fmla="*/ 0 h 612"/>
              <a:gd name="T10" fmla="*/ 480 w 612"/>
              <a:gd name="T11" fmla="*/ 480 h 612"/>
              <a:gd name="T12" fmla="*/ 0 w 612"/>
              <a:gd name="T13" fmla="*/ 4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2" h="612">
                <a:moveTo>
                  <a:pt x="0" y="480"/>
                </a:moveTo>
                <a:cubicBezTo>
                  <a:pt x="76" y="404"/>
                  <a:pt x="76" y="404"/>
                  <a:pt x="76" y="404"/>
                </a:cubicBezTo>
                <a:cubicBezTo>
                  <a:pt x="166" y="495"/>
                  <a:pt x="314" y="495"/>
                  <a:pt x="404" y="404"/>
                </a:cubicBezTo>
                <a:cubicBezTo>
                  <a:pt x="495" y="314"/>
                  <a:pt x="495" y="166"/>
                  <a:pt x="404" y="76"/>
                </a:cubicBezTo>
                <a:cubicBezTo>
                  <a:pt x="480" y="0"/>
                  <a:pt x="480" y="0"/>
                  <a:pt x="480" y="0"/>
                </a:cubicBezTo>
                <a:cubicBezTo>
                  <a:pt x="612" y="132"/>
                  <a:pt x="612" y="348"/>
                  <a:pt x="480" y="480"/>
                </a:cubicBezTo>
                <a:cubicBezTo>
                  <a:pt x="348" y="612"/>
                  <a:pt x="133" y="612"/>
                  <a:pt x="0" y="48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  <a:alpha val="32000"/>
                </a:schemeClr>
              </a:gs>
              <a:gs pos="49000">
                <a:srgbClr val="FFC000"/>
              </a:gs>
              <a:gs pos="100000">
                <a:schemeClr val="accent1">
                  <a:lumMod val="75000"/>
                  <a:alpha val="99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121883" tIns="60941" rIns="121883" bIns="60941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" name="任意多边形 88">
            <a:extLst>
              <a:ext uri="{FF2B5EF4-FFF2-40B4-BE49-F238E27FC236}">
                <a16:creationId xmlns:a16="http://schemas.microsoft.com/office/drawing/2014/main" id="{752FACCB-9D23-1843-8E23-78124F0E4C1C}"/>
              </a:ext>
            </a:extLst>
          </p:cNvPr>
          <p:cNvSpPr/>
          <p:nvPr/>
        </p:nvSpPr>
        <p:spPr>
          <a:xfrm>
            <a:off x="7419899" y="4109013"/>
            <a:ext cx="1632572" cy="1346420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8DEAFD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6" name="TextBox 126">
            <a:extLst>
              <a:ext uri="{FF2B5EF4-FFF2-40B4-BE49-F238E27FC236}">
                <a16:creationId xmlns:a16="http://schemas.microsoft.com/office/drawing/2014/main" id="{1320BDF5-FDCB-C94F-B0FA-00D839A4AFEF}"/>
              </a:ext>
            </a:extLst>
          </p:cNvPr>
          <p:cNvSpPr txBox="1"/>
          <p:nvPr/>
        </p:nvSpPr>
        <p:spPr>
          <a:xfrm>
            <a:off x="1391643" y="1742989"/>
            <a:ext cx="2760428" cy="1154161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Проектирование структуры БД и API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9" name="任意多边形 96">
            <a:extLst>
              <a:ext uri="{FF2B5EF4-FFF2-40B4-BE49-F238E27FC236}">
                <a16:creationId xmlns:a16="http://schemas.microsoft.com/office/drawing/2014/main" id="{4EE07FA7-0A07-7C47-B64B-9403CE24299B}"/>
              </a:ext>
            </a:extLst>
          </p:cNvPr>
          <p:cNvSpPr/>
          <p:nvPr/>
        </p:nvSpPr>
        <p:spPr>
          <a:xfrm rot="4085953">
            <a:off x="4703305" y="1503608"/>
            <a:ext cx="980233" cy="1745861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8DEAFD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8" name="TextBox 122">
            <a:extLst>
              <a:ext uri="{FF2B5EF4-FFF2-40B4-BE49-F238E27FC236}">
                <a16:creationId xmlns:a16="http://schemas.microsoft.com/office/drawing/2014/main" id="{3CB437E4-0285-8C45-8F44-D98E98D28B82}"/>
              </a:ext>
            </a:extLst>
          </p:cNvPr>
          <p:cNvSpPr txBox="1"/>
          <p:nvPr/>
        </p:nvSpPr>
        <p:spPr>
          <a:xfrm>
            <a:off x="568196" y="3865586"/>
            <a:ext cx="3577287" cy="784829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frontend-</a:t>
            </a: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интерфейса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任意多边形 108">
            <a:extLst>
              <a:ext uri="{FF2B5EF4-FFF2-40B4-BE49-F238E27FC236}">
                <a16:creationId xmlns:a16="http://schemas.microsoft.com/office/drawing/2014/main" id="{87CAA1BA-83E6-7D40-BE34-419DC8C8AD6A}"/>
              </a:ext>
            </a:extLst>
          </p:cNvPr>
          <p:cNvSpPr/>
          <p:nvPr/>
        </p:nvSpPr>
        <p:spPr>
          <a:xfrm rot="2208122">
            <a:off x="3237831" y="2374631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8DEAFD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" name="任意多边形 113">
            <a:extLst>
              <a:ext uri="{FF2B5EF4-FFF2-40B4-BE49-F238E27FC236}">
                <a16:creationId xmlns:a16="http://schemas.microsoft.com/office/drawing/2014/main" id="{57E760DC-48EC-7242-887F-E88D6942F220}"/>
              </a:ext>
            </a:extLst>
          </p:cNvPr>
          <p:cNvSpPr/>
          <p:nvPr/>
        </p:nvSpPr>
        <p:spPr>
          <a:xfrm rot="19936383">
            <a:off x="6866605" y="3030070"/>
            <a:ext cx="1756547" cy="1053847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8DEAFD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2399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Box 126">
            <a:extLst>
              <a:ext uri="{FF2B5EF4-FFF2-40B4-BE49-F238E27FC236}">
                <a16:creationId xmlns:a16="http://schemas.microsoft.com/office/drawing/2014/main" id="{17642447-B1F8-7152-BD37-0F026CB7A9B6}"/>
              </a:ext>
            </a:extLst>
          </p:cNvPr>
          <p:cNvSpPr txBox="1"/>
          <p:nvPr/>
        </p:nvSpPr>
        <p:spPr>
          <a:xfrm>
            <a:off x="8455808" y="1860511"/>
            <a:ext cx="2760428" cy="784830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картами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26">
            <a:extLst>
              <a:ext uri="{FF2B5EF4-FFF2-40B4-BE49-F238E27FC236}">
                <a16:creationId xmlns:a16="http://schemas.microsoft.com/office/drawing/2014/main" id="{DD676E95-E0D4-2D04-AA28-5C23560F2532}"/>
              </a:ext>
            </a:extLst>
          </p:cNvPr>
          <p:cNvSpPr txBox="1"/>
          <p:nvPr/>
        </p:nvSpPr>
        <p:spPr>
          <a:xfrm>
            <a:off x="9320595" y="3772406"/>
            <a:ext cx="2760428" cy="784830"/>
          </a:xfrm>
          <a:prstGeom prst="rect">
            <a:avLst/>
          </a:prstGeom>
          <a:noFill/>
        </p:spPr>
        <p:txBody>
          <a:bodyPr wrap="square" lIns="0" tIns="0" rtlCol="0" anchor="t">
            <a:spAutoFit/>
          </a:bodyPr>
          <a:lstStyle>
            <a:defPPr>
              <a:defRPr lang="zh-CN"/>
            </a:defPPr>
            <a:lvl1pPr defTabSz="1219170">
              <a:spcBef>
                <a:spcPct val="20000"/>
              </a:spcBef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ru-RU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Развертывание на хостинге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9" grpId="0" animBg="1"/>
      <p:bldP spid="101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44" y="230153"/>
            <a:ext cx="9777302" cy="1352697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Технологии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882BB-EFA6-D084-B86A-40807BFCEFF9}"/>
              </a:ext>
            </a:extLst>
          </p:cNvPr>
          <p:cNvSpPr txBox="1"/>
          <p:nvPr/>
        </p:nvSpPr>
        <p:spPr>
          <a:xfrm>
            <a:off x="1195544" y="1672644"/>
            <a:ext cx="91092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Язык программирования: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Фреймворк: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База данных: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SQL, SQLite3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API: REST </a:t>
            </a: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взаимодействия с фронтендом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Yandex Maps API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ORM: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Bootstrap </a:t>
            </a: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(интерфейс)</a:t>
            </a:r>
            <a:endParaRPr lang="en-US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4" name="Picture 2" descr="Corporate Python (60 Hours)">
            <a:extLst>
              <a:ext uri="{FF2B5EF4-FFF2-40B4-BE49-F238E27FC236}">
                <a16:creationId xmlns:a16="http://schemas.microsoft.com/office/drawing/2014/main" id="{11E1CE18-C170-4BD2-D84C-626329EF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438" y1="39500" x2="36340" y2="36768"/>
                        <a14:foregroundMark x1="34029" y1="37383" x2="28938" y2="45813"/>
                        <a14:foregroundMark x1="28938" y1="45813" x2="28938" y2="53188"/>
                        <a14:foregroundMark x1="45188" y1="43875" x2="36813" y2="43063"/>
                        <a14:foregroundMark x1="36813" y1="43063" x2="26375" y2="50438"/>
                        <a14:foregroundMark x1="26375" y1="50438" x2="32688" y2="56500"/>
                        <a14:foregroundMark x1="32688" y1="56500" x2="38688" y2="50313"/>
                        <a14:foregroundMark x1="38688" y1="50313" x2="50313" y2="44813"/>
                        <a14:foregroundMark x1="50313" y1="44813" x2="57625" y2="43875"/>
                        <a14:foregroundMark x1="57625" y1="43875" x2="60188" y2="31750"/>
                        <a14:foregroundMark x1="60188" y1="31750" x2="55313" y2="25500"/>
                        <a14:foregroundMark x1="55313" y1="25500" x2="44000" y2="25875"/>
                        <a14:foregroundMark x1="44000" y1="25875" x2="43445" y2="26650"/>
                        <a14:foregroundMark x1="42339" y1="32435" x2="49250" y2="32875"/>
                        <a14:foregroundMark x1="40526" y1="32319" x2="42109" y2="32420"/>
                        <a14:foregroundMark x1="49250" y1="32875" x2="52438" y2="38813"/>
                        <a14:foregroundMark x1="40313" y1="34438" x2="41188" y2="32375"/>
                        <a14:foregroundMark x1="39250" y1="32438" x2="40750" y2="31750"/>
                        <a14:foregroundMark x1="39000" y1="30625" x2="39875" y2="31313"/>
                        <a14:foregroundMark x1="43188" y1="26625" x2="43688" y2="26750"/>
                        <a14:foregroundMark x1="42625" y1="26500" x2="43750" y2="26875"/>
                        <a14:backgroundMark x1="42125" y1="29000" x2="42625" y2="27875"/>
                        <a14:backgroundMark x1="40938" y1="30188" x2="42813" y2="28000"/>
                        <a14:backgroundMark x1="40938" y1="30688" x2="42284" y2="27660"/>
                        <a14:backgroundMark x1="42921" y1="27911" x2="43313" y2="28500"/>
                        <a14:backgroundMark x1="42125" y1="28688" x2="42813" y2="27875"/>
                        <a14:backgroundMark x1="42313" y1="28125" x2="42625" y2="28625"/>
                        <a14:backgroundMark x1="41609" y1="31208" x2="41063" y2="30625"/>
                        <a14:backgroundMark x1="42000" y1="31625" x2="41612" y2="31211"/>
                        <a14:backgroundMark x1="33688" y1="36188" x2="36563" y2="36438"/>
                        <a14:backgroundMark x1="42401" y1="27739" x2="40525" y2="30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06" y="3998313"/>
            <a:ext cx="3082043" cy="3082043"/>
          </a:xfrm>
          <a:prstGeom prst="rect">
            <a:avLst/>
          </a:prstGeom>
          <a:noFill/>
          <a:effectLst>
            <a:outerShdw blurRad="50800" dist="50800" dir="5400000" sx="102000" sy="102000" algn="ctr" rotWithShape="0">
              <a:schemeClr val="accent1">
                <a:lumMod val="50000"/>
                <a:alpha val="9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BDF92A7-EF8D-3C85-B1E9-8B95644F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66" y="3463120"/>
            <a:ext cx="1724493" cy="137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Логотип программы Flask">
            <a:extLst>
              <a:ext uri="{FF2B5EF4-FFF2-40B4-BE49-F238E27FC236}">
                <a16:creationId xmlns:a16="http://schemas.microsoft.com/office/drawing/2014/main" id="{72EFBDFB-3ED2-9B76-8707-4F58D8A49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944" y="1672644"/>
            <a:ext cx="3583460" cy="140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3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629" y="201553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Функционал</a:t>
            </a:r>
            <a:endParaRPr lang="en-UA" sz="6600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D63688FA-5873-B447-8D1F-5CDF3B19D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2243457"/>
            <a:ext cx="489671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1565EF96-D39F-F240-AFF8-91F806F7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7" y="3429000"/>
            <a:ext cx="489671" cy="480687"/>
          </a:xfrm>
          <a:prstGeom prst="ellipse">
            <a:avLst/>
          </a:prstGeom>
          <a:solidFill>
            <a:schemeClr val="accent2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A1891355-814D-E149-AF08-64582717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08" y="4759192"/>
            <a:ext cx="489671" cy="489671"/>
          </a:xfrm>
          <a:prstGeom prst="ellipse">
            <a:avLst/>
          </a:prstGeom>
          <a:solidFill>
            <a:srgbClr val="FFE0CF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FFE0CF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DFEB96DF-B4E8-0541-ADD6-82025D05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296" y="2278180"/>
            <a:ext cx="485177" cy="489671"/>
          </a:xfrm>
          <a:prstGeom prst="ellipse">
            <a:avLst/>
          </a:prstGeom>
          <a:solidFill>
            <a:schemeClr val="accent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BCB8FD3F-B1CF-7749-8430-D963472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809" y="3417594"/>
            <a:ext cx="485177" cy="480687"/>
          </a:xfrm>
          <a:prstGeom prst="ellipse">
            <a:avLst/>
          </a:prstGeom>
          <a:solidFill>
            <a:srgbClr val="ED7D31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A4FCA197-1756-F049-99EB-53058FA0D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7790" y="4909464"/>
            <a:ext cx="485177" cy="489671"/>
          </a:xfrm>
          <a:prstGeom prst="ellipse">
            <a:avLst/>
          </a:prstGeom>
          <a:solidFill>
            <a:srgbClr val="FFE0CF"/>
          </a:solidFill>
          <a:ln w="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10C89B-0E65-4C4F-9E3C-C5DAAC9BFE66}"/>
              </a:ext>
            </a:extLst>
          </p:cNvPr>
          <p:cNvSpPr txBox="1"/>
          <p:nvPr/>
        </p:nvSpPr>
        <p:spPr>
          <a:xfrm>
            <a:off x="1889706" y="2227066"/>
            <a:ext cx="5489106" cy="5224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локаций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inpin heiti" panose="00000500000000000000" pitchFamily="2" charset="-122"/>
              <a:cs typeface="Arial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9E851-9979-EF49-8E3E-DFC06DC4E898}"/>
              </a:ext>
            </a:extLst>
          </p:cNvPr>
          <p:cNvSpPr txBox="1"/>
          <p:nvPr/>
        </p:nvSpPr>
        <p:spPr>
          <a:xfrm>
            <a:off x="1889706" y="3305357"/>
            <a:ext cx="4223036" cy="1002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и фильтрация по параметрам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inpin heiti" panose="00000500000000000000" pitchFamily="2" charset="-122"/>
                <a:cs typeface="Arial" panose="020B0604020202020204" pitchFamily="34" charset="0"/>
                <a:sym typeface="inpin heiti" panose="00000500000000000000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inpin heiti" panose="00000500000000000000" pitchFamily="2" charset="-122"/>
              <a:cs typeface="Arial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518837-7C7D-1242-B6B4-2B2E5E7ADBCF}"/>
              </a:ext>
            </a:extLst>
          </p:cNvPr>
          <p:cNvSpPr txBox="1"/>
          <p:nvPr/>
        </p:nvSpPr>
        <p:spPr>
          <a:xfrm>
            <a:off x="1889706" y="4657778"/>
            <a:ext cx="4223036" cy="14827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картами для быстрого просмотра местоположения.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A9912-1858-9D42-BE00-FEECE9D87FDF}"/>
              </a:ext>
            </a:extLst>
          </p:cNvPr>
          <p:cNvSpPr txBox="1"/>
          <p:nvPr/>
        </p:nvSpPr>
        <p:spPr>
          <a:xfrm>
            <a:off x="7349966" y="2234270"/>
            <a:ext cx="2952328" cy="5224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inpin heiti" panose="00000500000000000000" pitchFamily="2" charset="-122"/>
              <a:cs typeface="Arial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249123-3DB8-FA4A-9A0E-391329E8BA7B}"/>
              </a:ext>
            </a:extLst>
          </p:cNvPr>
          <p:cNvSpPr txBox="1"/>
          <p:nvPr/>
        </p:nvSpPr>
        <p:spPr>
          <a:xfrm>
            <a:off x="6112742" y="3256722"/>
            <a:ext cx="4298354" cy="10025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локаций пользователями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inpin heiti" panose="00000500000000000000" pitchFamily="2" charset="-122"/>
              <a:cs typeface="Arial" panose="020B0604020202020204" pitchFamily="34" charset="0"/>
              <a:sym typeface="inpin heiti" panose="00000500000000000000" pitchFamily="2" charset="-12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C06A6-FEED-7346-96B7-D9C0C813B717}"/>
              </a:ext>
            </a:extLst>
          </p:cNvPr>
          <p:cNvSpPr txBox="1"/>
          <p:nvPr/>
        </p:nvSpPr>
        <p:spPr>
          <a:xfrm>
            <a:off x="7841228" y="4672048"/>
            <a:ext cx="2569868" cy="10120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30000"/>
              </a:lnSpc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Современный интерфейс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inpin heiti" panose="00000500000000000000" pitchFamily="2" charset="-122"/>
              <a:cs typeface="Arial" panose="020B0604020202020204" pitchFamily="34" charset="0"/>
              <a:sym typeface="inpin heiti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329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52" grpId="0"/>
          <p:bldP spid="53" grpId="0"/>
          <p:bldP spid="54" grpId="0"/>
          <p:bldP spid="55" grpId="0"/>
          <p:bldP spid="56" grpId="0"/>
          <p:bldP spid="5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52" grpId="0"/>
          <p:bldP spid="53" grpId="0"/>
          <p:bldP spid="54" grpId="0"/>
          <p:bldP spid="55" grpId="0"/>
          <p:bldP spid="56" grpId="0"/>
          <p:bldP spid="5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23" y="315640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Регистрация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0DE490-CD9A-9FE0-E9D4-04D5DF94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40" y="1768524"/>
            <a:ext cx="5525776" cy="45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360F-F10A-DDCB-1B0C-D585134A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797A-D14E-1A7C-EF5F-86C9007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68" y="296716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Каталог локаций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73FD41-50C6-347B-B619-3F56EC33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6" y="1622279"/>
            <a:ext cx="10741306" cy="47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D9B3-9EF4-B57A-D503-A7F50CAB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2F40-FFE6-CBE6-42A9-E019F3D5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08" y="296716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Инфо о месте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8940-ABEE-C87F-B6E9-1150CF25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2F11-610C-84DE-6FF4-F8EE328D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606" y="304065"/>
            <a:ext cx="9394371" cy="1325563"/>
          </a:xfrm>
        </p:spPr>
        <p:txBody>
          <a:bodyPr>
            <a:normAutofit/>
          </a:bodyPr>
          <a:lstStyle/>
          <a:p>
            <a:r>
              <a:rPr lang="ru-RU" sz="6600" b="1" dirty="0"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Выводы</a:t>
            </a:r>
            <a:endParaRPr lang="en-UA" sz="6600" b="1" dirty="0"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A8C88-E796-F6CB-3651-488CFC3C8593}"/>
              </a:ext>
            </a:extLst>
          </p:cNvPr>
          <p:cNvSpPr txBox="1"/>
          <p:nvPr/>
        </p:nvSpPr>
        <p:spPr>
          <a:xfrm>
            <a:off x="937549" y="2138914"/>
            <a:ext cx="8102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 сайт для быстрого поиска локаций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Создана форма регистрации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 спрос и отобраны наиболее популярные локации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Доступен просмотр места на картах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1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165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华文新魏</vt:lpstr>
      <vt:lpstr>Arial</vt:lpstr>
      <vt:lpstr>Arial Black</vt:lpstr>
      <vt:lpstr>Calibri</vt:lpstr>
      <vt:lpstr>Calibri Light</vt:lpstr>
      <vt:lpstr>inpin heiti</vt:lpstr>
      <vt:lpstr>Office Theme</vt:lpstr>
      <vt:lpstr>CafeMap</vt:lpstr>
      <vt:lpstr>Актуальность</vt:lpstr>
      <vt:lpstr>Задачи</vt:lpstr>
      <vt:lpstr>Технологии</vt:lpstr>
      <vt:lpstr>Функционал</vt:lpstr>
      <vt:lpstr>Регистрация</vt:lpstr>
      <vt:lpstr>Каталог локаций</vt:lpstr>
      <vt:lpstr>Инфо о месте</vt:lpstr>
      <vt:lpstr>Выводы</vt:lpstr>
      <vt:lpstr>Перспективы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Семидьянова Ксения</cp:lastModifiedBy>
  <cp:revision>8</cp:revision>
  <dcterms:created xsi:type="dcterms:W3CDTF">2023-02-12T09:01:53Z</dcterms:created>
  <dcterms:modified xsi:type="dcterms:W3CDTF">2025-05-15T10:15:17Z</dcterms:modified>
</cp:coreProperties>
</file>