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8" r:id="rId2"/>
    <p:sldId id="322" r:id="rId3"/>
    <p:sldId id="270" r:id="rId4"/>
    <p:sldId id="311" r:id="rId5"/>
    <p:sldId id="302" r:id="rId6"/>
    <p:sldId id="304" r:id="rId7"/>
    <p:sldId id="312" r:id="rId8"/>
    <p:sldId id="301" r:id="rId9"/>
    <p:sldId id="305" r:id="rId10"/>
    <p:sldId id="309" r:id="rId11"/>
    <p:sldId id="303" r:id="rId12"/>
    <p:sldId id="313" r:id="rId13"/>
    <p:sldId id="314" r:id="rId14"/>
    <p:sldId id="317" r:id="rId15"/>
    <p:sldId id="316" r:id="rId16"/>
    <p:sldId id="318" r:id="rId17"/>
    <p:sldId id="319" r:id="rId18"/>
    <p:sldId id="315" r:id="rId19"/>
    <p:sldId id="320" r:id="rId20"/>
    <p:sldId id="32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9" autoAdjust="0"/>
    <p:restoredTop sz="95424" autoAdjust="0"/>
  </p:normalViewPr>
  <p:slideViewPr>
    <p:cSldViewPr snapToGrid="0">
      <p:cViewPr varScale="1">
        <p:scale>
          <a:sx n="88" d="100"/>
          <a:sy n="88" d="100"/>
        </p:scale>
        <p:origin x="23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3:25:51.050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3221 142 24575,'0'0'0,"-3"0"0,-5 0 0,-5 0 0,-2 0 0,-3 0 0,-2 0 0,0 0 0,-1-4 0,0 0 0,-3 0 0,-1 0 0,4-2 0,-2 0 0,1-3 0,-1 1 0,-3 2 0,-3-3 0,0 2 0,1 1 0,2 2 0,-1 1 0,0 2 0,2 0 0,5-3 0,2 0 0,1 1 0,0-1 0,-1 2 0,0-3 0,-1 0 0,0 1 0,-1 0 0,0 2 0,0 1 0,0 0 0,4-3 0,0 0 0,0 0 0,-1 0 0,0 2 0,-2 1 0,0 0 0,-1 1 0,0 0 0,0 0 0,0 0 0,0 0 0,0 0 0,-4 0 0,0 0 0,-1 0 0,-2 0 0,0 0 0,2 0 0,1 0 0,1 0 0,1 0 0,1 0 0,1 0 0,0 0 0,-3 0 0,-1 0 0,0 0 0,1 0 0,0 0 0,2 0 0,0 0 0,1 0 0,0 0 0,0 0 0,0 0 0,0 0 0,0 4 0,1 1 0,-1-1 0,4 3 0,0 0 0,0-2 0,-1 0 0,0-3 0,-2 0 0,4 3 0,0-1 0,-1 0 0,-1 3 0,-1-1 0,4 4 0,-2-2 0,1 3 0,-2-2 0,-1-2 0,0 2 0,-2-2 0,0-1 0,0-2 0,4 3 0,4 2 0,0-1 0,0 4 0,-3-2 0,-1 1 0,-1-1 0,-2 1 0,-1-1 0,4 1 0,0-2 0,0-2 0,3 2 0,-1-2 0,-1-2 0,3 3 0,-1-1 0,-1-2 0,-2-1 0,-1-2 0,2 3 0,0 0 0,-1 3 0,-1-1 0,-1 0 0,0 1 0,-2 0 0,4 1 0,0 0 0,0-3 0,-1-1 0,0-2 0,2 3 0,0-2 0,4 4 0,-2 0 0,0-2 0,1 2 0,-1-1 0,-1-1 0,2 2 0,-1-1 0,-1-1 0,-2 2 0,2 2 0,-1 0 0,0-2 0,-1 2 0,-2-3 0,-5 4 0,0-3 0,3 3 0,0-2 0,2 2 0,-1-2 0,4 2 0,1-2 0,-2-2 0,0 2 0,-1-2 0,2 2 0,0 3 0,0-1 0,-2 1 0,-1-1 0,0 1 0,-2-3 0,5 3 0,-1 1 0,-4-2 0,2 2 0,1 1 0,3 2 0,0-2 0,3 1 0,-1 0 0,-1-2 0,-2 1 0,2 0 0,3 2 0,-1-2 0,3 0 0,2 1 0,-2-2 0,1 1 0,2 0 0,1 2 0,-2-2 0,1 0 0,0 1 0,2 2 0,1 1 0,1 1 0,0 0 0,1 1 0,4-4 0,0 0 0,1 0 0,2-3 0,0 0 0,-1 2 0,-2 1 0,3-3 0,-2 1 0,4-2 0,3 0 0,-2 1 0,3-1 0,-3 1 0,3 1 0,-4 2 0,3 1 0,1-2 0,-2 0 0,2-3 0,2-3 0,-3 0 0,1-1 0,-2 1 0,1 3 0,1-2 0,-1 3 0,1-3 0,1 2 0,2-2 0,1 1 0,-2 2 0,4-2 0,1-2 0,1 1 0,1-2 0,-1 3 0,4 1 0,0-2 0,-1-1 0,0 1 0,-2 2 0,0-2 0,-1-1 0,-1-4 0,0-1 0,-4 2 0,3-1 0,1-1 0,1 3 0,0 3 0,3-1 0,1-1 0,0-2 0,-2-2 0,0 2 0,3-1 0,2 0 0,1 2-1863,3 3 2395,-3 0-798,-1-2-6,2 1 350,-3 3-117,-1-1 39,-2-3 0,-1-2 0,2 2 0,7-2 0,1 3 0,2-2 0,-2-1 0,-7 3 0,-3-2 0,1 2 1840,-1 0-2366,0-3 1084,7-1-642,-1 2 126,0 3-42,-2-2 0,-2 0 0,-2-3 0,-2-1 0,4-2 0,-5 3 0,0-1 0,2 0 0,1-1 0,0 0 0,3 2 0,0-1 0,-4 5 0,-2-2 0,2 0 0,1-3 0,-1 0 0,4-3 0,0 0 0,-1 3 0,3 0 0,-2 0 0,0-1 0,-2-1 0,-1-1 0,-1 0 0,-2-1 0,-4 4 0,0 0 0,4 0 0,0 0 0,1-2 0,1 3 0,-1 0 0,1 0 0,-2-2 0,1-1 0,-1 0 0,0-2 0,0 1 0,-4 3 0,0 0 0,0 0 0,0-1 0,2-1 0,0 0 0,1-2 0,1 5 0,0-1 0,0 0 0,4-1 0,1-1 0,3-1 0,0 0 0,-6 3 0,-1 0 0,2 0 0,-4 3 0,-1 0 0,0-1 0,4-2 0,1-2 0,4 0 0,0-1 0,-1 3 0,-1 0 0,-2 0 0,-1-1 0,-1-1 0,-1 3 0,0 0 0,0 0 0,4 2 0,0-1 0,-1 0 0,1-2 0,-2-2 0,-1 0 0,0-1 0,-4 3 0,-1 0 0,-1 0 0,2-1 0,0-1 0,2 0 0,0-2 0,-4 5 0,5-1 0,4-1 0,1 1 0,0-2 0,0-1 0,-2 4 0,-1 0 0,-1-1 0,0-1 0,-1-1 0,0 4 0,0-2 0,-1 1 0,1-2 0,0-1 0,0 0 0,0-2 0,0 0 0,-4 4 0,0 1 0,0-1 0,0-1 0,2-1 0,4 0 0,2-2 0,-1 1 0,1-1 0,-2 0 0,0 3 0,-1 1 0,-1 0 0,1-1 0,-1 0 0,0-2 0,-1 4 0,1-1 0,4 0 0,0 0 0,4-2 0,0-1 0,-2 0 0,-5 3 0,-2 0 0,-1 0 0,0 0 0,3-2 0,2-1 0,4 0 0,0-1 0,-1 1 0,-1-2 0,-2 1 0,-1 0 0,-1 0 0,-1 4 0,4 0 0,0 0 0,0-1 0,-1-1 0,3 0 0,0-1 0,3-1 0,-2 0 0,0 0 0,2 0 0,-2 0 0,-1 0 0,-2-1 0,2 1 0,0 0 0,3 0 0,-2 0 0,3 0 0,-1 0 0,2 0 0,-2 0 0,-2 0 0,-1 4 0,1 1 0,-2-1 0,4-1 0,2 0 0,0-2 0,-3 0 0,3 0 0,1-1 0,-2-1 0,-1 5 0,1 0 0,1 0 0,0-1 0,1-1 0,-2 0 0,1-1 0,-1-1 0,-3 0 0,2 0-2092,2 0 2690,-1 0-897,2 0-263,-3-1 722,3 1-240,-2 0 80,-3 4 0,2 1 0,2-1 0,3-1 0,-2 4 0,-2-2 0,1 0 0,1-1 0,3-2 0,-3 0 0,2 2 0,1 1 0,-2-1 0,0-1 0,2-1 0,2 0 0,0-2 0,-2 1 0,0-1 0,1 0 0,-3-1 0,-4 5 0,-2 0 0,-3 0 0,-3-1 0,0 0 0,-1-2 0,-1 0 0,0-1 0,1 0 0,3 0 2038,1 0-2620,0 0 1489,-1 0-1083,0 0 264,2 0-88,0 0 0,4-1 0,-2 1 0,0 1 0,-2-1 0,2 0 0,-1 0 0,-1 0 0,-2 0 0,-1 0 0,4 0 0,-2 0 0,4 0 0,4 0 0,-2 0 0,-1 0 0,-3 0 0,-1 0 0,-3 0 0,-1 0 0,-1 0 0,8 0 0,3 0 0,1 0 0,-1 0 0,-3 0 0,-3 0 0,-2 0 0,-1 0 0,-2 0 0,0 0 0,0 0 0,-1 0 0,1 0 0,-1 0 0,1 0 0,4 0 0,0 0 0,4 0 0,0 0 0,-2 0 0,-1 0 0,-2 0 0,3 0 0,3 0 0,4 0 0,2 0 0,-1 0 0,1 0 0,-3 0 0,1 0 0,-3 0 0,-2 0 0,-3 0 0,2 0 0,2 0 0,4 0 0,2 0-2540,3 0 3266,-3 0-1150,0 0 441,-2 0-26,-8-4 9,1 0 0,1 0 0,-1 0 0,4 2 0,-2 0 0,-2 1 0,-1 1 0,-2 0 0,3 0 2534,-1 0-3258,3 1 1154,3-5-449,3 0 28,3-1-9,-2 2 0,-4-3 0,1 0 0,-2 1 0,-4 1 0,-1 2 0,-3-4 0,3 2 0,3-5 0,0 2 0,-1 1 0,3 1 0,-3 2 0,-1 1 0,-1-3 0,-2 1 0,-2 0 0,0 1 0,-1-3 0,-1 0 0,1 2 0,0 0 0,-1 2 0,-3-4 0,0 2 0,-4-5 0,0 2 0,2 1 0,1 1 0,-3-2 0,2 1 0,2 1 0,0 2 0,6 1 0,1-4 0,0 2 0,0-1 0,0-2 0,-1 1 0,-1 1 0,-5-4 0,5 3 0,-1 0 0,0 2 0,1 1 0,0 2 0,-1-4 0,1 1 0,3 0 0,-4-3 0,0 1 0,3 0 0,1 2 0,-1 2 0,-1 0 0,0-3 0,0 1 0,-6-4 0,4 1 0,0 1 0,1-3 0,0 2 0,0 1 0,-1 2 0,1 1 0,-1 2 0,0-4 0,0 1 0,0 0 0,0-3 0,-4-3 0,0 0 0,0 2 0,0 2 0,2-1 0,0 0 0,2 2 0,-1-3 0,1 2 0,-4-3 0,0 1 0,-4-3 0,1 2 0,1-2 0,1 2 0,2 2 0,1-2 0,1-2 0,0 1 0,-2-2 0,-1 2 0,0 2 0,-3-1 0,1 2 0,0-3 0,-2-2 0,1 1 0,1 2 0,2 3 0,-2-2 0,0 2 0,2-3 0,0 2 0,-2-3 0,0 1 0,-2-2 0,0 2 0,2 2 0,1-2 0,2-2 0,1-3 0,2 2 0,-1-2 0,2 3 0,-1-2 0,0 0 0,1 1 0,-5-1 0,0 2 0,-4-1 0,0 3 0,-2-2 0,1 2 0,-3-2 0,3 2 0,-3-2 0,-1-1 0,2 0 0,-2 0 0,2-3 0,3-1 0,-1-2 0,2 3 0,-3 0 0,2 3 0,-2-1 0,1-1 0,-2-1 0,2 2 0,-2-1 0,2 3 0,-2-1 0,-2-2 0,2 3 0,2-2 0,2 2 0,-1 0 0,-2-3 0,1 3 0,-2-2 0,1 3 0,-1-2 0,-3-2 0,-1-1 0,2 2 0,-2-2 0,0 0 0,2 3 0,-1-2 0,0-1 0,-3-1 0,0-1 0,-2-2 0,0 0 0,-1-1 0,0 0 0,-1-1 0,1 1 0,0 0 0,0-1 0,0 1 0,0 0 0,0 0 0,0 0 0,-4 0 0,0 1 0,-4 3 0,0 0 0,-2 4 0,1-1 0,-3 0 0,-1 1 0,-3 0 0,-1 2 0,2-2 0,0 3 0,3-2 0,-1 2 0,3-2 0,-1 2 0,-2-1 0,-2 1 0,2-2 0,-1 2 0,3-2 0,-2 2 0,-1 2 0,3-2 0,-2 2 0,-2 1 0,3-2 0,-1 2 0,3-4 0,-2 3 0,-2 0 0,3-2 0,-2 2 0,-1-2 0,-2 0 0,-2-1 0,0 1 0,-2 2 0,4-2 0,0 2 0,0 1 0,-1-2 0,3-2 0,-1 0 0,0 2 0,-1 3 0,-2-3 0,0 2 0,-1 1 0,3-3 0,0 2 0,0 1 0,-1 1 0,3-3 0,-1 2 0,-4-4 0,-1 2 0,-2 0 0,0-1 0,0 1 0,-3 1 0,0-2 0,1 1 0,4-2 0,1 1 0,-2 1 0,-1 2 0,-4-2 0,1 2 0,-1 0 0,2-3 0,1 2 0,1 1 0,1 1 0,4-3 0,-2 2 0,-1 0 0,-1 2 0,1-4 0,-1 2 0,0 0 0,1 2 0,0 1 0,0 0 0,0-2 0,-8 0 0,-1 0 0,1-3 0,1 0 0,3 2 0,0 1 0,3 1 0,0 1 0,1-2 0,0-1 0,1 1 0,-5 1 0,0 1 0,0 1 0,1-4 0,1 1 0,0 0 0,1 0 0,5-2 0,0 1 0,0 0 0,0 1 0,-2 2 0,0 1 0,-1 0 0,-1 1 0,0 0 0,0 0 0,0 0 0,0 1 0,4-5 0,0 0 0,0-1 0,-1 2 0,0 1 0,-2 0 0,0 1 0,-1 1 0,0 0 0,0 0 0,0 0 0,-4 0 0,0 0 0,0 0 0,0 0 0,2 0 0,0 0 0,1 1 0,1-2 0,0 1 0,-4 0 0,0 0 0,0 0 0,1 0 0,1 0 0,0 0 0,1 0 0,1 0 0,0 0 0,0 0 0,-4 0 0,0 0 0,0 0 0,1 0 0,1 0 0,0 0 0,1 0 0,1 0 0,0 0 0,0 0 0,0 0 0,0 0 0,0 0 0,0 0 0,-3 0 0,-1 0 0,0 0 0,0 0 0,-2 0 0,0 0 0,1 0 0,5 5 0,2-1 0,0 0 0,1-1 0,-1 0 0,-4-2 0,-5 0 0,-4 0 0,-1-1 0,2 0 0,3-1 0,2 1 0,2 4 0,-2 0 0,0 0 0,1-1 0,-2 0 0,-1-2 0,2 0 0,1-1 0,2 0 0,-4 0 0,1 0 0,1 0 0,-3 0 0,1 0 0,-4 0 0,2 0 0,5 4 0,-1 0 0,1 0 0,0-1 0,1 0 0,-3-2 0,1 0 0,0 0 0,0 3 0,-2 0 0,-3-1 0,0 1 0,1-2 0,2-1 0,2 0 0,2-1 0,1 0 0,1 0 0,-4 0 0,0 0 0,-3 0 0,-5 0 0,2 0 0,1 0 0,3 0 0,1 0 0,3 0 0,1 0 0,1 0 0,0 0 0,-4 0 0,1 4 0,-1 0 0,1 0 0,0-1 0,2 0 0,0-1 0,1-2 0,-4 1 0,0-1 0,0 0 0,1 0 0,-4-1 0,2 1 0,-4 0 0,1 0 0,2 0 0,1 0 0,2 0 0,-3 0 0,1 0 0,1 0 0,1 0 0,0 0 0,2 0 0,1 0 0,0 0 0,-4 0 0,0 0 0,0 0 0,1 0 0,0 0 0,2 0 0,0 0 0,1 0 0,0 0 0,-4 0 0,-8 0 0,0 0 0,-3 0 0,1 0 0,0 0 0,2 0 0,4 0 0,2 0 0,3 0 0,1 4 0,2 0 0,-4 0 0,1-1 0,-1 0 0,-3-2 0,1 0 0,1-1 0,1 0 0,1 0 0,1 0 0,2 4 0,-1 0 0,2 0 0,-1-1 0,0-1 0,0 0 0,0-1 0,0-1 0,1 0 0,-1 0 0,0 0 0,0 0 0,0 0 0,-4-1 0,0 1 0,-1 0 0,2 0 0,1 0 0,0 0-866,1 0 1114,1 0-372,0 4 124,0 1 0,0-1 0,0-1 0,-3 0 0,-2-2 866,-3 0-1113,1 0 370,0-1-123,2-1 0,2 1 0,1 0 0,1 4 0,1 0 0,0 0 0,1-1 0,-1-1 0,0 0 0,0-1 0,1-1 0,-1 0 0,0 0 0,0 0 0,0 0 0,0 0 0,0-1 0,0 1 0,0 0 0,0 0 0,0 0 0,-1 0 0,1 0 0,1 0 0,-1 0 0,0 0 0,0 0 0,0 0 0,0 0 0,0 0 0,0 0 0,0 0 0,0 0 0,0 0 0,0 0 0,0 0 0,0 0 0,0 0 0,0 0 0,4-4 0,0 0 0,0 0 0,-1 1 0,0 1 0,-2 0 0,0 1 0,-1 1 0,0 0 0,0 0 0,0 0 0,0 0 0,0 1 0,0-1 0,0 0 0,0 0 0,0 0 0,0 0 0,-1 0 0,1 0 0,1 0 0,-1 0 0,0 0 0,0 0 0,0 0 0,0 0 0,0 0 0,0 0 0,0 0 0,0 0 0,3-4 0,2-1 0,-1 1 0,-1 1 0,0 0 0,-2 2 0,0 0 0,-1 1 0,0-1 0,0-2 0,0-1 0,0 0 0,0 1 0,0 1 0,0 0 0,0 1 0,0 1 0,4-4 0,0 0 0,0 0 0,-1 1 0,0 1 0,-2 0 0,0 2 0,3-5 0,0 1 0,0 0 0,0 1 0,-2 0 0,-1 2 0,0 0 0,-1 1 0,0 0 0,0 0 0,0 0 0,0 0 0,0 0 0,0 1 0,0-1 0,-1 0 0,1 0 0,1 0 0,-1 0 0,0 0 0,0 0 0,0 0 0,0 0 0,0 0 0,4-4 0,4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06:57:57.893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31546.63477"/>
      <inkml:brushProperty name="anchorY" value="-8128.06592"/>
      <inkml:brushProperty name="scaleFactor" value="0.5"/>
    </inkml:brush>
  </inkml:definitions>
  <inkml:trace contextRef="#ctx0" brushRef="#br0">3650 0 24575,'0'0'0,"0"6"0,0 8 0,-7 0 0,1 4 0,-1 5 0,2 3 0,-6-3 0,2 2 0,1 1 0,-5-5 0,2 1 0,2 2 0,-4-4 0,2 2 0,-4-5 0,2 2 0,2 3 0,3 3 0,-3-4 0,2 2 0,-6 2 0,3 2 0,2 2 0,-4-5 0,2 1 0,3 1 0,-4-5 0,2 1 0,2 2 0,-4 2 0,-4 2 0,1 2 0,-3 2 0,3 0 0,3 1 0,-2-6 0,2-1 0,4 0 0,2 8 0,-3-5 0,1 1 0,2 0 0,-5 0 0,2 1 0,-5-6 0,2 1 0,2-1 0,-3 3 0,2 0 0,3 2 0,3 2 0,-5 0 0,-4-6 0,0 0 0,3 0 0,3 2 0,-3 0 0,1 2 0,3 2 0,2 0 0,-4 0 0,1 1 0,2 0 0,-5 0 0,-5 0 0,2-1-1006,-5 1 1293,3-1-430,4 1 143,4 0 0,-3-7 0,3 6 0,-5-6 0,1 1 0,-3 1 0,2 7 0,3 1 0,-4-5 0,3 0 0,-4-2 0,3 1 0,3 0 0,-4 1 0,2 0 0,3 1 0,-4 1 0,3-1 0,1 1 0,2 0 1006,-3-7-1294,1 0 432,-5 0-144,2 1 0,1 1 0,4 2 0,2 1 0,-4 1 0,1 1 0,1 0 0,2 0 0,-5-7 0,1 0 0,2 0 0,1 2 0,-5 0 0,3 2 0,0 1 0,-4-5 0,1-1 0,2 2 0,2 0 0,3 2 0,2 1 0,-6 1 0,2 2 0,-1-1 0,2 1 0,-5 0 0,1 0 0,1-1 0,-4 1 0,-5 0 0,2-1 0,2 1 0,-4 0 0,4-1 0,3 1 0,3-1 0,-4 1 0,2 0 0,-5-7 0,2-1-1037,2 1 1333,-4 1-444,3 2 148,1 1 0,-3 1 0,2 1 0,2 1 0,3-1 0,-5 1 0,3 0 0,-7 0 0,3-1 0,2 1 0,-4 0 0,2-1 0,3 1 0,2-1 0,-3 1 0,1 0 0,1-1 0,-4 1 0,2 6 0,-6 0-225,-3 0 290,1-1-97,4 5-1473,4 5 1935,3 0-645,-3-3 215,2 4 0,1-4 0,-4 5 0,-6-4 0,2 4 0,-4 4 0,2-3 0,4-4-2964,4-4 3811,-10 9-1270,3-3-627,1-2 1350,-2 10-450,-3-4 150,2-3 0,-3 2 0,4 3 0,-2-5 0,-3 4 0,3-5 0,5 2 0,-3-3 0,4 9 0,-3 4-2074,-4 3 2666,-4 1-888,4 2 296,-3-7 0,4 0 0,-1-1 0,3 2 0,-1-6 0,-4 1 0,-2 1 0,3-4 0,4 1 0,6 2 0,-9-4 0,2 2 0,4-4 0,-4 2 0,-2-4-560,2 2 720,-2 4-240,3-4 80,-2-3 0,4 2 0,-4-3 0,-2-10 0,3 3 1408,3 4-1810,-1-1 603,-4 6-201,4-2 0,-4 4 0,4-2 0,-3-4 0,3-3 0,4-3 0,-2-3 0,2-1 0,3-1 0,3-1 1327,-4 0-1706,-5 6 568,1 1 2379,-5-7-3301,4-1 1099,-4-1 1173,3-1-1979,4 1 660,-3 1 1062,3 0-1648,3 1 549,-4 0-183,3 1 543,-12-7-698,2 0 232,3 0-77,-2 1 0,3 2 0,4 1 748,5 1-962,-5 1 321,3 1-107,2-1 0,-5 1 0,-4 0 0,0 0 0,3 0 0,4-1 0,-4 1 0,3-1 0,2 1 0,2-1 0,-4-6 0,1 0 0,2 0 0,-5-5 0,2 1 0,1 1 0,-4 3 0,2-11 0,-4-5 0,2-12 0,2-9 0,-3-3 0,2-6 0,3-5 0,2-2 0,-3 3 0,1-2 0,1 0 0,-4 5 0,2-2 0,1-1 0,3-2 0,2-3 0,2-1 0,1-1 0,-6 5 0,0 0 0,1-1 0,1 0 0,1-2 0,2-1 0,0-2 0,2 0 0,0 0 0,0-1 0,0 0 0,-6 7 0,0 0 0,0 0 0,0-1 0,2-2 0,-5 5 0,1 0 0,1-2 0,-5-1 0,1-1 0,2-3 0,-4 6 0,2 0 0,2-1 0,-4 5 0,2 12 0,2 11 0,3 12 0,2 9 0,2 5 0,1 4 0,1 3 0,6 0 0,1-1 0,0 1 0,-1-1 0,5-1 0,-1 0 0,-2 0 0,-2 0 0,-2-1 0,5-6 0,-1 0 0,-2 0 0,0 1 0,-3 1 0,-1 2 0,6-5 0,-1 0 0,0 1 0,-2 1 0,-1 2 0,-2 1 0,-1 2 0,6-6 0,0-1 0,-1 1 0,-1 2 0,-1 1 0,-2 1 0,-1 1 0,0 2 0,5-7 0,1 0 0,-1 0 0,6-5 0,-2-12 0,6-12 0,-2-11 0,-3-8 0,3-1 0,5-2 0,3 4 0,5-2 0,-4-1 0,1 4 0,2-2 0,2 5 0,-5-3 0,1 5 0,8-3 0,-5-3 0,2 3 0,0 4 0,-6-2 0,2 3 0,0 3 0,-5-3 0,2 2 0,-5-4 0,2 2 0,9-4 0,-3-3 0,2 1 0,1 5 0,2-3 0,-5-3 0,0 3 0,0 3 0,-4-2 0,1 4 0,-4-5 0,1 4 0,2 2 0,-2-3 0,1 3 0,3-5 0,-3-3 0,1 2 0,-3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06:57:51.121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31756.44727"/>
      <inkml:brushProperty name="anchorY" value="-7724.20313"/>
      <inkml:brushProperty name="scaleFactor" value="0.5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3:26:11.632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12259.22461"/>
      <inkml:brushProperty name="anchorY" value="-1832.32483"/>
      <inkml:brushProperty name="scaleFactor" value="0.5"/>
    </inkml:brush>
  </inkml:definitions>
  <inkml:trace contextRef="#ctx0" brushRef="#br0">202 1482 24575,'0'0'0,"3"0"0,6 0 0,3 0 0,0-4 0,1 0 0,3-1 0,1 2 0,1 0 0,2 2 0,-1 0 0,2 1 0,-1 0 0,0 0 0,1 0 0,3 0 0,0 0 0,0 0 0,0 0 0,-2 0 0,0 0 0,-2 0 0,1 0 0,-1 0 0,-4-3 0,3-2 0,1 1 0,1 1 0,-1 1 0,1 0 0,0 1 0,-1 1 0,1 0 0,-1 0 0,0 0 0,0 0 0,0 1 0,0-1 0,0 0 0,0 0 0,0 0 0,0 0 0,0 0 0,0 0 0,0 0 0,0 0 0,0 0 0,0 0 0,0 0 0,0 0 0,0 0 0,0 0 0,0 0 0,0 0 0,0 0 0,0 0 0,0 0 0,-4 4 0,0 0 0,0 0 0,0-1 0,2-1 0,0 0 0,2-1 0,-1-1 0,1 0 0,-4 4 0,0 0 0,0 0 0,1-1 0,1 0 0,-4 2 0,1 0 0,1 0 0,1-2 0,0-1 0,2 0 0,0-2 0,1 0 0,0 0 0,0 0 0,0 0 0,1 0 0,-1 0 0,0 0 0,0-1 0,0 1 0,0 4 0,0 1 0,0-1 0,0-1 0,0 0 0,0-2 0,0 0 0,0 0 0,0-1 0,0 0 0,0-1 0,-4 5 0,0 0 0,0 0 0,0-1 0,2 0 0,0-2 0,1 0 0,1-1 0,0 0 0,0 0 0,0 0 0,1 0 0,-1 0 0,0 0 0,0 0 0,0 0 0,0-1 0,0 1 0,0 1 0,0-1 0,-4-4 0,0 0 0,-4-5 0,-4-2 0,-2-4 0,0 2 0,0-2 0,-2 0 0,-1-3 0,-2 0 0,0-1 0,0 0 0,-1-1 0,3 3 0,1 1 0,0 0 0,4 3 0,-2 0 0,0-2 0,-2-1 0,-2-1 0,0-1 0,-1-2 0,-1 1 0,0-1 0,-1-1 0,5 5 0,0 0 0,0 0 0,0-1 0,-2 0 0,0-2 0,-2 0 0,1-1 0,-1 0 0,0 0 0,0 0 0,3 4 0,1 0 0,0 0 0,-1-1 0,0-1 0,-2 0 0,4 3 0,0-1 0,3 5 0,-1-2 0,0-1 0,-3-1 0,-1-2 0,-1-1 0,-1-1 0,3 3 0,0 0 0,0 0 0,-1-1 0,-1-1 0,3 3 0,0 0 0,0-1 0,-2 0 0,-1-2 0,0 0 0,-1-2 0,-1 0 0,0 0 0,0 0 0,3 4 0,1 0 0,0 0 0,-1-1 0,-1 0 0,0-2 0,-1 0 0,-1-1 0,0 0 0,0 0 0,0 0 0,0 0 0,0 0 0,-4 4 0,-5 4 0,1 0 0,-3 3 0,1-1 0,-2 2 0,-2 2 0,2-2 0,-1 1 0,2-2 0,-1 1 0,-1 2 0,-3-3 0,-1 2 0,-2 1 0,0 2 0,3-2 0,0 1 0,0 0 0,-1 2 0,-1 1 0,-1-4 0,0 2 0,-1-1 0,0 2 0,0 1 0,4-4 0,0 2 0,0-1 0,-1 2 0,0 1 0,-2 1 0,0 0 0,-1 1 0,0 0 0,0 0 0,0 0 0,0 0 0,0 1 0,0 3 0,0 0 0,0 0 0,-1-1 0,1-1 0,1 0 0,3 3 0,0-1 0,0 1 0,-1-2 0,0-1 0,-2 0 0,0-2 0,-1 5 0,0-1 0,0 0 0,4 3 0,0-1 0,0 0 0,-1-2 0,0-1 0,2 2 0,0 0 0,0-1 0,-2-1 0,-1-1 0,0 0 0,-2-2 0,5 5 0,-1-1 0,-1 0 0,1-1 0,-2-1 0,-1 0 0,0-2 0,-1 1 0,0-1 0,0 0 0,0-1 0,4 5 0,0 0 0,0 0 0,-1-1 0,-1 0 0,0-2 0,-1 0 0,-1-1 0,4 4 0,-4 1 0,0-1 0,-1-1 0,4 3 0,0 0 0,1-2 0,-2 0 0,1-1 0,-2-2 0,4 3 0,-1 1 0,0-1 0,0-1 0,-2-1 0,3 3 0,0 0 0,0 0 0,-2-2 0,-1-1 0,0 0 0,-2-2 0,4 5 0,1-1 0,-2-1 0,1 1 0,-2-2 0,3 3 0,0 0 0,-1 0 0,0-2 0,-2-1 0,0 0 0,-2-1 0,1-1 0,-1 0 0,3 3 0,1 1 0,0 0 0,-1-1 0,0 0 0,-2-2 0,0 0 0,-1-1 0,0 0 0,4 4 0,0 0 0,0 0 0,-1 0 0,0-2 0,-2-1 0,0 0 0,-1 0 0,0-1 0,0 0 0,0-1 0,0 1 0,4 4 0,4 4 0,0 0 0,-1 3 0,-1-1 0,2 2 0,-1-2 0,2 2 0,3 1 0,2 3 0,-1 1 0,2 2 0,0 0 0,-2-3 0,1 0 0,-3-3 0,1-1 0,1 2 0,3 2 0,1 0 0,1 3 0,-3-4 0,1 0 0,0 1 0,1 1 0,1 1 0,0 1 0,2 0 0,0 1 0,0 0 0,0 0 0,-4 0 0,0 1 0,0-1 0,1 0 0,1 0 0,0 0 0,1 0 0,1 0 0,0 0 0,0 0 0,0 0 0,0 0 0,1 0 0,-1 0 0,0 0 0,0 0 0,0 0 0,0 0 0,0 0 0,4-4 0,0 0 0,0 0 0,-1 0 0,3 2 0,0 0 0,3-3 0,-1 1 0,-1 0 0,1 1 0,0 0 0,-2 2 0,2-4 0,-2 1 0,4-4 0,2 0 0,-2 2 0,3-3 0,-2 2 0,1-3 0,-2 2 0,1-3 0,2-2 0,2-2 0,-2 2 0,2-2 0,-4 4 0,-3-6 0,-2-5 0,1-1 0,3-2 0,-1-3 0,2 0 0,-2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3:26:18.236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17850.13086"/>
      <inkml:brushProperty name="anchorY" value="-7213.14355"/>
      <inkml:brushProperty name="scaleFactor" value="0.5"/>
    </inkml:brush>
  </inkml:definitions>
  <inkml:trace contextRef="#ctx0" brushRef="#br0">8363 0 24575,'0'0'0,"-4"0"0,-5 0 0,-3 0 0,1 4 0,-3 1 0,-1-1 0,2 3 0,-2 0 0,-4-2 0,3 4 0,-2-2 0,4 2 0,-5-1 0,0 3 0,-1-2 0,-1-2 0,0 2 0,1-2 0,3 3 0,1 2 0,0-1 0,-1-2 0,-4 1 0,-2-2 0,0-2 0,4 2 0,0-1 0,6 2 0,-1-1 0,4 2 0,-1-1 0,-1 2 0,-3 2 0,-1-1 0,-2-3 0,-2 1 0,0-2 0,0 2 0,0 3 0,-5 1 0,1-1 0,0 1 0,-4 2 0,-3 0 0,6 2 0,0-3 0,-1 0 0,2-3 0,0 1 0,-3 1 0,1-3 0,1 2 0,5 1 0,2-2 0,0 1 0,1-2 0,-4 1 0,-2 1 0,0-1 0,0 0 0,1 3 0,-3-3 0,4 1 0,0 2 0,-2 1 0,-1-3 0,5 2 0,-3 0 0,0-2 0,0 0 0,1 2 0,-4 1 0,0-2 0,0 0-2967,2-2 3815,0 0-1272,-2-2 364,4 5 77,-3-2-25,0 2 8,5 1 0,1-3 0,-3 1 0,-1 2 0,-4 0 2959,0-2-3805,0 0 1269,2-2-423,5 0 0,1 2 68,1-3-87,0 2 28,0 1-9,-6-2 0,-4 1 0,0 2 0,4 1 0,1-3 0,2-2 0,-3 0 0,4 2 0,0 1 0,-8-2 0,5 2 0,-1-3 0,5 1 0,1 2 0,1-3 0,-1 2 0,-4-2 0,2 1 0,0 1 0,-3-1 0,3 0 0,0-1 0,0 1 0,4 1 0,0-2 0,-4 2 0,-1 2 0,2 1 0,1-3 0,-4 2 0,-5-4 0,3 2 0,1 0 0,1-1 0,0 1 0,1 1 0,0 2 0,1-3 0,-1 2 0,0-4 0,4 2 0,1 0 0,-1 3 0,-1-3 0,0-3 0,2 1 0,0 2 0,0-3 0,-2-2 0,3 2 0,0-3 0,-1 3 0,-2 2 0,-1 3 0,0-2 0,-1 1 0,-5 2 0,0 0 0,-1-2 0,5 1 0,2-4 0,4 2 0,1-3 0,-1-3 0,3 2 0,-2-3 0,3 4 0,-1-2 0,-2 2 0,-6-2 0,2 3 0,-1 2 0,-1-2 0,0 2 0,0-2 0,3 1 0,0 2 0,0 1 0,-4-2 0,-2 2 0,-1-4 0,4 2 0,2 0 0,-1-1 0,1 1 0,-2 1 0,1-2 0,-1-3 0,3 1 0,0 2 0,0-1 0,3 1 0,0-2 0,-2 1 0,-4 3 0,1 1 0,0-2 0,-1 2 0,0-4 0,4 2 0,0 0 0,-1 3 0,0-3 0,-2-3 0,3 1 0,0-3 0,4 3 0,-2-3 0,0 2 0,-3 3 0,-1-2 0,3 2 0,-1-3 0,-1 2 0,3 2 0,0-3 0,-2 2 0,-1-2 0,-1 1 0,-2 1 0,4 2 0,-1-1 0,0-4 0,-1 1 0,-1-3 0,3 3 0,0-3 0,0 2 0,-2 3 0,3 2 0,0-2 0,-1-3 0,-2 1 0,3 2 0,0-2 0,-1-3 0,2 2 0,0-2 0,2 1 0,-5 4 0,-1 1 0,-6 3 0,-2 1 0,0-2 0,1 0 0,1-4 0,5 1 0,-3 1 0,0-3 0,4 2 0,0-3 0,1 2 0,-2-3 0,1 2 0,-2 2 0,0-2 0,-1 2 0,0-3 0,0 2 0,0 2 0,-4 1 0,0 2 0,-5 2 0,-2 0 0,0 1 0,2-4 0,3 1 0,1-1 0,3 1 0,1 1 0,0-4 0,2-2 0,-1-1 0,1-3 0,3 3 0,0-3 0,1-2 0,-6 2 0,3 3 0,0-2 0,-4-1 0,3 2 0,0-2 0,4 2 0,0 2 0,0 3 0,-4-2 0,1 1 0,0-3 0,-4 2 0,-1 1 0,0-2 0,0 1 0,1-3 0,4 2 0,2-3 0,-1-1 0,4 0 0,0-1 0,-1 3 0,-6 2 0,-1-2 0,2 2 0,-3-1 0,4 1 0,0-3 0,4 3 0,0-3 0,-1-2 0,0-2 0,-2 2 0,-2-2 0,4 4 0,0-2 0,3 3 0,-1-1 0,-1-2 0,3 2 0,-2-2 0,-5-1 0,2 2 0,3 2 0,-1 0 0,0-2 0,-2 2 0,-1-2 0,-1 2 0,-1-2 0,-1 3 0,0-3 0,3 3 0,-3 2 0,0-2 0,-1-2 0,0-2 0,4 1 0,1-2 0,3 3 0,0-2 0,4 4 0,-2-3 0,-2-1 0,2 2 0,-1-2 0,-2-1 0,-2-2 0,2 2 0,0 0 0,-2 2 0,4 4 0,-2-2 0,-1-1 0,-1 1 0,-1-1 0,2 1 0,0-2 0,-5-1 0,-1-2 0,-1 2 0,0 2 0,0 0 0,1-2 0,4 2 0,1-1 0,-1-2 0,1 3 0,2 1 0,0 0 0,-1 2 0,-1-2 0,2 2 0,0-3 0,-1 3 0,2 1 0,0-2 0,-2 2 0,-1-3 0,-5-2 0,2 2 0,0-3 0,4 3 0,3 2 0,1-2 0,-1-1 0,-2 1 0,-2-2 0,3 2 0,-2 2 0,0-1 0,-2-2 0,-1 1 0,-1-2 0,3 2 0,1-2 0,-5 3 0,3 2 0,-1-2 0,0 2 0,0-3 0,-1-2 0,0 2 0,-1-3 0,4 3 0,0-2 0,-4 2 0,-1-1 0,0 2 0,-1-2 0,0-2 0,5 1 0,4 3 0,1-1 0,-1-2 0,-1 2 0,-2-2 0,-6-2 0,3 2 0,0-1 0,4 2 0,-1-1 0,1 2 0,-1-1 0,3 2 0,-2-2 0,0-2 0,3 2 0,-5-1 0,-2-3 0,3 3 0,-1-1 0,4 2 0,0-1 0,-1-1 0,2 1 0,-1-1 0,-1 3 0,-2-2 0,3 2 0,-1-1 0,-2 2 0,0-2 0,-2-2 0,-1 2 0,0-2 0,3 3 0,0-2 0,0 3 0,-1-3 0,3 3 0,-1-2 0,0-2 0,3 2 0,-2-1 0,0-3 0,2 3 0,-1-1 0,-2-2 0,3 3 0,-1-2 0,3 4 0,-2-2 0,2 2 0,-1-1 0,-2 2 0,-2-2 0,-2-1 0,3 0 0,-2-1 0,4 3 0,0-2 0,2 3 0,-2-3 0,0-1 0,1 2 0,-2-2 0,-1-1 0,2 2 0,-2-2 0,4 4 0,-2-2 0,-2-2 0,3 3 0,2-6 0,3-5 0,2-6 0,2-6 0,2-2 0,0-3 0,0-2 0,1 0 0,-1 0 0,0 0 0,5 0 0,-1 1 0,0-1 0,-1 1 0,0 0 0,-2 0 0,0 0 0,-1 0 0,0 0 0,0 0 0,4 4 0,0 1 0,0-1 0,0-1 0,-2 0 0,0-2 0,-2 0 0,1-1 0,-1 0 0,0 0 0,-1 0 0,1 0 0,4 4 0,0 0 0,0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3:26:19.169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27427.6543"/>
      <inkml:brushProperty name="anchorY" value="-10418.49805"/>
      <inkml:brushProperty name="scaleFactor" value="0.5"/>
    </inkml:brush>
  </inkml:definitions>
  <inkml:trace contextRef="#ctx0" brushRef="#br0">1 22 24575,'0'0'0,"3"0"0,6 0 0,3 0 0,4 0 0,2 0 0,1 0 0,2 0 0,-1 0 0,1 0 0,0 0 0,-1 0 0,1 0 0,-1 0 0,0 0 0,0 0 0,0 0 0,0 0 0,0 0 0,0 0 0,0 0 0,0 0 0,0 0 0,0 0 0,0 0 0,0 0 0,0 0 0,0 0 0,0 0 0,0-4 0,0 0 0,0-1 0,0 2 0,0 0 0,0 2 0,0 0 0,0 1 0,0 0 0,0 0 0,0 0 0,0 0 0,0 0 0,0 0 0,0 0 0,0 0 0,0 0 0,0 0 0,0 0 0,0 0 0,0 0 0,0 0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3:51:13.6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302 249 24575,'0'0'0,"3"0"0,6 0 0,3 0 0,4 0 0,1 0 0,3 0 0,0 0 0,1 0 0,0 0 0,0 0 0,-1 0 0,1 0 0,-1 0 0,0 0 0,0 0 0,4 0 0,0 0 0,0 0 0,-1 0 0,0 0 0,-2 0 0,0 0 0,0 0 0,-1 0 0,0 0 0,-1 0 0,1 0 0,0 0 0,0 0 0,0 0 0,0 0 0,0 0 0,0 0 0,-4 4 0,0 0 0,0 0 0,0-1 0,2 0 0,0-2 0,2 0 0,-1-1 0,1 0 0,0 0 0,0 0 0,1 0 0,-1 0 0,0 0 0,0 0 0,0 0 0,0-1 0,0 1 0,0 0 0,0 1 0,0-1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0,-4 4 0,0 0 0,0 0 0,0-1 0,2 0 0,0-2 0,1 0 0,1 0 0,0-1 0,0 0 0,0-1 0,1 1 0,-1 0 0,0 0 0,0 0 0,0 0 0,0 0 0,0 0 0,0 0 0,0 0 0,0 0 0,0 0 0,0 0 0,0 0 0,0 0 0,0 0 0,0 0 0,4 0 0,0 0 0,0 0 0,-1 0 0,0 0 0,-1 0 0,-2 0 0,1 0 0,-1 0 0,0 0 0,-1 0 0,1 0 0,0 0 0,0 0 0,0 0 0,0 0 0,0 0 0,0 0 0,0 0 0,0 0 0,0 0 0,0 0 0,0 0 0,0 0 0,0 0 0,0 0 0,-4 4 0,0 0 0,0 0 0,0-1 0,2 0 0,0-2 0,2 0 0,-1-1 0,1 0 0,0 0 0,0 0 0,1 0 0,-1 0 0,0 0 0,0 4 0,0 0 0,0 0 0,0-1 0,0 0 0,0-1 0,0-2 0,0 1 0,0-1 0,0 0 0,-4 3 0,0 1 0,0 0 0,0-1 0,2 0 0,0-2 0,2 0 0,-1-1 0,1 0 0,0 0 0,0 0 0,0 4 0,1 0 0,-1 0 0,0-1 0,0-1 0,0 0 0,0-1 0,0-1 0,0 0 0,0 0 0,0 0 0,0 0 0,0 0 0,0-1 0,0 1 0,0 4 0,0 1 0,0-1 0,0-1 0,0 0 0,0-2 0,0 0 0,0 0 0,0-1 0,0-1 0,0 1 0,0 0 0,0 0 0,0 0 0,0 0 0,0 0 0,0 0 0,0 0 0,0 0 0,0 0 0,0 0 0,0 0 0,0 0 0,0 0 0,0 0 0,0 0 0,0 0 0,0 0 0,0 0 0,0 0 0,0 0 0,0 0 0,0 0 0,0 0 0,0 0 0,0 0 0,0 0 0,0 0 0,0 0 0,0 0 0,0 0 0,0 0 0,0 0 0,0 0 0,0 0 0,0 0 0,0 0 0,0 0 0,0 0 0,0 0 0,0 0 0,4 0 0,0 0 0,0 0 0,-1 0 0,0 0 0,-2 0 0,0 0 0,0 0 0,-1 0 0,0 0 0,0 0 0,-1 0 0,1 0 0,0 0 0,0 4 0,0 0 0,0 0 0,0-1 0,0-1 0,0 0 0,0-1 0,0-1 0,0 0 0,0 0 0,0 0 0,0 0 0,0 0 0,0-1 0,0 1 0,0 0 0,0 0 0,0 0 0,0 0 0,0 0 0,0 0 0,0 0 0,0 0 0,0 0 0,0 0 0,0 0 0,0 0 0,0 0 0,0 0 0,0 0 0,0 0 0,0 0 0,0 0 0,0 0 0,0 0 0,0 0 0,0 0 0,0 0 0,0 0 0,0 0 0,0 0 0,0 0 0,0 0 0,0 0 0,0 0 0,0 0 0,0 0 0,0 0 0,0 0 0,0 0 0,0 0 0,4 0 0,0 0 0,4 0 0,0 0 0,-2 0 0,-1 0 0,-5-4 0,-3 0 0,0 0 0,0-3 0,0 0 0,1 2 0,1 0 0,1 3 0,-1 0 0,1 1 0,0 1 0,1 0 0,-1 0 0,0 1 0,0-1 0,0 0 0,0-4 0,0 0 0,0 0 0,0 1 0,0 1 0,0 0 0,0 1 0,0 1 0,0 0 0,0 0 0,0 0 0,0 0 0,-4-3 0,0-1 0,4 0 0,0 0 0,2 2 0,0 0 0,0 2 0,-1-1 0,0 1 0,-1 0 0,0-4 0,0 0 0,0 0 0,0 1 0,-4-3 0,0 0 0,0 1 0,0 2 0,2 0 0,0 2 0,6 0 0,-1 1 0,1 0 0,0 0 0,-2 0 0,0 1 0,-1-1 0,0 0 0,-1 0 0,0-4 0,0 0 0,-1 0 0,1 0 0,0 2 0,0 0 0,0 1 0,0 1 0,0 0 0,0 0 0,0 0 0,0 0 0,0 0 0,0 0 0,0-3 0,0-1 0,0 0 0,0 0 0,0 2 0,0 0 0,4 1 0,0 1 0,0 0 0,0 0 0,-2 0 0,0 1 0,-2-1 0,5 0 0,-1 0 0,0 0 0,-1 0 0,-1 0 0,0-4 0,-2 0 0,1-1 0,-1 2 0,0 0 0,0 2 0,-1 0 0,1 1 0,0 0 0,0 0 0,0 0 0,0 0 0,0 0 0,0 0 0,0-3 0,0-1 0,0 0 0,4 0 0,0 2 0,0 0 0,-1 1 0,0 1 0,-2 0 0,0 0 0,0 0 0,-1 0 0,0 1 0,0-1 0,-1 0 0,1 0 0,0 0 0,0 0 0,4 0 0,0 0 0,0 0 0,-1 0 0,0 0 0,-1 0 0,-2 0 0,1 0 0,-1 0 0,0 0 0,-1 0 0,1 0 0,0 0 0,0 0 0,0 0 0,0 0 0,0 0 0,0 0 0,0 0 0,0 0 0,0 0 0,0 0 0,0 0 0,0 0 0,0 0 0,4 0 0,0 0 0,0 0 0,0 0 0,-2 0 0,0 0 0,-2 0 0,1 0 0,-1 0 0,0 0 0,3 0 0,1 0 0,0 0 0,0 0 0,-2 0 0,0 0 0,-2 0 0,1 0 0,-1 0 0,0 0 0,-1 0 0,1 0 0,0 0 0,0 0 0,0 0 0,0 0 0,0 0 0,0 0 0,0 0 0,0 0 0,0 0 0,0 0 0,0 0 0,0 0 0,0 0 0,0 0 0,0-4 0,0 0 0,0-1 0,0 2 0,0 0 0,0 2 0,0 0 0,0 1 0,0 0 0,0 0 0,0 0 0,0 0 0,0 0 0,4 0 0,0 0 0,0 0 0,0 0 0,-2 0 0,-1 0 0,0 0 0,-4-3 0,-1-2 0,-1 1 0,2 1 0,0 1 0,2 0 0,0 1 0,0 1 0,1 0 0,0 0 0,0 0 0,1 0 0,-1 1 0,0-1 0,0 0 0,0 0 0,0 0 0,0 0 0,0 0 0,4 0 0,0 0 0,0 0 0,-1 0 0,0 0 0,2 0 0,0 0 0,0 0 0,-2 0 0,0 0 0,-2 0 0,0 0 0,-1 0 0,0 0 0,0 0 0,-1 0 0,1 0 0,0 0 0,0 0 0,0 0 0,0 0 0,0 0 0,0 0 0,0 0 0,0 0 0,0 0 0,0 0 0,0 0 0,0 0 0,0 0 0,0 0 0,0 0 0,0 0 0,0 0 0,0 0 0,0 0 0,0 0 0,0 0 0,0 0 0,0 0 0,4 0 0,0 0 0,0-4 0,0-1 0,-2 1 0,4 1 0,-1 0 0,-1 2 0,-1 0 0,0 1 0,-2 0 0,0 0 0,-1 0 0,0 0 0,0 0 0,0 0 0,-1 0 0,1 0 0,0 0 0,0 0 0,0 0 0,0 0 0,0 0 0,0 0 0,0 0 0,0 0 0,0 0 0,0 0 0,0 0 0,0 0 0,0 0 0,0 0 0,0 0 0,0 0 0,0 0 0,0 0 0,0 0 0,0 0 0,0 0 0,0 0 0,0 0 0,0 0 0,0 0 0,0 0 0,0 4 0,0 1 0,0-1 0,4-1 0,0 0 0,4-2 0,0 0 0,-2 3 0,-1 1 0,-2-2 0,-1 1 0,-1-2 0,-1-1 0,0 0 0,0-1 0,0 0 0,-5 4 0,1 0 0,0 0 0,0-1 0,2 0 0,-4 2 0,-3 4 0,1 0 0,-4 2 0,-2 3 0,2-2 0,-1 2 0,2 1 0,-2 1 0,0 2 0,-3 1 0,-1 0 0,-2 1 0,4 1 0,-1-1 0,0 0 0,-1 1 0,0-1 0,-2 0 0,0 0 0,-1 0 0,0 0 0,0 0 0,-1 0 0,1 0 0,0 0 0,0 0 0,0 0 0,0 0 0,0 0 0,0 0 0,0 0 0,0 0 0,0 0 0,0 0 0,0 0 0,0 0 0,-4 0 0,0 0 0,-1 0 0,2 0 0,-3-4 0,0 0 0,-3-4 0,1 0 0,-2-2 0,-3-3 0,-2-3 0,-3-1 0,0-2 0,-2-1 0,0 0 0,-1-1 0,1 1 0,-1 0 0,1-1 0,0 1 0,-1 0 0,1 0 0,0 0 0,0 0 0,1 0 0,-1 0 0,0 0 0,0 0 0,0 0 0,0 0 0,0 0 0,4-4 0,0 0 0,-4 0 0,-5 0 0,-1 2 0,1 0 0,-1-3 0,3 1 0,0 0 0,2-4 0,0 2 0,1 1 0,0 0 0,1 3 0,-1 0 0,-4 1 0,4-3 0,1 0 0,-1 1 0,1 0 0,0 0 0,0 2 0,-1 0 0,0 1 0,1-4 0,-1 0 0,0 0 0,0 1 0,0 0 0,0 2 0,4-4 0,-4 1 0,0 0 0,-5 0 0,4-2 0,0 1 0,1 0 0,-4 1 0,1 2 0,-1 0 0,1 1 0,1 1 0,-3 0 0,0 1 0,1-1 0,4-4 0,2 0 0,1 0 0,-1 1 0,1 1 0,-6 0 0,0 1 0,0 1 0,0 0 0,0 0 0,1 0 0,1 0 0,1 1 0,0-1 0,0 0 0,0 0 0,0 0 0,0 0 0,1 0 0,-1 0 0,0 0 0,0 0 0,0 0 0,0 0 0,0 0 0,0 0 0,0 0 0,0 0 0,-4 0 0,3 4 0,2 0 0,-1 0 0,1-1 0,0-1 0,0 0 0,-1-1 0,0-1 0,1 0 0,-1 0 0,0 0 0,0 0 0,0 0 0,0-1 0,0 1 0,0 0 0,0 0 0,0 0 0,3 4 0,2 1 0,-1-1 0,-1-1 0,0 0 0,-2-2 0,0 0 0,-1 3 0,-4 1 0,0-2 0,0 1 0,0-2 0,2-1 0,0 0 0,1-1 0,1 0 0,0 0 0,4 4 0,0 0 0,1 0 0,-6-1 0,-1 0 0,-4-2 0,-1 0 0,1 0 0,1-1 0,2 0 0,5 3 0,1 1 0,1 0 0,-1-1 0,0 0 0,-2-2 0,1 0 0,-2-1 0,0 0 0,0 0 0,0 0 0,0 0 0,0 0 0,0 0 0,4 4 0,0 0 0,0 0 0,-1-1 0,0 0 0,-2-2 0,0 0 0,-1 0 0,0-1 0,0 0 0,0-1 0,0 5 0,0 0 0,0 0 0,0-1 0,0 0 0,0-2 0,0 0 0,0-1 0,0 0 0,0 0 0,0 0 0,-1 0 0,1 0 0,1 0 0,-1 0 0,0 0 0,0 0 0,0 0 0,0 0 0,0 0 0,-4 0 0,-1 0 0,-3 0 0,1 0 0,-4 0 0,2 0 0,2 4 0,2 0 0,1 0 0,3-1 0,0 0 0,1-1 0,0-2 0,0 1 0,1-1 0,-1 0 0,0 0 0,1-1 0,-1 1 0,-4 0 0,0 0 0,-1 0 0,2 0 0,1 0 0,0 0 0,-3 0 0,1 0 0,0 0 0,0 0 0,2 0 0,1 0 0,0 0 0,1 0 0,0 0 0,0 0 0,0 0 0,-4 0 0,-4 0 0,0 0 0,1 0 0,1 0 0,2 0 0,2 0 0,0 0 0,2 0 0,0 0 0,0 0 0,-3 0 0,-1 0 0,0 0 0,1 0 0,-3 0 0,0 0 0,1-4 0,1 0 0,2 0 0,4-4 0,2 2 0,-4 0 0,-1 2 0,0 1 0,-5 1 0,1 2 0,-1 0 0,2 0 0,1 0 0,2 0 0,0-4 0,1 0 0,0 0 0,0 1 0,0 1 0,0 0 0,0 1 0,1 1 0,-1 0 0,0 0 0,-1 0 0,1 0 0,1 0 0,3-3 0,0-1 0,0 0 0,-1 0 0,0 2 0,-2 0 0,0 1 0,-1 1 0,0 0 0,0 0 0,0 0 0,4-4 0,0 0 0,0 0 0,-1 1 0,0 0 0,-2 2 0,0 0 0,-1 1 0,0-4 0,0 0 0,0 0 0,0 1 0,0 1 0,0 0 0,0 1 0,0 1 0,0 0 0,4-4 0,0 0 0,0 0 0,-1 1 0,0 0 0,-2 2 0,0 0 0,-1 1 0,0 0 0,0 0 0,0 0 0,0 0 0,0 0 0,0 0 0,0 0 0,-4 0 0,-1 0 0,1 0 0,1 0 0,0-4 0,2 0 0,0 0 0,1 1 0,0 1 0,0 0 0,0 1 0,0 1 0,0 0 0,0 0 0,-4 0 0,0 0 0,0 1 0,1-1 0,1 0 0,0 0 0,1 0 0,1 0 0,0 0 0,0 0 0,-4 0 0,0 0 0,0 0 0,1 0 0,0 0 0,2 0 0,0 0 0,1 0 0,0 0 0,0 0 0,0 0 0,0 0 0,0 0 0,0 0 0,0 0 0,1 0 0,-1 0 0,0 0 0,0 0 0,0 0 0,0 0 0,0 0 0,0 0 0,0 0 0,0 0 0,0 0 0,-1 0 0,1 0 0,1 0 0,-1 0 0,0 0 0,0 0 0,4-4 0,0-1 0,0 1 0,-1 1 0,0 0 0,-2 2 0,0 0 0,-1-3 0,0 0 0,0 0 0,0 0 0,0 2 0,0 1 0,0 0 0,0 1 0,0 0 0,0 0 0,-1 0 0,1 0 0,0 0 0,0 1 0,1-1 0,-1 0 0,0 0 0,0 0 0,0 0 0,0 0 0,0 0 0,-4-4 0,-1 0 0,1 0 0,1 0 0,1 2 0,0 0 0,-3 2 0,1-1 0,0 1 0,0 0 0,2 0 0,1 1 0,0-1 0,1-4 0,0 0 0,0 0 0,0 0 0,-4 2 0,0 0 0,4-3 0,1 1 0,1 0 0,0 1 0,-5 0 0,0 2 0,0 0 0,0 1 0,1 0 0,0 0 0,2 0 0,-1 1 0,1-1 0,-4-4 0,0 0 0,0 0 0,1 0 0,0 2 0,2 0 0,0 1 0,1 1 0,0 0 0,0 0 0,0 0 0,0 0 0,4-4 0,1 0 0,-1 1 0,-1-1 0,0 2 0,-2 0 0,0 1 0,-1 1 0,0 0 0,4-4 0,0 0 0,0 0 0,-5 1 0,0 0 0,-2 2 0,0 0 0,1 1 0,1 0 0,4-4 0,0 0 0,1 0 0,0 1 0,-2 1 0,0 0 0,-1 1 0,-1 1 0,0 0 0,0 0 0,0 0 0,0 0 0,0 1 0,0-1 0,0 0 0,0 0 0,0 0 0,0 0 0,0 0 0,0 0 0,0 0 0,-1 0 0,1 0 0,0 0 0,-3 0 0,-2 0 0,1 0 0,1 0 0,1 0 0,0 0 0,1 0 0,1 0 0,0 0 0,-4 0 0,-4 0 0,0 0 0,1 0 0,1 0 0,2 0 0,2 0 0,-4 0 0,2 0 0,0 0 0,1 0 0,1 0 0,0 0 0,2 0 0,0 0 0,0 0 0,0 0 0,0 0 0,0 0 0,0 0 0,0 0 0,0 0 0,0 0 0,1 0 0,-1 0 0,0 0 0,0 0 0,0 0 0,0 0 0,0 0 0,0 0 0,0 0 0,-1 0 0,1 0 0,0 0 0,0 0 0,1 0 0,-5 0 0,-1 0 0,-3 0 0,1 0 0,0 0 0,2 0 0,2 0 0,1 0 0,1 0 0,1 0 0,0 0 0,1 0 0,-1 0 0,0 0 0,0 0 0,0 0 0,1 0 0,-1 0 0,0 0 0,-1 0 0,1 0 0,1 0 0,-1 0 0,0 0 0,0 0 0,0 0 0,0 0 0,3 4 0,2 0 0,-1 0 0,-1-1 0,-1 0 0,0-2 0,-1 0 0,-1-1 0,4 4 0,0 0 0,0 0 0,0 0 0,-2-2 0,-1 0 0,0-2 0,-5 1 0,0-1 0,0 0 0,0-1 0,2 1 0,0 0 0,1 0 0,1 0 0,0 0 0,0 0 0,0 0 0,0 0 0,0 0 0,0 0 0,0 0 0,1 0 0,-1 0 0,0 0 0,0 0 0,0 0 0,0 0 0,0 0 0,-4 0 0,-1 0 0,1 0 0,-3 0 0,0 0 0,2 0 0,1 0 0,1 0 0,1 0 0,1 0 0,1 0 0,-4 0 0,0 0 0,1 0 0,0 0 0,0 0 0,2 0 0,0 0 0,1 0 0,0 0 0,0 0 0,0 0 0,0 0 0,0 0 0,0 0 0,0 0 0,0 0 0,1 0 0,-1 0 0,0 0 0,0 0 0,0 0 0,0 0 0,0 0 0,4 4 0,0 0 0,0 0 0,-1-1 0,-1 0 0,0-2 0,-1 0 0,-1-1 0,0 0 0,0 0 0,0 0 0,0 0 0,0 0 0,0 0 0,0 0 0,-1 0 0,1-1 0,0 1 0,0 0 0,0 1 0,1-1 0,-1 0 0,0 0 0,0 0 0,0 0 0,0 0 0,0 0 0,-1 0 0,1 0 0,4 4 0,1 0 0,-1 0 0,-1-1 0,0 0 0,-2-2 0,0 0 0,-1 0 0,0-1 0,0 0 0,0-1 0,0 1 0,0 0 0,0 0 0,0 0 0,-1 0 0,2 0 0,-1 0 0,0 0 0,0 0 0,0-4 0,0 0 0,0-1 0,-1 2 0,1 1 0,1 0 0,-1 1 0,0 1 0,4-4 0,0 0 0,0 0 0,3-3 0,4-4 0,3-2 0,-2 0 0,2-1 0,2-1 0,0-2 0,3-2 0,0 0 0,0 0 0,1-1 0,5 3 0,-1 1 0,1 0 0,-2-1 0,4 4 0,-2-2 0,0 0 0,-1-1 0,3-2 0,-2 0 0,0-2 0,3 4 0,-2 1 0,-1-2 0,-1 1 0,3 2 0,-1-1 0,2 4 0,0-1 0,-2-1 0,-1-3 0,2 3 0,-2-1 0,4 3 0,-1-1 0,2-2 0,3 2 0,-2 0 0,-2-3 0,2 3 0,-3-1 0,2 2 0,-1-1 0,1-1 0,3 2 0,-2-2 0,2-1 0,-3-2 0,2 2 0,-2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3:51:16.2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.30127"/>
      <inkml:brushProperty name="anchorY" value="-1021.74243"/>
      <inkml:brushProperty name="scaleFactor" value="0.5"/>
    </inkml:brush>
  </inkml:definitions>
  <inkml:trace contextRef="#ctx0" brushRef="#br0">822 1 24575,'0'0'0,"-4"0"0,0 4 0,-4 0 0,-4 4 0,-2-1 0,0 4 0,0-2 0,2 2 0,-1-1 0,-1 1 0,-2 2 0,3 3 0,-2-3 0,0 1 0,-2-2 0,4 0 0,-2-2 0,0-2 0,2 0 0,0 3 0,-2 3 0,-1 2 0,3 2 0,-2 1 0,0-3 0,2 0 0,0-4 0,2 1 0,-1 1 0,3 1 0,-2 2 0,-2 2 0,-2 0 0,2 0 0,-1-2 0,3-1 0,-2-4 0,3 1 0,3 1 0,-2-3 0,2 1 0,2 2 0,-3-2 0,2 1 0,0 2 0,3 1 0,-4-3 0,2 2 0,-4-4 0,2 2 0,1 1 0,1 1 0,-2-2 0,1 1 0,-3 1 0,2 2 0,0 0 0,3 2 0,-3-3 0,1-1 0,-3 1 0,1 1 0,2 1 0,-2-3 0,0 0 0,3 1 0,-3-4 0,1 6 0,1 1 0,3 1 0,0 0 0,-2-3 0,0 0 0,-3 0 0,1 0 0,1 1 0,-3-4 0,2 1 0,1 1 0,2 1 0,1 0 0,2 2 0,-3-4 0,-1 5 0,1 0 0,1 1 0,1 0 0,1 0 0,0 0 0,-3-1 0,0 1 0,0-1 0,1 4 0,1 0 0,-4 0 0,1 0 0,1-2 0,0 3 0,2 0 0,0 4 0,2 2 0,0 0 0,0 2 0,0-3 0,0-2 0,0 2 0,0-2 0,0-2 0,1 2 0,-1 2 0,0-1 0,0 3 0,0-2 0,0 2 0,0-3 0,0-1 0,0-3 0,0 2 0,0-1 0,0 2 0,0-1 0,0 0 0,0-3 0,0-1 0,0-2 0,0 0 0,0-1 0,0 0 0,0 0 0,4-4 0,0-1 0,0 1 0,-1 0 0,0 2 0,-2 0 0,0 1 0,0 1 0,-1 0 0,0 0 0,-1 0 0,1 0 0,0 1 0,0-1 0,4 0 0,0 4 0,0 0 0,-1 0 0,0-1 0,-2 0 0,0-2 0,3-4 0,1-1 0,-1 0 0,-1 1 0,-1 0 0,4 2 0,-2 0 0,5 0 0,-2 1 0,4 4 0,-2 0 0,2 1 0,-2-2 0,2 0 0,-2-2 0,3 0 0,-3 4 0,2-5 0,2 0 0,-2-1 0,-2 0 0,5-1 0,2 2 0,-1-1 0,0 1 0,-2 0 0,0 0 0,1 0 0,-2 0 0,1 0 0,1 0 0,2 0 0,2 0 0,0 0 0,2 0 0,-1 0 0,2 0 0,-5 0 0,4 0 0,1 0 0,-5 0 0,5-4 0,-4 0 0,1-4 0,-5 4 0,4 2 0,2-3 0,-3 5 0,0-4 0,-3 2 0,0-1 0,1-3 0,-3 1 0,-2 0 0,1-3 0,2 1 0,-2 2 0,2-3 0,-2 1 0,6 1 0,-3 2 0,6-2 0,-2 0 0,0 1 0,-3 2 0,0 1 0,-3 0 0,1-2 0,1 0 0,-2 0 0,2-3 0,-3 0 0,2-2 0,1 1 0,-2 1 0,-2 2 0,2-2 0,-3 1 0,-2 1 0,2-2 0,-2 0 0,7 2 0,-1 1 0,3-2 0,-3 0 0,-3 1 0,2 2 0,1-3 0,-2 0 0,-2 2 0,2 0 0,-3 2 0,3-4 0,2 2 0,3-1 0,-2 2 0,-3 1 0,2-3 0,-4 0 0,3 1 0,1 0 0,3-2 0,-2 1 0,1 0 0,-3 1 0,1-2 0,-2 0 0,1-2 0,-2 0 0,2-2 0,-2 1 0,2 2 0,2 1 0,2 3 0,2-2 0,-3 0 0,2 1 0,-4 1 0,1-3 0,-3 0 0,1-2 0,2 0 0,-2 2 0,2-3 0,-3 2 0,-3 1 0,3-2 0,-3 1 0,3-2 0,-3 1 0,4-3 0,-2 2 0,-2 2 0,1-2 0,-1 2 0,3-3 0,-2 2 0,3 2 0,1 1 0,0 2 0,1-2 0,-3 0 0,2 1 0,2 1 0,1-3 0,-1 0 0,0-2 0,-3 0 0,-2 2 0,0-3 0,-1 2 0,1-3 0,-1 2 0,-2 1 0,3-2 0,1 2 0,4-2 0,-2 1 0,2-3 0,-3 2 0,2-2 0,-3 2 0,1-2 0,-1 2 0,-3 2 0,1-2 0,-1 2 0,-1 1 0,1-2 0,0 2 0,-2 0 0,3-1 0,2-4 0,0 2 0,2-3 0,-2 2 0,1-2 0,-1 2 0,-3 3 0,3-2 0,-3 2 0,2-3 0,-1 2 0,3-2 0,1 1 0,0 2 0,-4 2 0,3-2 0,1-3 0,-2 2 0,3 0 0,-3 3 0,-2 1 0,1-2 0,-2 1 0,3-3 0,2-3 0,-2 0 0,3 3 0,-3 1 0,2-1 0,-2 2 0,1-3 0,-2 1 0,2-2 0,-2 1 0,-2 2 0,2-2 0,-2 2 0,2-3 0,3-2 0,-1 2 0,-3 1 0,3-1 0,1 2 0,-2 1 0,3-1 0,1 2 0,1-4 0,3-1 0,-3 0 0,-4 2 0,1-1 0,1-2 0,1 2 0,3-3 0,-3 3 0,0-2 0,-2 3 0,1-3 0,-3 3 0,1-2 0,2-2 0,-2 2 0,-2 2 0,-3 3 0,2-2 0,-2 2 0,2-3 0,0 2 0,2-3 0,-2 1 0,3-2 0,-2 2 0,-2 2 0,2-2 0,-2 2 0,3-2 0,2-3 0,3-3 0,-2 2 0,-3-5 0,-3-6 0,-2-5 0,-3-4 0,-1-4 0,-1-3 0,0 0 0,-1-1 0,1 0 0,-1 0 0,1 0 0,-4 5 0,-1-1 0,-3 5 0,1 0 0,0-2 0,2-1 0,2-1 0,1-2 0,1-1 0,1-1 0,0 0 0,-3 4 0,-1-1 0,0 1 0,1-1 0,1-1 0,0 0 0,1-1 0,-3 3 0,0 0 0,0 0 0,0 0 0,2-2 0,-3 3 0,0 0 0,1-1 0,0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3:51:17.5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8.8999"/>
      <inkml:brushProperty name="anchorY" value="-7950.86719"/>
      <inkml:brushProperty name="scaleFactor" value="0.5"/>
    </inkml:brush>
  </inkml:definitions>
  <inkml:trace contextRef="#ctx0" brushRef="#br0">886 72 24575,'0'0'0,"-4"0"0,-4 0 0,-1-4 0,-2 0 0,-3 0 0,-2 1 0,-2 1 0,-1 0 0,-1 1 0,-1 1 0,1 0 0,-1 0 0,1 0 0,0 0 0,-1 0 0,1 1 0,0-1 0,0 0 0,1 0 0,-1 0 0,0 0 0,-4 0 0,-1 0 0,1 0 0,1 0 0,0 0 0,2 0 0,0 0 0,5-4 0,0 0 0,0 0 0,0 0 0,-2 2 0,4-4 0,-1 1 0,-1 1 0,0 0 0,-2 2 0,0 1 0,-2 0 0,0 1 0,0 0 0,0 0 0,0 0 0,0 0 0,0 0 0,4-3 0,0-1 0,4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06:57:51.121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31756.44727"/>
      <inkml:brushProperty name="anchorY" value="-7724.20313"/>
      <inkml:brushProperty name="scaleFactor" value="0.5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06:57:54.921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33026.44922"/>
      <inkml:brushProperty name="anchorY" value="-8994.20313"/>
      <inkml:brushProperty name="scaleFactor" value="0.5"/>
    </inkml:brush>
  </inkml:definitions>
  <inkml:trace contextRef="#ctx0" brushRef="#br0">2020 3585 24575,'0'0'0,"-5"0"0,-9 0 0,-6 0 0,-5 0 0,-5 0 0,5-7 0,-2 0 0,0 0 0,-1 2 0,4-6 0,0 2 0,-1-5 0,-2 1 0,5-4 0,-1 2 0,-9-3 0,-1 3 0,4-3 0,0 3 0,0-4 0,0 4 0,5-3 0,0 4 0,-1-4 0,-2 4 0,-1-4 0,-2 3 0,-2-3 0,0 4 0,0 2 0,5-2 0,1-4 0,0 2 0,-2 3 0,6-3 0,-1 3 0,-2 3 0,-2 3 0,5-3 0,-1 1 0,-2-5 0,-2 2 0,5-4 0,-2 1 0,0-3 0,-3-3 0,-2 3 0,-1 3 0,5-2 0,-1 3 0,6-2 0,0-4 0,-3 3 0,-2 3 0,4-3 0,-2 4 0,5-3 0,-2 2 0,4-3 0,5-4 0,-3 3 0,-4 4 0,2-3 0,-3 4 0,4-4 0,-4 4 0,3-5 0,4-2 0,-2 2 0,2-3 0,-4 4 0,3-3 0,3-2 0,-4 4 0,3-4 0,2-1 0,-4 3 0,2-1 0,-4 3 0,-5-1 0,3-3 0,2-3 0,-2 3 0,4-1 0,3-2 0,3-2 0,-4 5 0,2-2 0,2-1 0,2-2 0,-5 4 0,1 0 0,2-2 0,1-2 0,3-2 0,1-1 0,-6 5 0,1-1 0,1 0 0,-6 5 0,2-1 0,1-2 0,2-2 0,3-2 0,1-2 0,2-1 0,1-2 0,0 1 0,-6 5 0,0 1 0,0-1 0,1 0 0,1-2 0,2-1 0,0-1 0,2-1 0,0-1 0,0 1 0,0-1 0,0 0 0,0 0 0,1 1 0,5 5 0,1 1 0,-1 0 0,0-1 0,4 5 0,0-1 0,-2-1 0,-2-3 0,-2-2 0,-2-1 0,6 5 0,-1 0 0,-1-1 0,-1-2 0,5 6 0,-1-2 0,-1-1 0,4-1 0,-1-3 0,-2-1 0,4-2 0,4 6 0,-1 0 0,-3 0 0,3 5 0,-3-1 0,4 5 0,-3-2 0,3 4 0,-3-3 0,4-3 0,-3-3 0,3 3 0,3-2 0,-2-2 0,2 4 0,2-1 0,4 4 0,-5-1 0,1 3 0,-4-2 0,1 4 0,-4-4 0,3 4 0,2-4 0,3 4 0,-3-4 0,2 4 0,2 2 0,2 5 0,-4-5 0,1 3 0,1 1 0,2 3 0,-5-5 0,2 2 0,-6-6 0,2 1 0,2 3 0,3 2 0,3 3 0,2-4 0,1 1 0,1 1 0,1 2 0,0 2 0,1 1 0,-8-6 0,0 1 0,1 1 0,0 0 0,1 3 0,2 0 0,1 2 0,1 1 0,1 0 0,-1 0 0,1 0 0,0 0 0,0 1 0,0-1 0,-1 0 0,1 0 0,0 0 0,-1 0 0,1 0 0,-1 0 0,1 0 0,-1 0 0,1 0 0,0 0 0,-1 0 0,1 0 0,-1 0 0,1 0 0,-1 0 0,1 0 0,-1 0 0,1 0 0,0 0 0,-1 0 0,-6 7 0,0-1 0,0 1 0,1-1 0,2 4 0,1-1 0,7-1 0,2-2 0,0-2 0,-1-1 0,-1-2 0,-1-1 0,-8 6 0,-2 1 0,0-1 0,1 0 0,2-3 0,0 0 0,2 4 0,1 1 0,0-2 0,1-1 0,0-1 0,0-2 0,-7 6 0,0-1 0,0 6 0,1-1 0,2-1 0,1-4 0,-5 5 0,0-3 0,0-1 0,3-2 0,1-2 0,-6 4 0,2 0 0,1-1 0,-6 5 0,2-2 0,-4 5 0,1-2 0,2 5 0,4-3 0,-4 3 0,2-3 0,-4 3 0,1 4 0,2-4 0,-3 3 0,2-4 0,-5 3 0,4-5 0,-5 4 0,3 2 0,3 3 0,-3 4 0,3-5 0,2-4 0,-3 0 0,-4 2 0,1-4 0,-4 3 0,3-4 0,-2 3 0,-4 3 0,-2 2 0,3-2 0,-3 1 0,6-5 0,-1 3 0,3 1 0,-2 3 0,-2 3 0,-4 2 0,-3 1 0,4-5 0,-1 0 0,-2 1 0,-1 0 0,-2 2 0,-1 2 0,-1 0 0,-1 2 0,0-1 0,6-6 0,1 0 0,-1 0 0,0 2 0,-2 0 0,-2 3 0,0 0 0,-2 1 0,0 0 0,0 1 0,0 0 0,0 0 0,-1 0 0,1 0 0,0-1 0,0 1 0,0-1 0,0 1 0,0-1 0,-7 1 0,0-1 0,1 1 0,0 0 0,-4-7 0,0 0 0,3 0 0,-6-6 0,3 2 0,-6-5 0,3 2 0,2 2 0,-3 3 0,2 4 0,3 2 0,-5-5 0,4 0 0,1 2 0,-4-6 0,2 1 0,-4-4 0,2 1 0,-4 3 0,2 2 0,-3 4 0,3 1 0,-3-4 0,-3 1 0,-4 0 0,3 2 0,5 1 0,-1-5 0,4 1 0,-3-6 0,4 1 0,-4-4 0,3 2 0,3 3 0,-3-3 0,2 2 0,-3-3 0,2 2 0,-5-3 0,4 2 0,-4 3 0,4 3 0,-5 4 0,5 2 0,-4-5 0,3 1 0,-3 0 0,-3-4 0,2 0 0,-2-4 0,4 1 0,-2-4 0,3 3 0,-2 3 0,3 3 0,-2-3 0,-4 2 0,-4-4 0,4 1 0,4 2 0,-1-3 0,4 2 0,-3-4 0,-3-5 0,2 3 0,-2-3 0,3 4 0,4 3 0,-2-2 0,-3 4 0,-5-4 0,-3 2 0,-3-3 0,4 2 0,0-3 0,-2 3 0,0-3 0,4 3 0,-1-4 0,-1 4 0,-2-4 0,5 4 0,-2-3 0,6 3 0,-2-4 0,-2-2 0,-3 2 0,-3-2 0,5 3 0,-2-2 0,0-2 0,4 3 0,-2-3 0,-1-2 0,5 4 0,-3-2 0,-1-2 0,3 4 0,-2-3 0,-1-1 0,-3-2 0,-3-3 0,5 4 0,-1 0 0,0-1 0,-3-2 0,-1-2 0,-1-1 0,-2-1 0,0-1 0,-1 0 0,0 0 0,0 0 0,7 6 0,6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045B-1B57-487E-BC40-970D8B8909D7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9FBA5-08DD-4B42-A6EC-7F92D0C1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6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9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36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4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*Diffusion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的隐变量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z(latent code z))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和原图是同尺寸大小的。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*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真正生成图像的过程，是反向过程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Why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高斯：我们需要假设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P(X)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服从某种分布，对于连续数据最常用的就是高斯分布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N(μ,σ2)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Why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马尔科夫链：因为它的一个关键性质：平稳性。一个概率分布如果随时间变化，那么在马尔可夫链的作用下，它一定会趋于某种平稳分布（例如高斯分布）。只要终止时间足够长，概率分布就会趋近于这个平稳分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7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只要我们取一个足够大的终止时刻，我们就可以逐渐把数据分布 </a:t>
            </a:r>
            <a:r>
              <a:rPr lang="en-US" altLang="zh-CN" dirty="0">
                <a:effectLst/>
              </a:rPr>
              <a:t>x0</a:t>
            </a:r>
            <a:r>
              <a:rPr lang="en-US" altLang="zh-CN" dirty="0"/>
              <a:t> </a:t>
            </a:r>
            <a:r>
              <a:rPr lang="zh-CN" altLang="en-US" dirty="0"/>
              <a:t>映射到一个非常接近高斯分布的 </a:t>
            </a:r>
            <a:r>
              <a:rPr lang="en-US" altLang="zh-CN" dirty="0" err="1">
                <a:effectLst/>
              </a:rPr>
              <a:t>xN</a:t>
            </a:r>
            <a:r>
              <a:rPr lang="en-US" altLang="zh-CN" dirty="0"/>
              <a:t> </a:t>
            </a:r>
            <a:r>
              <a:rPr lang="zh-CN" altLang="en-US" dirty="0"/>
              <a:t>。我们把这样的随机过程称为前向过程（</a:t>
            </a:r>
            <a:r>
              <a:rPr lang="en-US" altLang="zh-CN" dirty="0"/>
              <a:t>forward process</a:t>
            </a:r>
            <a:r>
              <a:rPr lang="zh-CN" altLang="en-US" dirty="0"/>
              <a:t>）。并且，由于 </a:t>
            </a:r>
            <a:r>
              <a:rPr lang="en-US" altLang="zh-CN" dirty="0">
                <a:effectLst/>
              </a:rPr>
              <a:t>q(xt|xt−1)</a:t>
            </a:r>
            <a:r>
              <a:rPr lang="en-US" altLang="zh-CN" dirty="0"/>
              <a:t> </a:t>
            </a:r>
            <a:r>
              <a:rPr lang="zh-CN" altLang="en-US" dirty="0"/>
              <a:t>本质上就是把 </a:t>
            </a:r>
            <a:r>
              <a:rPr lang="en-US" altLang="zh-CN" dirty="0">
                <a:effectLst/>
              </a:rPr>
              <a:t>xt−1</a:t>
            </a:r>
            <a:r>
              <a:rPr lang="zh-CN" altLang="en-US" dirty="0"/>
              <a:t>放缩后加上一点小小的噪声，我们也可以把这个过程理解为逐渐给数据加噪声，这样的过程也称为扩散过程（</a:t>
            </a:r>
            <a:r>
              <a:rPr lang="en-US" altLang="zh-CN" dirty="0"/>
              <a:t>diffusion process</a:t>
            </a:r>
            <a:r>
              <a:rPr lang="zh-CN" altLang="en-US" dirty="0"/>
              <a:t>），这也是</a:t>
            </a:r>
            <a:r>
              <a:rPr lang="en-US" altLang="zh-CN" dirty="0"/>
              <a:t>diffusion model</a:t>
            </a:r>
            <a:r>
              <a:rPr lang="zh-CN" altLang="en-US" dirty="0"/>
              <a:t>名字的由来</a:t>
            </a:r>
            <a:endParaRPr lang="en-US" altLang="zh-CN" dirty="0"/>
          </a:p>
          <a:p>
            <a:r>
              <a:rPr lang="en-US" altLang="zh-CN" dirty="0"/>
              <a:t>diffusion model</a:t>
            </a:r>
            <a:r>
              <a:rPr lang="zh-CN" altLang="en-US" dirty="0"/>
              <a:t>定义了一个简单的前向过程，不断地加噪来把真实数据映射到标准高斯；然后又定义一个逆向过程来去噪，并且逆向过程的每一步只需要是一个很简单的高斯分布。</a:t>
            </a:r>
          </a:p>
          <a:p>
            <a:r>
              <a:rPr lang="en-US" altLang="zh-CN" dirty="0"/>
              <a:t>diffusion model</a:t>
            </a:r>
            <a:r>
              <a:rPr lang="zh-CN" altLang="en-US" dirty="0"/>
              <a:t>的成功在于我们训练的模型只需要“模仿”一个简单的前向过程对应的逆向过程，而不需要像其它模型那样“黑盒”地搜索模型。并且，这个逆向过程的每一小步都非常简单，只需要用一个简单的高斯分布来拟合。这为</a:t>
            </a:r>
            <a:r>
              <a:rPr lang="en-US" altLang="zh-CN" dirty="0"/>
              <a:t>diffusion model</a:t>
            </a:r>
            <a:r>
              <a:rPr lang="zh-CN" altLang="en-US" dirty="0"/>
              <a:t>的优化带来了诸多便利。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6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3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只要我们取一个足够大的终止时刻，我们就可以逐渐把数据分布 </a:t>
            </a:r>
            <a:r>
              <a:rPr lang="en-US" altLang="zh-CN" dirty="0">
                <a:effectLst/>
              </a:rPr>
              <a:t>x0</a:t>
            </a:r>
            <a:r>
              <a:rPr lang="en-US" altLang="zh-CN" dirty="0"/>
              <a:t> </a:t>
            </a:r>
            <a:r>
              <a:rPr lang="zh-CN" altLang="en-US" dirty="0"/>
              <a:t>映射到一个非常接近高斯分布的 </a:t>
            </a:r>
            <a:r>
              <a:rPr lang="en-US" altLang="zh-CN" dirty="0" err="1">
                <a:effectLst/>
              </a:rPr>
              <a:t>xN</a:t>
            </a:r>
            <a:r>
              <a:rPr lang="en-US" altLang="zh-CN" dirty="0"/>
              <a:t> </a:t>
            </a:r>
            <a:r>
              <a:rPr lang="zh-CN" altLang="en-US" dirty="0"/>
              <a:t>。我们把这样的随机过程称为前向过程（</a:t>
            </a:r>
            <a:r>
              <a:rPr lang="en-US" altLang="zh-CN" dirty="0"/>
              <a:t>forward process</a:t>
            </a:r>
            <a:r>
              <a:rPr lang="zh-CN" altLang="en-US" dirty="0"/>
              <a:t>）。并且，由于 </a:t>
            </a:r>
            <a:r>
              <a:rPr lang="en-US" altLang="zh-CN" dirty="0">
                <a:effectLst/>
              </a:rPr>
              <a:t>q(xt|xt−1)</a:t>
            </a:r>
            <a:r>
              <a:rPr lang="en-US" altLang="zh-CN" dirty="0"/>
              <a:t> </a:t>
            </a:r>
            <a:r>
              <a:rPr lang="zh-CN" altLang="en-US" dirty="0"/>
              <a:t>本质上就是把 </a:t>
            </a:r>
            <a:r>
              <a:rPr lang="en-US" altLang="zh-CN" dirty="0">
                <a:effectLst/>
              </a:rPr>
              <a:t>xt−1</a:t>
            </a:r>
            <a:r>
              <a:rPr lang="zh-CN" altLang="en-US" dirty="0"/>
              <a:t>放缩后加上一点小小的噪声，我们也可以把这个过程理解为逐渐给数据加噪声，这样的过程也称为扩散过程（</a:t>
            </a:r>
            <a:r>
              <a:rPr lang="en-US" altLang="zh-CN" dirty="0"/>
              <a:t>diffusion process</a:t>
            </a:r>
            <a:r>
              <a:rPr lang="zh-CN" altLang="en-US" dirty="0"/>
              <a:t>），这也是</a:t>
            </a:r>
            <a:r>
              <a:rPr lang="en-US" altLang="zh-CN" dirty="0"/>
              <a:t>diffusion model</a:t>
            </a:r>
            <a:r>
              <a:rPr lang="zh-CN" altLang="en-US" dirty="0"/>
              <a:t>名字的由来</a:t>
            </a:r>
            <a:endParaRPr lang="en-US" altLang="zh-CN" dirty="0"/>
          </a:p>
          <a:p>
            <a:r>
              <a:rPr lang="en-US" altLang="zh-CN" dirty="0"/>
              <a:t>diffusion model</a:t>
            </a:r>
            <a:r>
              <a:rPr lang="zh-CN" altLang="en-US" dirty="0"/>
              <a:t>定义了一个简单的前向过程，不断地加噪来把真实数据映射到标准高斯；然后又定义一个逆向过程来去噪，并且逆向过程的每一步只需要是一个很简单的高斯分布。</a:t>
            </a:r>
          </a:p>
          <a:p>
            <a:r>
              <a:rPr lang="en-US" altLang="zh-CN" dirty="0"/>
              <a:t>diffusion model</a:t>
            </a:r>
            <a:r>
              <a:rPr lang="zh-CN" altLang="en-US" dirty="0"/>
              <a:t>的成功在于我们训练的模型只需要“模仿”一个简单的前向过程对应的逆向过程，而不需要像其它模型那样“黑盒”地搜索模型。并且，这个逆向过程的每一小步都非常简单，只需要用一个简单的高斯分布来拟合。这为</a:t>
            </a:r>
            <a:r>
              <a:rPr lang="en-US" altLang="zh-CN" dirty="0"/>
              <a:t>diffusion model</a:t>
            </a:r>
            <a:r>
              <a:rPr lang="zh-CN" altLang="en-US" dirty="0"/>
              <a:t>的优化带来了诸多便利。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3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只要我们取一个足够大的终止时刻，我们就可以逐渐把数据分布 </a:t>
            </a:r>
            <a:r>
              <a:rPr lang="en-US" altLang="zh-CN" dirty="0">
                <a:effectLst/>
              </a:rPr>
              <a:t>x0</a:t>
            </a:r>
            <a:r>
              <a:rPr lang="en-US" altLang="zh-CN" dirty="0"/>
              <a:t> </a:t>
            </a:r>
            <a:r>
              <a:rPr lang="zh-CN" altLang="en-US" dirty="0"/>
              <a:t>映射到一个非常接近高斯分布的 </a:t>
            </a:r>
            <a:r>
              <a:rPr lang="en-US" altLang="zh-CN" dirty="0" err="1">
                <a:effectLst/>
              </a:rPr>
              <a:t>xN</a:t>
            </a:r>
            <a:r>
              <a:rPr lang="en-US" altLang="zh-CN" dirty="0"/>
              <a:t> </a:t>
            </a:r>
            <a:r>
              <a:rPr lang="zh-CN" altLang="en-US" dirty="0"/>
              <a:t>。我们把这样的随机过程称为前向过程（</a:t>
            </a:r>
            <a:r>
              <a:rPr lang="en-US" altLang="zh-CN" dirty="0"/>
              <a:t>forward process</a:t>
            </a:r>
            <a:r>
              <a:rPr lang="zh-CN" altLang="en-US" dirty="0"/>
              <a:t>）。并且，由于 </a:t>
            </a:r>
            <a:r>
              <a:rPr lang="en-US" altLang="zh-CN" dirty="0">
                <a:effectLst/>
              </a:rPr>
              <a:t>q(xt|xt−1)</a:t>
            </a:r>
            <a:r>
              <a:rPr lang="en-US" altLang="zh-CN" dirty="0"/>
              <a:t> </a:t>
            </a:r>
            <a:r>
              <a:rPr lang="zh-CN" altLang="en-US" dirty="0"/>
              <a:t>本质上就是把 </a:t>
            </a:r>
            <a:r>
              <a:rPr lang="en-US" altLang="zh-CN" dirty="0">
                <a:effectLst/>
              </a:rPr>
              <a:t>xt−1</a:t>
            </a:r>
            <a:r>
              <a:rPr lang="zh-CN" altLang="en-US" dirty="0"/>
              <a:t>放缩后加上一点小小的噪声，我们也可以把这个过程理解为逐渐给数据加噪声，这样的过程也称为扩散过程（</a:t>
            </a:r>
            <a:r>
              <a:rPr lang="en-US" altLang="zh-CN" dirty="0"/>
              <a:t>diffusion process</a:t>
            </a:r>
            <a:r>
              <a:rPr lang="zh-CN" altLang="en-US" dirty="0"/>
              <a:t>），这也是</a:t>
            </a:r>
            <a:r>
              <a:rPr lang="en-US" altLang="zh-CN" dirty="0"/>
              <a:t>diffusion model</a:t>
            </a:r>
            <a:r>
              <a:rPr lang="zh-CN" altLang="en-US" dirty="0"/>
              <a:t>名字的由来</a:t>
            </a:r>
            <a:endParaRPr lang="en-US" altLang="zh-CN" dirty="0"/>
          </a:p>
          <a:p>
            <a:r>
              <a:rPr lang="en-US" altLang="zh-CN" dirty="0"/>
              <a:t>diffusion model</a:t>
            </a:r>
            <a:r>
              <a:rPr lang="zh-CN" altLang="en-US" dirty="0"/>
              <a:t>定义了一个简单的前向过程，不断地加噪来把真实数据映射到标准高斯；然后又定义一个逆向过程来去噪，并且逆向过程的每一步只需要是一个很简单的高斯分布。</a:t>
            </a:r>
          </a:p>
          <a:p>
            <a:r>
              <a:rPr lang="en-US" altLang="zh-CN" dirty="0"/>
              <a:t>diffusion model</a:t>
            </a:r>
            <a:r>
              <a:rPr lang="zh-CN" altLang="en-US" dirty="0"/>
              <a:t>的成功在于我们训练的模型只需要“模仿”一个简单的前向过程对应的逆向过程，而不需要像其它模型那样“黑盒”地搜索模型。并且，这个逆向过程的每一小步都非常简单，只需要用一个简单的高斯分布来拟合。这为</a:t>
            </a:r>
            <a:r>
              <a:rPr lang="en-US" altLang="zh-CN" dirty="0"/>
              <a:t>diffusion model</a:t>
            </a:r>
            <a:r>
              <a:rPr lang="zh-CN" altLang="en-US" dirty="0"/>
              <a:t>的优化带来了诸多便利。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4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3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FBA5-08DD-4B42-A6EC-7F92D0C189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CD30-12A3-14E0-11D7-BFF896A2F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6217E-6AA7-B944-565B-C7902E025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AEA9A-F5F1-0447-D972-B18D5F18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287FD-C76D-116B-E07F-99D4897F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863E3-5355-E75D-7107-8E36CDF8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7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55D8A-54BF-5688-1005-2DF43DC4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C64493-0E90-66F1-8D0F-EB1C575A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2F386-3910-180A-4569-AC3E8BA0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C57BE-0574-219C-194D-1AA695D9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A1C0D-9E4D-4CE9-CE6C-9267B3A0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F01F5-CC9D-DBF0-5501-CA4ECB55B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22EB4-F7E6-2C52-9EDA-5C6E583CD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C5F14-50FE-DB63-AE73-AD71F654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43259-D3AD-243A-374E-D7685B6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4E1DB-7DC9-73CA-40A0-0D8F1A1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89C85-AE44-79B8-3FA7-7D71ED0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EC523-4F5B-454E-3160-98F28E87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1BD7C-1172-8710-66F3-46957EB9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206EC-FC18-D5EA-078F-FAACACC1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586E6-82F4-6B90-3AC6-7871CB5A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8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D8AC3-EBFC-2DBE-1D78-5DB66C58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B97CE-C041-F1C4-C244-238D7E90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5DC66-BBC7-CE20-24AE-DD8519D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F6FC3-F14B-8671-CAF8-6C6E6BCE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45DDE-505F-A72C-2432-55CDE84E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5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A434F-7E24-D303-A624-032DE7DE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D8743-D8F4-CB93-F591-0FC4021F5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8562D-B98B-10BE-D01F-38729C75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5099E-55E4-75D0-A439-348949D8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383FE-4B25-08C9-E0CD-718F32DB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E57C8-2936-698D-5871-9B43009B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8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F9FD1-2216-30BC-1AFF-FB2814BF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9D5CE-4057-A9C5-59AE-8FC9AFF2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FC095-35D8-DBB2-E0DC-0F498AA1B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7B7EF2-3DD6-F242-4225-16932E75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A7E6E7-C469-9490-36E0-8B187094E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2CAC9C-78DB-EDDA-BE89-DBB957FE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2B99D-C81C-C571-9378-8A830B5D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94C92C-3855-28DD-1AE3-9FEEB500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9E855-9308-BFAE-3088-CFD27D68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517BBC-A706-EB11-0517-B90F1A1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DB64DA-A56B-E150-29A3-1C1A45E6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6C163-BA83-48A6-41D9-7B379B9E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7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2885C4-27DA-B828-D4C9-AFF33FC1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6C669F-879E-B0EC-2818-0C232E2C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746F0-B75B-FAF3-3955-BF905627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79382-4561-81A3-592B-2EFC51A2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A5838-9D79-7EFA-149F-EFB085F2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7A88-14C3-3510-A5A6-84E3FB66D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E4DCE-6F3A-5A38-B3E3-1DE2465C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36EB5-4FC5-C82E-0E0E-0B8C72C7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2016A-0299-6070-6036-594EA57C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5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A4E97-D75A-DCCB-F9CB-24584DF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C8F088-B0F6-977E-F1FB-C0D084C66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B9CB5-9A03-07F9-B6A1-58AC21636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C3999-1D8D-8BAE-4454-A43DE7E0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1C254-BFDB-B59F-C8A9-0CB6BBC4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F8408-7F21-BAC8-0814-899210BB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6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26D797-1D32-059D-07C1-E9C22151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B5EC7-3291-84B4-4AF6-7A5D4925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88866-154F-A4CE-0101-923EA25F1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EB300-A649-4A53-9D50-9F0F15EFC47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325D2-7A5E-6D09-E824-C9ACEFAFF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75707-D994-0EDF-8E3B-C0272BE6E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3C3F-B15A-49BA-9554-66D7129CE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9.0264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2209.00796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9.png"/><Relationship Id="rId7" Type="http://schemas.openxmlformats.org/officeDocument/2006/relationships/image" Target="../media/image79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7.png"/><Relationship Id="rId5" Type="http://schemas.openxmlformats.org/officeDocument/2006/relationships/image" Target="../media/image71.png"/><Relationship Id="rId10" Type="http://schemas.openxmlformats.org/officeDocument/2006/relationships/image" Target="../media/image82.png"/><Relationship Id="rId4" Type="http://schemas.openxmlformats.org/officeDocument/2006/relationships/image" Target="../media/image70.png"/><Relationship Id="rId9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9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0.png"/><Relationship Id="rId5" Type="http://schemas.openxmlformats.org/officeDocument/2006/relationships/customXml" Target="../ink/ink8.xml"/><Relationship Id="rId10" Type="http://schemas.openxmlformats.org/officeDocument/2006/relationships/image" Target="../media/image89.png"/><Relationship Id="rId4" Type="http://schemas.openxmlformats.org/officeDocument/2006/relationships/image" Target="../media/image20.png"/><Relationship Id="rId9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4.png"/><Relationship Id="rId3" Type="http://schemas.openxmlformats.org/officeDocument/2006/relationships/customXml" Target="../ink/ink11.xml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87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8.11970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arxiv.org/abs/2006.112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theaisummer.com/diffusion-models/" TargetMode="External"/><Relationship Id="rId3" Type="http://schemas.openxmlformats.org/officeDocument/2006/relationships/hyperlink" Target="https://arxiv.org/abs/2006.11239" TargetMode="External"/><Relationship Id="rId7" Type="http://schemas.openxmlformats.org/officeDocument/2006/relationships/hyperlink" Target="https://lilianweng.github.io/posts/2021-07-11-diffusion-models/#reverse-diffusion-proces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209.00796" TargetMode="External"/><Relationship Id="rId5" Type="http://schemas.openxmlformats.org/officeDocument/2006/relationships/hyperlink" Target="https://arxiv.org/abs/2209.02646" TargetMode="External"/><Relationship Id="rId4" Type="http://schemas.openxmlformats.org/officeDocument/2006/relationships/hyperlink" Target="https://arxiv.org/abs/2208.1197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lianweng.github.io/posts/2021-07-11-diffusion-models/#reverse-diffusion-process" TargetMode="Externa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2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theaisummer.com/diffusion-models/#the-reparameterization-trick-tractable-closed-form-sampling-at-any-timeste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arxiv.org/abs/2208.11970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2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arxiv.org/abs/2208.1197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customXml" Target="../ink/ink6.xml"/><Relationship Id="rId3" Type="http://schemas.openxmlformats.org/officeDocument/2006/relationships/hyperlink" Target="https://arxiv.org/abs/2208.11970" TargetMode="External"/><Relationship Id="rId7" Type="http://schemas.openxmlformats.org/officeDocument/2006/relationships/customXml" Target="../ink/ink3.xml"/><Relationship Id="rId12" Type="http://schemas.openxmlformats.org/officeDocument/2006/relationships/image" Target="../media/image75.png"/><Relationship Id="rId2" Type="http://schemas.openxmlformats.org/officeDocument/2006/relationships/image" Target="../media/image10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4.png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51206-943A-C12B-B638-C49321D74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理解</a:t>
            </a:r>
            <a:r>
              <a:rPr lang="en-US" altLang="zh-CN" dirty="0"/>
              <a:t>Diffusion</a:t>
            </a:r>
            <a:r>
              <a:rPr lang="zh-CN" altLang="en-US" dirty="0"/>
              <a:t>模型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简明综述篇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43A9C4-F728-8B9E-4CC3-EC6F21AC8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232800" cy="2705162"/>
          </a:xfrm>
        </p:spPr>
        <p:txBody>
          <a:bodyPr>
            <a:normAutofit/>
          </a:bodyPr>
          <a:lstStyle/>
          <a:p>
            <a:r>
              <a:rPr lang="zh-CN" altLang="en-US" dirty="0"/>
              <a:t>前置知识</a:t>
            </a:r>
            <a:endParaRPr lang="en-US" altLang="zh-CN" sz="1300" dirty="0"/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Diffusion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模型基础算法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/>
              <a:t>主流架构</a:t>
            </a:r>
            <a:endParaRPr lang="en-US" altLang="zh-CN" dirty="0"/>
          </a:p>
          <a:p>
            <a:r>
              <a:rPr lang="zh-CN" altLang="en-US" dirty="0"/>
              <a:t>几个主流大模型对于</a:t>
            </a:r>
            <a:r>
              <a:rPr lang="en-US" altLang="zh-CN" dirty="0"/>
              <a:t>Diffusion</a:t>
            </a:r>
            <a:r>
              <a:rPr lang="zh-CN" altLang="en-US" dirty="0"/>
              <a:t>基本模型的改进、区别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Diffusion</a:t>
            </a:r>
            <a:r>
              <a:rPr lang="zh-CN" altLang="en-US" dirty="0"/>
              <a:t>模型应用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B1D7062A-2070-E54D-276C-940A90C692AE}"/>
              </a:ext>
            </a:extLst>
          </p:cNvPr>
          <p:cNvSpPr txBox="1">
            <a:spLocks/>
          </p:cNvSpPr>
          <p:nvPr/>
        </p:nvSpPr>
        <p:spPr>
          <a:xfrm>
            <a:off x="0" y="6455553"/>
            <a:ext cx="11294939" cy="65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Ref</a:t>
            </a:r>
            <a:r>
              <a:rPr lang="zh-CN" altLang="en-US" sz="1800" dirty="0"/>
              <a:t>：</a:t>
            </a:r>
            <a:r>
              <a:rPr lang="en-US" altLang="zh-CN" sz="1800" dirty="0">
                <a:hlinkClick r:id="rId3"/>
              </a:rPr>
              <a:t>https://arxiv.org/abs/2209.02646</a:t>
            </a:r>
            <a:r>
              <a:rPr lang="en-US" altLang="zh-CN" sz="1800" dirty="0"/>
              <a:t> </a:t>
            </a:r>
            <a:r>
              <a:rPr lang="en-US" altLang="zh-CN" sz="1800" dirty="0">
                <a:hlinkClick r:id="rId4"/>
              </a:rPr>
              <a:t>https://arxiv.org/abs/2209.00796</a:t>
            </a:r>
            <a:endParaRPr lang="en-US" altLang="zh-CN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A8CAFD-9A09-82F5-4AE8-6B4CCA7A3A49}"/>
              </a:ext>
            </a:extLst>
          </p:cNvPr>
          <p:cNvSpPr txBox="1"/>
          <p:nvPr/>
        </p:nvSpPr>
        <p:spPr>
          <a:xfrm>
            <a:off x="6752121" y="3673041"/>
            <a:ext cx="61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i="1" dirty="0"/>
              <a:t>（供零基础用，有基础可跳过）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C9B7CB-87FD-64CA-CC2F-2437CDB10F8D}"/>
              </a:ext>
            </a:extLst>
          </p:cNvPr>
          <p:cNvSpPr txBox="1"/>
          <p:nvPr/>
        </p:nvSpPr>
        <p:spPr>
          <a:xfrm>
            <a:off x="7681490" y="4134921"/>
            <a:ext cx="689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/>
              <a:t>– </a:t>
            </a:r>
            <a:r>
              <a:rPr lang="zh-CN" altLang="en-US" sz="1200" i="1" dirty="0"/>
              <a:t>前向</a:t>
            </a:r>
            <a:r>
              <a:rPr lang="en-US" altLang="zh-CN" sz="1200" i="1" dirty="0"/>
              <a:t>/</a:t>
            </a:r>
            <a:r>
              <a:rPr lang="zh-CN" altLang="en-US" sz="1200" i="1" dirty="0"/>
              <a:t>反向过程</a:t>
            </a:r>
            <a:r>
              <a:rPr lang="en-US" altLang="zh-CN" sz="1200" i="1" dirty="0"/>
              <a:t>&amp;</a:t>
            </a:r>
            <a:r>
              <a:rPr lang="zh-CN" altLang="en-US" sz="1200" i="1" dirty="0"/>
              <a:t>训练目标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900108-5A34-FBF7-869A-840A9040D19B}"/>
              </a:ext>
            </a:extLst>
          </p:cNvPr>
          <p:cNvSpPr txBox="1"/>
          <p:nvPr/>
        </p:nvSpPr>
        <p:spPr>
          <a:xfrm>
            <a:off x="6859546" y="4576136"/>
            <a:ext cx="689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/>
              <a:t>– DDPM</a:t>
            </a:r>
            <a:r>
              <a:rPr lang="zh-CN" altLang="en-US" sz="1200" i="1" dirty="0"/>
              <a:t>、</a:t>
            </a:r>
            <a:r>
              <a:rPr lang="en-US" altLang="zh-CN" sz="1200" i="1" dirty="0"/>
              <a:t>NSCNs</a:t>
            </a:r>
            <a:r>
              <a:rPr lang="zh-CN" altLang="en-US" sz="1200" i="1" dirty="0"/>
              <a:t>、</a:t>
            </a:r>
            <a:r>
              <a:rPr lang="en-US" altLang="zh-CN" sz="1200" i="1" dirty="0"/>
              <a:t>SGM (SDE)</a:t>
            </a:r>
            <a:endParaRPr lang="zh-CN" altLang="en-US" sz="1200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84593D-9E08-B18D-66B7-BEC4E0AAD9F3}"/>
              </a:ext>
            </a:extLst>
          </p:cNvPr>
          <p:cNvSpPr txBox="1"/>
          <p:nvPr/>
        </p:nvSpPr>
        <p:spPr>
          <a:xfrm>
            <a:off x="9643133" y="5038016"/>
            <a:ext cx="739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/>
              <a:t>(stable diffusion</a:t>
            </a:r>
            <a:r>
              <a:rPr lang="zh-CN" altLang="en-US" sz="1200" i="1" dirty="0"/>
              <a:t>、</a:t>
            </a:r>
            <a:r>
              <a:rPr lang="en-US" altLang="zh-CN" sz="1200" i="1" dirty="0"/>
              <a:t>DALL-E 2)</a:t>
            </a:r>
          </a:p>
        </p:txBody>
      </p:sp>
    </p:spTree>
    <p:extLst>
      <p:ext uri="{BB962C8B-B14F-4D97-AF65-F5344CB8AC3E}">
        <p14:creationId xmlns:p14="http://schemas.microsoft.com/office/powerpoint/2010/main" val="284789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415F-01D1-5C34-F00F-A6DB434A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9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Diffusion</a:t>
            </a:r>
            <a:r>
              <a:rPr lang="zh-CN" altLang="en-US" sz="4000" dirty="0"/>
              <a:t>模型基本算法 </a:t>
            </a:r>
            <a:r>
              <a:rPr lang="en-US" altLang="zh-CN" sz="4000" dirty="0"/>
              <a:t>– </a:t>
            </a:r>
            <a:r>
              <a:rPr lang="zh-CN" altLang="en-US" sz="4000" dirty="0"/>
              <a:t>前向过程</a:t>
            </a:r>
            <a:r>
              <a:rPr lang="en-US" altLang="zh-CN" sz="4000" dirty="0"/>
              <a:t>&amp;</a:t>
            </a:r>
            <a:r>
              <a:rPr lang="zh-CN" altLang="en-US" sz="4000" dirty="0"/>
              <a:t>反向过程</a:t>
            </a:r>
            <a:endParaRPr lang="en-US" altLang="zh-C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F7B25A2-8E17-E6B6-58DA-5CEF46E90C2B}"/>
                  </a:ext>
                </a:extLst>
              </p:cNvPr>
              <p:cNvSpPr/>
              <p:nvPr/>
            </p:nvSpPr>
            <p:spPr>
              <a:xfrm>
                <a:off x="8177793" y="2276543"/>
                <a:ext cx="799343" cy="7993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F7B25A2-8E17-E6B6-58DA-5CEF46E90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793" y="2276543"/>
                <a:ext cx="799343" cy="7993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FCD4872-99E2-24E9-39B2-D61CF1DFF5D6}"/>
                  </a:ext>
                </a:extLst>
              </p:cNvPr>
              <p:cNvSpPr/>
              <p:nvPr/>
            </p:nvSpPr>
            <p:spPr>
              <a:xfrm>
                <a:off x="1268320" y="2276544"/>
                <a:ext cx="799343" cy="79934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FCD4872-99E2-24E9-39B2-D61CF1DFF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20" y="2276544"/>
                <a:ext cx="799343" cy="79934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4F13899-A4FF-684B-E8B4-C568170BFDAF}"/>
                  </a:ext>
                </a:extLst>
              </p:cNvPr>
              <p:cNvSpPr/>
              <p:nvPr/>
            </p:nvSpPr>
            <p:spPr>
              <a:xfrm>
                <a:off x="3455664" y="2276543"/>
                <a:ext cx="799343" cy="799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4F13899-A4FF-684B-E8B4-C568170BF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64" y="2276543"/>
                <a:ext cx="799343" cy="79934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标题 1">
            <a:extLst>
              <a:ext uri="{FF2B5EF4-FFF2-40B4-BE49-F238E27FC236}">
                <a16:creationId xmlns:a16="http://schemas.microsoft.com/office/drawing/2014/main" id="{E6BD7364-C68A-21F4-84DF-E9104808AEFB}"/>
              </a:ext>
            </a:extLst>
          </p:cNvPr>
          <p:cNvSpPr txBox="1">
            <a:spLocks/>
          </p:cNvSpPr>
          <p:nvPr/>
        </p:nvSpPr>
        <p:spPr>
          <a:xfrm>
            <a:off x="5595823" y="2430961"/>
            <a:ext cx="687819" cy="49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· · 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7B1092D-B08B-397A-E64B-438AF5498940}"/>
                  </a:ext>
                </a:extLst>
              </p:cNvPr>
              <p:cNvSpPr txBox="1"/>
              <p:nvPr/>
            </p:nvSpPr>
            <p:spPr>
              <a:xfrm>
                <a:off x="2265883" y="2737551"/>
                <a:ext cx="908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7B1092D-B08B-397A-E64B-438AF5498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883" y="2737551"/>
                <a:ext cx="908582" cy="276999"/>
              </a:xfrm>
              <a:prstGeom prst="rect">
                <a:avLst/>
              </a:prstGeom>
              <a:blipFill>
                <a:blip r:embed="rId6"/>
                <a:stretch>
                  <a:fillRect l="-5369" t="-2174" r="-872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78AF1D-27AC-A81E-0F49-952562E4D78A}"/>
                  </a:ext>
                </a:extLst>
              </p:cNvPr>
              <p:cNvSpPr txBox="1"/>
              <p:nvPr/>
            </p:nvSpPr>
            <p:spPr>
              <a:xfrm>
                <a:off x="4469232" y="2737551"/>
                <a:ext cx="908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78AF1D-27AC-A81E-0F49-952562E4D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232" y="2737551"/>
                <a:ext cx="908582" cy="276999"/>
              </a:xfrm>
              <a:prstGeom prst="rect">
                <a:avLst/>
              </a:prstGeom>
              <a:blipFill>
                <a:blip r:embed="rId7"/>
                <a:stretch>
                  <a:fillRect l="-5369" t="-2174" r="-872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CDD2EEF-0E55-FF9B-13F6-9923240DB35B}"/>
                  </a:ext>
                </a:extLst>
              </p:cNvPr>
              <p:cNvSpPr txBox="1"/>
              <p:nvPr/>
            </p:nvSpPr>
            <p:spPr>
              <a:xfrm>
                <a:off x="6791201" y="2739568"/>
                <a:ext cx="1175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CDD2EEF-0E55-FF9B-13F6-9923240DB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201" y="2739568"/>
                <a:ext cx="1175706" cy="276999"/>
              </a:xfrm>
              <a:prstGeom prst="rect">
                <a:avLst/>
              </a:prstGeom>
              <a:blipFill>
                <a:blip r:embed="rId8"/>
                <a:stretch>
                  <a:fillRect l="-4145" t="-2174" r="-673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0A55B9C-A487-47E6-6FD0-A0E11D142D70}"/>
                  </a:ext>
                </a:extLst>
              </p:cNvPr>
              <p:cNvSpPr txBox="1"/>
              <p:nvPr/>
            </p:nvSpPr>
            <p:spPr>
              <a:xfrm>
                <a:off x="1062427" y="3434958"/>
                <a:ext cx="533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0A55B9C-A487-47E6-6FD0-A0E11D14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7" y="3434958"/>
                <a:ext cx="533608" cy="276999"/>
              </a:xfrm>
              <a:prstGeom prst="rect">
                <a:avLst/>
              </a:prstGeom>
              <a:blipFill>
                <a:blip r:embed="rId9"/>
                <a:stretch>
                  <a:fillRect l="-9091" t="-2174" r="-1363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689B759-B13D-C9CD-F394-7983D1FD5F1F}"/>
                  </a:ext>
                </a:extLst>
              </p:cNvPr>
              <p:cNvSpPr txBox="1"/>
              <p:nvPr/>
            </p:nvSpPr>
            <p:spPr>
              <a:xfrm>
                <a:off x="7827574" y="3337058"/>
                <a:ext cx="1594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689B759-B13D-C9CD-F394-7983D1FD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74" y="3337058"/>
                <a:ext cx="1594475" cy="276999"/>
              </a:xfrm>
              <a:prstGeom prst="rect">
                <a:avLst/>
              </a:prstGeom>
              <a:blipFill>
                <a:blip r:embed="rId10"/>
                <a:stretch>
                  <a:fillRect l="-3053" t="-2174" r="-458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标题 1">
            <a:extLst>
              <a:ext uri="{FF2B5EF4-FFF2-40B4-BE49-F238E27FC236}">
                <a16:creationId xmlns:a16="http://schemas.microsoft.com/office/drawing/2014/main" id="{C7087BE4-A969-298C-3B72-77123C52049F}"/>
              </a:ext>
            </a:extLst>
          </p:cNvPr>
          <p:cNvSpPr txBox="1">
            <a:spLocks/>
          </p:cNvSpPr>
          <p:nvPr/>
        </p:nvSpPr>
        <p:spPr>
          <a:xfrm>
            <a:off x="9941673" y="2657036"/>
            <a:ext cx="1124782" cy="43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反向过程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453F15-2C1B-F96D-C0A2-7AB8D69CD2BD}"/>
              </a:ext>
            </a:extLst>
          </p:cNvPr>
          <p:cNvCxnSpPr>
            <a:stCxn id="19" idx="2"/>
            <a:endCxn id="22" idx="3"/>
          </p:cNvCxnSpPr>
          <p:nvPr/>
        </p:nvCxnSpPr>
        <p:spPr>
          <a:xfrm flipH="1">
            <a:off x="6283642" y="2676215"/>
            <a:ext cx="1894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0BC01EE-F3CC-E3C6-BE9D-6E540BC36B65}"/>
              </a:ext>
            </a:extLst>
          </p:cNvPr>
          <p:cNvCxnSpPr>
            <a:stCxn id="22" idx="1"/>
            <a:endCxn id="21" idx="6"/>
          </p:cNvCxnSpPr>
          <p:nvPr/>
        </p:nvCxnSpPr>
        <p:spPr>
          <a:xfrm flipH="1">
            <a:off x="4255007" y="2676215"/>
            <a:ext cx="1340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C1D2917-5816-FF3D-D023-DA44D195C5AE}"/>
              </a:ext>
            </a:extLst>
          </p:cNvPr>
          <p:cNvCxnSpPr>
            <a:stCxn id="21" idx="2"/>
            <a:endCxn id="20" idx="6"/>
          </p:cNvCxnSpPr>
          <p:nvPr/>
        </p:nvCxnSpPr>
        <p:spPr>
          <a:xfrm flipH="1">
            <a:off x="2067663" y="2676215"/>
            <a:ext cx="1388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2367DAF2-4ECD-03E9-C8A2-A9DCCAC14A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8237" y="4145216"/>
            <a:ext cx="5610810" cy="5114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9485A5-3FAC-47CC-D89F-8A6B3EC49D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3378" y="4908518"/>
            <a:ext cx="3713420" cy="104882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D6CC79D-5AE8-79A5-F393-52CD7E150A42}"/>
              </a:ext>
            </a:extLst>
          </p:cNvPr>
          <p:cNvSpPr txBox="1"/>
          <p:nvPr/>
        </p:nvSpPr>
        <p:spPr>
          <a:xfrm>
            <a:off x="3973573" y="5295608"/>
            <a:ext cx="1219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数据分布：</a:t>
            </a:r>
          </a:p>
        </p:txBody>
      </p:sp>
    </p:spTree>
    <p:extLst>
      <p:ext uri="{BB962C8B-B14F-4D97-AF65-F5344CB8AC3E}">
        <p14:creationId xmlns:p14="http://schemas.microsoft.com/office/powerpoint/2010/main" val="22546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415F-01D1-5C34-F00F-A6DB434A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900" cy="1325563"/>
          </a:xfrm>
        </p:spPr>
        <p:txBody>
          <a:bodyPr/>
          <a:lstStyle/>
          <a:p>
            <a:r>
              <a:rPr lang="en-US" altLang="zh-CN" dirty="0"/>
              <a:t>Diffusion</a:t>
            </a:r>
            <a:r>
              <a:rPr lang="zh-CN" altLang="en-US" dirty="0"/>
              <a:t>模型基本算法 </a:t>
            </a:r>
            <a:r>
              <a:rPr lang="en-US" altLang="zh-CN" dirty="0"/>
              <a:t>– </a:t>
            </a:r>
            <a:r>
              <a:rPr lang="zh-CN" altLang="en-US" dirty="0"/>
              <a:t>训练目标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1ACBAA-954E-1F94-36C7-360A62EE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5457444"/>
            <a:ext cx="6448425" cy="828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AF9239-1E73-AFD6-0ADA-D543760EF15D}"/>
              </a:ext>
            </a:extLst>
          </p:cNvPr>
          <p:cNvSpPr txBox="1"/>
          <p:nvPr/>
        </p:nvSpPr>
        <p:spPr>
          <a:xfrm>
            <a:off x="1508468" y="5215014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逆向过程构造的参数化模型：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5499C6-9A3B-AB5A-F210-5A34A986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019" y="1273654"/>
            <a:ext cx="7701037" cy="3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415F-01D1-5C34-F00F-A6DB434A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900" cy="1325563"/>
          </a:xfrm>
        </p:spPr>
        <p:txBody>
          <a:bodyPr/>
          <a:lstStyle/>
          <a:p>
            <a:r>
              <a:rPr lang="en-US" altLang="zh-CN" dirty="0"/>
              <a:t>Diffusion</a:t>
            </a:r>
            <a:r>
              <a:rPr lang="zh-CN" altLang="en-US" dirty="0"/>
              <a:t>模型基本算法 </a:t>
            </a:r>
            <a:r>
              <a:rPr lang="en-US" altLang="zh-CN" dirty="0"/>
              <a:t>– </a:t>
            </a:r>
            <a:r>
              <a:rPr lang="zh-CN" altLang="en-US" dirty="0"/>
              <a:t>训练目标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1ACBAA-954E-1F94-36C7-360A62EE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5457444"/>
            <a:ext cx="6448425" cy="828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AF9239-1E73-AFD6-0ADA-D543760EF15D}"/>
              </a:ext>
            </a:extLst>
          </p:cNvPr>
          <p:cNvSpPr txBox="1"/>
          <p:nvPr/>
        </p:nvSpPr>
        <p:spPr>
          <a:xfrm>
            <a:off x="1508468" y="5215014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逆向过程构造的参数化模型：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5499C6-9A3B-AB5A-F210-5A34A986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019" y="1273654"/>
            <a:ext cx="7701037" cy="36891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E2C1674-F74B-0994-2724-372223D54AB7}"/>
                  </a:ext>
                </a:extLst>
              </p14:cNvPr>
              <p14:cNvContentPartPr/>
              <p14:nvPr/>
            </p14:nvContentPartPr>
            <p14:xfrm>
              <a:off x="2766295" y="577891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E2C1674-F74B-0994-2724-372223D54A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7655" y="57702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6DF86DC-C6CC-4FE6-792A-115F0F8878CC}"/>
              </a:ext>
            </a:extLst>
          </p:cNvPr>
          <p:cNvGrpSpPr/>
          <p:nvPr/>
        </p:nvGrpSpPr>
        <p:grpSpPr>
          <a:xfrm>
            <a:off x="3996415" y="1171274"/>
            <a:ext cx="2123640" cy="4542120"/>
            <a:chOff x="3996415" y="1171274"/>
            <a:chExt cx="2123640" cy="45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6D6C300-976E-25F1-7361-393459251623}"/>
                    </a:ext>
                  </a:extLst>
                </p14:cNvPr>
                <p14:cNvContentPartPr/>
                <p14:nvPr/>
              </p14:nvContentPartPr>
              <p14:xfrm>
                <a:off x="4653415" y="1171274"/>
                <a:ext cx="1466640" cy="14360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6D6C300-976E-25F1-7361-3934592516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44775" y="1162634"/>
                  <a:ext cx="1484280" cy="14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4BC80A00-A3D9-C33F-DCC0-0B7EFB72335A}"/>
                    </a:ext>
                  </a:extLst>
                </p14:cNvPr>
                <p14:cNvContentPartPr/>
                <p14:nvPr/>
              </p14:nvContentPartPr>
              <p14:xfrm>
                <a:off x="3996415" y="2426234"/>
                <a:ext cx="1314000" cy="32871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4BC80A00-A3D9-C33F-DCC0-0B7EFB7233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7775" y="2417234"/>
                  <a:ext cx="1331640" cy="330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36E424-37F4-FC8A-472F-411907802BC4}"/>
                  </a:ext>
                </a:extLst>
              </p:cNvPr>
              <p:cNvSpPr txBox="1"/>
              <p:nvPr/>
            </p:nvSpPr>
            <p:spPr>
              <a:xfrm>
                <a:off x="1508468" y="6208064"/>
                <a:ext cx="72800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构造模型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，使其方差和后验分布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一致，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36E424-37F4-FC8A-472F-411907802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68" y="6208064"/>
                <a:ext cx="7280030" cy="369332"/>
              </a:xfrm>
              <a:prstGeom prst="rect">
                <a:avLst/>
              </a:prstGeom>
              <a:blipFill>
                <a:blip r:embed="rId11"/>
                <a:stretch>
                  <a:fillRect l="-6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61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415F-01D1-5C34-F00F-A6DB434A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900" cy="1325563"/>
          </a:xfrm>
        </p:spPr>
        <p:txBody>
          <a:bodyPr/>
          <a:lstStyle/>
          <a:p>
            <a:r>
              <a:rPr lang="en-US" altLang="zh-CN" dirty="0"/>
              <a:t>Diffusion</a:t>
            </a:r>
            <a:r>
              <a:rPr lang="zh-CN" altLang="en-US" dirty="0"/>
              <a:t>模型基本算法 </a:t>
            </a:r>
            <a:r>
              <a:rPr lang="en-US" altLang="zh-CN" dirty="0"/>
              <a:t>– </a:t>
            </a:r>
            <a:r>
              <a:rPr lang="zh-CN" altLang="en-US" dirty="0"/>
              <a:t>训练目标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E2C1674-F74B-0994-2724-372223D54AB7}"/>
                  </a:ext>
                </a:extLst>
              </p14:cNvPr>
              <p14:cNvContentPartPr/>
              <p14:nvPr/>
            </p14:nvContentPartPr>
            <p14:xfrm>
              <a:off x="2766295" y="577891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E2C1674-F74B-0994-2724-372223D54A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7655" y="57702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AF12F6DB-1CFE-9261-5028-92AEB5EED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489" y="3579634"/>
            <a:ext cx="3162300" cy="828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0A1EB1-FEB4-B9DA-6895-59AC5B34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523" y="3265100"/>
            <a:ext cx="1522458" cy="3363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A27C36-8B2E-E55E-51E9-44A20C02C963}"/>
              </a:ext>
            </a:extLst>
          </p:cNvPr>
          <p:cNvSpPr txBox="1"/>
          <p:nvPr/>
        </p:nvSpPr>
        <p:spPr>
          <a:xfrm>
            <a:off x="53055" y="17936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AA74EF-4B33-D4F4-1E8E-973FD0C5A935}"/>
              </a:ext>
            </a:extLst>
          </p:cNvPr>
          <p:cNvSpPr txBox="1"/>
          <p:nvPr/>
        </p:nvSpPr>
        <p:spPr>
          <a:xfrm>
            <a:off x="543879" y="3866620"/>
            <a:ext cx="637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方差：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1869DA4-412A-2EE6-7899-7AAD8556C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71" y="4604694"/>
            <a:ext cx="5553969" cy="8727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72AACEA-9940-7746-9FB3-247BE07FF62D}"/>
              </a:ext>
            </a:extLst>
          </p:cNvPr>
          <p:cNvSpPr txBox="1"/>
          <p:nvPr/>
        </p:nvSpPr>
        <p:spPr>
          <a:xfrm>
            <a:off x="60971" y="4432337"/>
            <a:ext cx="637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均值：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862820A-03D1-F922-1AD0-726E83E41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39" y="1706036"/>
            <a:ext cx="1847850" cy="5476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EFC0E27-3099-9D71-89F5-6AA41FA33B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71" y="2312068"/>
            <a:ext cx="5680531" cy="78601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75DFCC0-00A9-915F-5784-5944FD34FC71}"/>
              </a:ext>
            </a:extLst>
          </p:cNvPr>
          <p:cNvSpPr txBox="1"/>
          <p:nvPr/>
        </p:nvSpPr>
        <p:spPr>
          <a:xfrm>
            <a:off x="561129" y="3233381"/>
            <a:ext cx="1031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其中，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AA80817-4131-5DBA-958B-8B8EB4B2A3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0017" y="2718381"/>
            <a:ext cx="5824746" cy="71061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E838232-1F70-5496-BFB1-DB97AD9A0295}"/>
              </a:ext>
            </a:extLst>
          </p:cNvPr>
          <p:cNvSpPr txBox="1"/>
          <p:nvPr/>
        </p:nvSpPr>
        <p:spPr>
          <a:xfrm>
            <a:off x="6438325" y="2463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3A5AC51-88C6-DE30-5E15-3D2937E97E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 flipV="1">
            <a:off x="4026478" y="3834225"/>
            <a:ext cx="3915101" cy="6478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D7DBA28-BBDB-F39F-5F5C-4B45B9BE0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978" y="3520049"/>
            <a:ext cx="3162300" cy="82867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A920743-0EBD-E8D4-AE35-3714FCC5EF98}"/>
              </a:ext>
            </a:extLst>
          </p:cNvPr>
          <p:cNvSpPr txBox="1"/>
          <p:nvPr/>
        </p:nvSpPr>
        <p:spPr>
          <a:xfrm>
            <a:off x="6713368" y="3807035"/>
            <a:ext cx="637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方差：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67F1D79-7410-D937-081F-845C0E9286C1}"/>
              </a:ext>
            </a:extLst>
          </p:cNvPr>
          <p:cNvSpPr txBox="1"/>
          <p:nvPr/>
        </p:nvSpPr>
        <p:spPr>
          <a:xfrm>
            <a:off x="6214140" y="4424919"/>
            <a:ext cx="637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均值：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B24D51DF-428F-58AF-6EF9-D10935D435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2994" y="4787112"/>
            <a:ext cx="5776816" cy="702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5CCECFE-C161-629E-BD5E-AA6E06B0DA06}"/>
                  </a:ext>
                </a:extLst>
              </p:cNvPr>
              <p:cNvSpPr txBox="1"/>
              <p:nvPr/>
            </p:nvSpPr>
            <p:spPr>
              <a:xfrm>
                <a:off x="7322441" y="5937625"/>
                <a:ext cx="6543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/>
                  <a:t>可以通过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/>
                  <a:t>计算出来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5CCECFE-C161-629E-BD5E-AA6E06B0D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41" y="5937625"/>
                <a:ext cx="6543674" cy="369332"/>
              </a:xfrm>
              <a:prstGeom prst="rect">
                <a:avLst/>
              </a:prstGeom>
              <a:blipFill>
                <a:blip r:embed="rId13"/>
                <a:stretch>
                  <a:fillRect l="-7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7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2FC5-51A2-8F70-C785-7BBB25CF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</a:t>
            </a:r>
            <a:r>
              <a:rPr lang="zh-CN" altLang="en-US" dirty="0"/>
              <a:t>模型基本算法 </a:t>
            </a:r>
            <a:r>
              <a:rPr lang="en-US" altLang="zh-CN" dirty="0"/>
              <a:t>– </a:t>
            </a:r>
            <a:r>
              <a:rPr lang="zh-CN" altLang="en-US" dirty="0"/>
              <a:t>训练目标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C6B1B-B9E2-B205-B0EC-630EBA39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16" y="3193684"/>
            <a:ext cx="9244361" cy="13255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9E84F10-C829-8B6E-C149-CFEC23C2FA39}"/>
              </a:ext>
            </a:extLst>
          </p:cNvPr>
          <p:cNvSpPr txBox="1"/>
          <p:nvPr/>
        </p:nvSpPr>
        <p:spPr>
          <a:xfrm>
            <a:off x="1330569" y="3009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优化目标函数：</a:t>
            </a:r>
          </a:p>
        </p:txBody>
      </p:sp>
    </p:spTree>
    <p:extLst>
      <p:ext uri="{BB962C8B-B14F-4D97-AF65-F5344CB8AC3E}">
        <p14:creationId xmlns:p14="http://schemas.microsoft.com/office/powerpoint/2010/main" val="178481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2FC5-51A2-8F70-C785-7BBB25CF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</a:t>
            </a:r>
            <a:r>
              <a:rPr lang="zh-CN" altLang="en-US" dirty="0"/>
              <a:t>模型基本算法 </a:t>
            </a:r>
            <a:r>
              <a:rPr lang="en-US" altLang="zh-CN" dirty="0"/>
              <a:t>– </a:t>
            </a:r>
            <a:r>
              <a:rPr lang="zh-CN" altLang="en-US" dirty="0"/>
              <a:t>训练目标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950DC9-57D4-CA0C-75FC-01075DEE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38" y="3203938"/>
            <a:ext cx="2476500" cy="8953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C15A96-6F07-6CFF-0258-4B098EBC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1608628"/>
            <a:ext cx="2857500" cy="971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223C07-32A5-8E65-5231-F6CFE821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315" y="1690688"/>
            <a:ext cx="5934075" cy="762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731DEC2-3483-468F-E894-6C889ED8E32A}"/>
              </a:ext>
            </a:extLst>
          </p:cNvPr>
          <p:cNvSpPr txBox="1"/>
          <p:nvPr/>
        </p:nvSpPr>
        <p:spPr>
          <a:xfrm>
            <a:off x="4343757" y="1909737"/>
            <a:ext cx="80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代入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85EC582-FFC5-0B6D-7362-933E0EB7B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938" y="2908640"/>
            <a:ext cx="5648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2FC5-51A2-8F70-C785-7BBB25CF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</a:t>
            </a:r>
            <a:r>
              <a:rPr lang="zh-CN" altLang="en-US" dirty="0"/>
              <a:t>模型基本算法 </a:t>
            </a:r>
            <a:r>
              <a:rPr lang="en-US" altLang="zh-CN" dirty="0"/>
              <a:t>– </a:t>
            </a:r>
            <a:r>
              <a:rPr lang="zh-CN" altLang="en-US" dirty="0"/>
              <a:t>训练目标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950DC9-57D4-CA0C-75FC-01075DEE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38" y="3203938"/>
            <a:ext cx="2476500" cy="8953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C15A96-6F07-6CFF-0258-4B098EBC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1608628"/>
            <a:ext cx="2857500" cy="971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223C07-32A5-8E65-5231-F6CFE821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315" y="1690688"/>
            <a:ext cx="5934075" cy="762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731DEC2-3483-468F-E894-6C889ED8E32A}"/>
              </a:ext>
            </a:extLst>
          </p:cNvPr>
          <p:cNvSpPr txBox="1"/>
          <p:nvPr/>
        </p:nvSpPr>
        <p:spPr>
          <a:xfrm>
            <a:off x="4343757" y="1909737"/>
            <a:ext cx="80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代入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85EC582-FFC5-0B6D-7362-933E0EB7B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938" y="2908640"/>
            <a:ext cx="5648325" cy="1600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467300-4516-1D91-6215-2E7683BC3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0346" y="4723048"/>
            <a:ext cx="8789202" cy="1454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3264C2-8269-DC52-8DF5-D853BE3DA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638" y="5081199"/>
            <a:ext cx="9126416" cy="15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2FC5-51A2-8F70-C785-7BBB25CF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</a:t>
            </a:r>
            <a:r>
              <a:rPr lang="zh-CN" altLang="en-US" dirty="0"/>
              <a:t>模型基本算法 </a:t>
            </a:r>
            <a:r>
              <a:rPr lang="en-US" altLang="zh-CN" dirty="0"/>
              <a:t>– </a:t>
            </a:r>
            <a:r>
              <a:rPr lang="zh-CN" altLang="en-US" dirty="0"/>
              <a:t>训练目标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E84F10-C829-8B6E-C149-CFEC23C2FA39}"/>
              </a:ext>
            </a:extLst>
          </p:cNvPr>
          <p:cNvSpPr txBox="1"/>
          <p:nvPr/>
        </p:nvSpPr>
        <p:spPr>
          <a:xfrm>
            <a:off x="1330569" y="2197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目标函数：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7DA698-844F-694E-3517-BA4E4B59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944177"/>
            <a:ext cx="8258175" cy="1266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510698-4026-CEC6-A742-EA7330B90805}"/>
                  </a:ext>
                </a:extLst>
              </p:cNvPr>
              <p:cNvSpPr txBox="1"/>
              <p:nvPr/>
            </p:nvSpPr>
            <p:spPr>
              <a:xfrm>
                <a:off x="1848803" y="4753094"/>
                <a:ext cx="6097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*实际上是在预测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510698-4026-CEC6-A742-EA7330B90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03" y="4753094"/>
                <a:ext cx="6097904" cy="369332"/>
              </a:xfrm>
              <a:prstGeom prst="rect">
                <a:avLst/>
              </a:prstGeom>
              <a:blipFill>
                <a:blip r:embed="rId3"/>
                <a:stretch>
                  <a:fillRect l="-79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32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0D6BAC-0D98-9DBC-F566-9C347B5F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7" y="1335743"/>
            <a:ext cx="5894033" cy="37465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468DBA-B751-639D-7A84-8DF840F36482}"/>
              </a:ext>
            </a:extLst>
          </p:cNvPr>
          <p:cNvSpPr txBox="1"/>
          <p:nvPr/>
        </p:nvSpPr>
        <p:spPr>
          <a:xfrm>
            <a:off x="187570" y="63062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Ref: </a:t>
            </a:r>
            <a:r>
              <a:rPr lang="zh-CN" altLang="en-US" dirty="0">
                <a:hlinkClick r:id="rId3"/>
              </a:rPr>
              <a:t>https://arxiv.org/</a:t>
            </a:r>
            <a:r>
              <a:rPr lang="en-US" altLang="zh-CN" dirty="0">
                <a:hlinkClick r:id="rId3"/>
              </a:rPr>
              <a:t>abs</a:t>
            </a:r>
            <a:r>
              <a:rPr lang="zh-CN" altLang="en-US" dirty="0">
                <a:hlinkClick r:id="rId3"/>
              </a:rPr>
              <a:t>/2208.11970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1F84C9-6C73-87D7-99A8-36E31DE3A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388" y="482917"/>
            <a:ext cx="51720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2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2E02D-DE73-0FC5-C0C4-D80D1D93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</a:t>
            </a:r>
            <a:r>
              <a:rPr lang="zh-CN" altLang="en-US" dirty="0"/>
              <a:t>模型基本算法 </a:t>
            </a:r>
            <a:r>
              <a:rPr lang="en-US" altLang="zh-CN" dirty="0"/>
              <a:t>– </a:t>
            </a:r>
            <a:r>
              <a:rPr lang="zh-CN" altLang="en-US" dirty="0"/>
              <a:t>训练</a:t>
            </a:r>
            <a:r>
              <a:rPr lang="en-US" altLang="zh-CN" dirty="0"/>
              <a:t>&amp;</a:t>
            </a:r>
            <a:r>
              <a:rPr lang="zh-CN" altLang="en-US" dirty="0"/>
              <a:t>采样过程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0EE0FE-8B90-6EEE-D14B-F946E8C7BD7E}"/>
              </a:ext>
            </a:extLst>
          </p:cNvPr>
          <p:cNvSpPr txBox="1"/>
          <p:nvPr/>
        </p:nvSpPr>
        <p:spPr>
          <a:xfrm>
            <a:off x="191453" y="6390561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Ref: </a:t>
            </a:r>
            <a:r>
              <a:rPr lang="zh-CN" altLang="en-US" dirty="0">
                <a:hlinkClick r:id="rId2"/>
              </a:rPr>
              <a:t>https://arxiv.org/abs/2006.11239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CCF771-329F-A80A-98D5-711F5448C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3" y="2286456"/>
            <a:ext cx="11352134" cy="28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1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51206-943A-C12B-B638-C49321D74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Diffusion</a:t>
            </a:r>
            <a:r>
              <a:rPr lang="zh-CN" altLang="en-US" dirty="0"/>
              <a:t>模型基础算法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43A9C4-F728-8B9E-4CC3-EC6F21AC8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232800" cy="2705162"/>
          </a:xfrm>
        </p:spPr>
        <p:txBody>
          <a:bodyPr>
            <a:normAutofit/>
          </a:bodyPr>
          <a:lstStyle/>
          <a:p>
            <a:r>
              <a:rPr lang="zh-CN" altLang="en-US" dirty="0"/>
              <a:t>前向过程</a:t>
            </a:r>
            <a:endParaRPr lang="en-US" altLang="zh-CN" dirty="0"/>
          </a:p>
          <a:p>
            <a:r>
              <a:rPr lang="zh-CN" altLang="en-US" dirty="0"/>
              <a:t>重参数化技巧</a:t>
            </a:r>
            <a:endParaRPr lang="en-US" altLang="zh-CN" dirty="0"/>
          </a:p>
          <a:p>
            <a:r>
              <a:rPr lang="zh-CN" altLang="en-US" dirty="0"/>
              <a:t>反向过程</a:t>
            </a:r>
            <a:endParaRPr lang="en-US" altLang="zh-CN" dirty="0"/>
          </a:p>
          <a:p>
            <a:r>
              <a:rPr lang="zh-CN" altLang="en-US" dirty="0"/>
              <a:t>训练目标</a:t>
            </a:r>
            <a:endParaRPr lang="en-US" altLang="zh-CN" dirty="0"/>
          </a:p>
          <a:p>
            <a:r>
              <a:rPr lang="zh-CN" altLang="en-US" dirty="0"/>
              <a:t>训练过程</a:t>
            </a:r>
            <a:r>
              <a:rPr lang="en-US" altLang="zh-CN" dirty="0"/>
              <a:t>&amp;</a:t>
            </a:r>
            <a:r>
              <a:rPr lang="zh-CN" altLang="en-US" dirty="0"/>
              <a:t>采样过程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9948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9AF38-4397-637F-232E-6C90BD5C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CC3D4-6C7A-2E1B-7F8D-E15969D3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3"/>
              </a:rPr>
              <a:t>https://arxiv.org/abs/2006.11239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https://arxiv.org/</a:t>
            </a:r>
            <a:r>
              <a:rPr lang="en-US" altLang="zh-CN" dirty="0">
                <a:hlinkClick r:id="rId4"/>
              </a:rPr>
              <a:t>abs</a:t>
            </a:r>
            <a:r>
              <a:rPr lang="zh-CN" altLang="en-US" dirty="0">
                <a:hlinkClick r:id="rId4"/>
              </a:rPr>
              <a:t>/2208.11970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https://arxiv.org/abs/2209.02646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https://arxiv.org/abs/2209.00796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https://lilianweng.github.io/posts/2021-07-11-diffusion-models/#reverse-diffusion-process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https://theaisummer.com/diffusion-models/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45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E0CA2-4AD4-DEC6-FA15-D4644B4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</a:t>
            </a:r>
            <a:r>
              <a:rPr lang="zh-CN" altLang="en-US" dirty="0"/>
              <a:t>模型算法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5C39CD-C2A4-B34E-CB0B-AA1D7833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06" y="1519536"/>
            <a:ext cx="7528678" cy="5134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F052315-873B-2C01-CBBD-18A90DCA04E6}"/>
                  </a:ext>
                </a:extLst>
              </p:cNvPr>
              <p:cNvSpPr txBox="1"/>
              <p:nvPr/>
            </p:nvSpPr>
            <p:spPr>
              <a:xfrm>
                <a:off x="8257355" y="3429000"/>
                <a:ext cx="393464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*</a:t>
                </a:r>
                <a:r>
                  <a:rPr lang="zh-CN" altLang="en-US" b="0" i="1" dirty="0">
                    <a:latin typeface="Cambria Math" panose="02040503050406030204" pitchFamily="18" charset="0"/>
                  </a:rPr>
                  <a:t>深度生成模型的目标是为了学到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>X</a:t>
                </a:r>
                <a:r>
                  <a:rPr lang="zh-CN" altLang="en-US" b="0" i="1" dirty="0">
                    <a:latin typeface="Cambria Math" panose="02040503050406030204" pitchFamily="18" charset="0"/>
                  </a:rPr>
                  <a:t>的分布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F052315-873B-2C01-CBBD-18A90DCA0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355" y="3429000"/>
                <a:ext cx="3934645" cy="646331"/>
              </a:xfrm>
              <a:prstGeom prst="rect">
                <a:avLst/>
              </a:prstGeom>
              <a:blipFill>
                <a:blip r:embed="rId4"/>
                <a:stretch>
                  <a:fillRect l="-1395" t="-7547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BFC2C4C-466A-F6A0-59AB-2F18B2735E2C}"/>
              </a:ext>
            </a:extLst>
          </p:cNvPr>
          <p:cNvSpPr txBox="1"/>
          <p:nvPr/>
        </p:nvSpPr>
        <p:spPr>
          <a:xfrm>
            <a:off x="8386312" y="4336315"/>
            <a:ext cx="37188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图源：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https://lilianweng.github.io/posts/2021-07-11-diffusion-models/#reverse-diffusion-process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3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415F-01D1-5C34-F00F-A6DB434A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9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Diffusion</a:t>
            </a:r>
            <a:r>
              <a:rPr lang="zh-CN" altLang="en-US" sz="4000" dirty="0"/>
              <a:t>模型基本算法 </a:t>
            </a:r>
            <a:r>
              <a:rPr lang="en-US" altLang="zh-CN" sz="4000" dirty="0"/>
              <a:t>– </a:t>
            </a:r>
            <a:r>
              <a:rPr lang="zh-CN" altLang="en-US" sz="4000" dirty="0"/>
              <a:t>前向过程</a:t>
            </a:r>
            <a:r>
              <a:rPr lang="en-US" altLang="zh-CN" sz="4000" dirty="0"/>
              <a:t>&amp;</a:t>
            </a:r>
            <a:r>
              <a:rPr lang="zh-CN" altLang="en-US" sz="4000" dirty="0"/>
              <a:t>反向过程</a:t>
            </a:r>
            <a:endParaRPr lang="en-US" altLang="zh-C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A8DA4FD-C06B-11B7-D196-DD7BE0F91E57}"/>
                  </a:ext>
                </a:extLst>
              </p:cNvPr>
              <p:cNvSpPr/>
              <p:nvPr/>
            </p:nvSpPr>
            <p:spPr>
              <a:xfrm>
                <a:off x="8073511" y="2257413"/>
                <a:ext cx="799343" cy="7993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A8DA4FD-C06B-11B7-D196-DD7BE0F91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511" y="2257413"/>
                <a:ext cx="799343" cy="7993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96D9BD5-8749-40E6-B48E-DE83C0E6BC59}"/>
                  </a:ext>
                </a:extLst>
              </p:cNvPr>
              <p:cNvSpPr/>
              <p:nvPr/>
            </p:nvSpPr>
            <p:spPr>
              <a:xfrm>
                <a:off x="1164038" y="2257414"/>
                <a:ext cx="799343" cy="79934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96D9BD5-8749-40E6-B48E-DE83C0E6B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38" y="2257414"/>
                <a:ext cx="799343" cy="79934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F16FD0B-9C39-E306-6C48-582EA6B2F31D}"/>
                  </a:ext>
                </a:extLst>
              </p:cNvPr>
              <p:cNvSpPr/>
              <p:nvPr/>
            </p:nvSpPr>
            <p:spPr>
              <a:xfrm>
                <a:off x="3351382" y="2257413"/>
                <a:ext cx="799343" cy="799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F16FD0B-9C39-E306-6C48-582EA6B2F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82" y="2257413"/>
                <a:ext cx="799343" cy="79934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20F933-8C10-60D3-5209-823AAF19A77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63381" y="2657085"/>
            <a:ext cx="13880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E918D394-B42B-E983-B137-DF6D9EDD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541" y="2411831"/>
            <a:ext cx="687819" cy="4905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· · ·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394C33-DFC8-F543-D73D-B2304D7F5978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4150725" y="2657085"/>
            <a:ext cx="1340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D309311-C58A-EF76-29DD-F31F9693087B}"/>
              </a:ext>
            </a:extLst>
          </p:cNvPr>
          <p:cNvCxnSpPr>
            <a:stCxn id="10" idx="3"/>
            <a:endCxn id="3" idx="2"/>
          </p:cNvCxnSpPr>
          <p:nvPr/>
        </p:nvCxnSpPr>
        <p:spPr>
          <a:xfrm>
            <a:off x="6179360" y="2657085"/>
            <a:ext cx="1894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C4FB24-0FEE-1E9E-EDFE-3D4A7E6CAB53}"/>
                  </a:ext>
                </a:extLst>
              </p:cNvPr>
              <p:cNvSpPr txBox="1"/>
              <p:nvPr/>
            </p:nvSpPr>
            <p:spPr>
              <a:xfrm>
                <a:off x="2161601" y="2718421"/>
                <a:ext cx="912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C4FB24-0FEE-1E9E-EDFE-3D4A7E6C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601" y="2718421"/>
                <a:ext cx="912365" cy="276999"/>
              </a:xfrm>
              <a:prstGeom prst="rect">
                <a:avLst/>
              </a:prstGeom>
              <a:blipFill>
                <a:blip r:embed="rId6"/>
                <a:stretch>
                  <a:fillRect l="-5369" t="-2222" r="-939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C4EB65-67A2-94A6-5A17-DC9E0A4F0A88}"/>
                  </a:ext>
                </a:extLst>
              </p:cNvPr>
              <p:cNvSpPr txBox="1"/>
              <p:nvPr/>
            </p:nvSpPr>
            <p:spPr>
              <a:xfrm>
                <a:off x="4364950" y="2718421"/>
                <a:ext cx="912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C4EB65-67A2-94A6-5A17-DC9E0A4F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50" y="2718421"/>
                <a:ext cx="912365" cy="276999"/>
              </a:xfrm>
              <a:prstGeom prst="rect">
                <a:avLst/>
              </a:prstGeom>
              <a:blipFill>
                <a:blip r:embed="rId7"/>
                <a:stretch>
                  <a:fillRect l="-5333" t="-2222" r="-86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3F140B-3658-DEBE-9A5A-CA962DC4B9A3}"/>
                  </a:ext>
                </a:extLst>
              </p:cNvPr>
              <p:cNvSpPr txBox="1"/>
              <p:nvPr/>
            </p:nvSpPr>
            <p:spPr>
              <a:xfrm>
                <a:off x="6686919" y="2720438"/>
                <a:ext cx="1176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3F140B-3658-DEBE-9A5A-CA962DC4B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19" y="2720438"/>
                <a:ext cx="1176669" cy="276999"/>
              </a:xfrm>
              <a:prstGeom prst="rect">
                <a:avLst/>
              </a:prstGeom>
              <a:blipFill>
                <a:blip r:embed="rId8"/>
                <a:stretch>
                  <a:fillRect l="-4145" t="-2174" r="-673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77AED1-043F-064C-E45B-06256662318E}"/>
                  </a:ext>
                </a:extLst>
              </p:cNvPr>
              <p:cNvSpPr txBox="1"/>
              <p:nvPr/>
            </p:nvSpPr>
            <p:spPr>
              <a:xfrm>
                <a:off x="958145" y="3415828"/>
                <a:ext cx="1387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77AED1-043F-064C-E45B-062566623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5" y="3415828"/>
                <a:ext cx="1387111" cy="276999"/>
              </a:xfrm>
              <a:prstGeom prst="rect">
                <a:avLst/>
              </a:prstGeom>
              <a:blipFill>
                <a:blip r:embed="rId9"/>
                <a:stretch>
                  <a:fillRect l="-3509" t="-2174" r="-526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EAC7E08-EE15-8F02-3715-F9EF5AD74F3C}"/>
                  </a:ext>
                </a:extLst>
              </p:cNvPr>
              <p:cNvSpPr txBox="1"/>
              <p:nvPr/>
            </p:nvSpPr>
            <p:spPr>
              <a:xfrm>
                <a:off x="7723292" y="3317928"/>
                <a:ext cx="1894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EAC7E08-EE15-8F02-3715-F9EF5AD74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92" y="3317928"/>
                <a:ext cx="1894493" cy="276999"/>
              </a:xfrm>
              <a:prstGeom prst="rect">
                <a:avLst/>
              </a:prstGeom>
              <a:blipFill>
                <a:blip r:embed="rId10"/>
                <a:stretch>
                  <a:fillRect l="-2251" t="-2174" r="-385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标题 1">
            <a:extLst>
              <a:ext uri="{FF2B5EF4-FFF2-40B4-BE49-F238E27FC236}">
                <a16:creationId xmlns:a16="http://schemas.microsoft.com/office/drawing/2014/main" id="{BA71E79C-1865-FBFF-9575-A3927246FB13}"/>
              </a:ext>
            </a:extLst>
          </p:cNvPr>
          <p:cNvSpPr txBox="1">
            <a:spLocks/>
          </p:cNvSpPr>
          <p:nvPr/>
        </p:nvSpPr>
        <p:spPr>
          <a:xfrm>
            <a:off x="9837391" y="2637906"/>
            <a:ext cx="1124782" cy="43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前向过程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FBCBBEF-8C42-13C6-4C24-08D49D9022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4852" y="4059434"/>
            <a:ext cx="5988021" cy="7241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479C3D0-256F-D497-C567-840F4D6583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6123" y="4986540"/>
            <a:ext cx="3178260" cy="9853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41AD2A3-E894-A3B0-41EA-8419400067C8}"/>
              </a:ext>
            </a:extLst>
          </p:cNvPr>
          <p:cNvSpPr txBox="1"/>
          <p:nvPr/>
        </p:nvSpPr>
        <p:spPr>
          <a:xfrm>
            <a:off x="3992776" y="5270795"/>
            <a:ext cx="1591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对应后验概率：</a:t>
            </a:r>
          </a:p>
        </p:txBody>
      </p:sp>
    </p:spTree>
    <p:extLst>
      <p:ext uri="{BB962C8B-B14F-4D97-AF65-F5344CB8AC3E}">
        <p14:creationId xmlns:p14="http://schemas.microsoft.com/office/powerpoint/2010/main" val="276689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14428-96BD-1874-D7A0-4AFFBB05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技巧 </a:t>
            </a:r>
            <a:r>
              <a:rPr lang="en-US" altLang="zh-CN" dirty="0"/>
              <a:t>- </a:t>
            </a:r>
            <a:r>
              <a:rPr lang="zh-CN" altLang="en-US" dirty="0"/>
              <a:t>重参数化</a:t>
            </a:r>
            <a:r>
              <a:rPr lang="en-US" altLang="zh-CN" dirty="0"/>
              <a:t>(</a:t>
            </a:r>
            <a:r>
              <a:rPr lang="en-US" altLang="zh-CN" dirty="0" err="1"/>
              <a:t>Reparametrizatio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DB845-33DE-8137-24EF-88804A69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36" y="2123981"/>
            <a:ext cx="4634671" cy="871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BB3BFB-FD2D-C857-B02B-EAD9E4A4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76" y="2943575"/>
            <a:ext cx="3069788" cy="17239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067ED3-C70B-2B96-2F22-ECC54EA6DC34}"/>
              </a:ext>
            </a:extLst>
          </p:cNvPr>
          <p:cNvSpPr txBox="1"/>
          <p:nvPr/>
        </p:nvSpPr>
        <p:spPr>
          <a:xfrm>
            <a:off x="945000" y="2375177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基本原理: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A4EC49-7B9A-DEB9-E54C-9B42958A0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698" y="4835083"/>
            <a:ext cx="6246603" cy="10863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63DC8A-BC8C-C7B4-0A49-6A22DB7E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775" y="3146350"/>
            <a:ext cx="3061476" cy="6458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5E20668-7AC8-19B5-4E81-E61B47C3B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781" y="3814644"/>
            <a:ext cx="2733519" cy="41577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26BD8FA-D29A-92E3-E845-D6C366A0A5BF}"/>
              </a:ext>
            </a:extLst>
          </p:cNvPr>
          <p:cNvSpPr txBox="1"/>
          <p:nvPr/>
        </p:nvSpPr>
        <p:spPr>
          <a:xfrm>
            <a:off x="945000" y="3548332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根据原理推导: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412-8ABB-F0D8-9C36-A15B21F967F6}"/>
              </a:ext>
            </a:extLst>
          </p:cNvPr>
          <p:cNvSpPr txBox="1"/>
          <p:nvPr/>
        </p:nvSpPr>
        <p:spPr>
          <a:xfrm>
            <a:off x="5650800" y="3397688"/>
            <a:ext cx="73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0001B3-D9BE-973E-3003-A6CCCE49C0CC}"/>
              </a:ext>
            </a:extLst>
          </p:cNvPr>
          <p:cNvSpPr txBox="1"/>
          <p:nvPr/>
        </p:nvSpPr>
        <p:spPr>
          <a:xfrm>
            <a:off x="0" y="6492875"/>
            <a:ext cx="8586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*原谅我截来的包浆公式，最近买不起mathtype，这里是从</a:t>
            </a:r>
            <a:r>
              <a:rPr lang="en-US" altLang="zh-CN" sz="1200" dirty="0" err="1"/>
              <a:t>ddpm</a:t>
            </a:r>
            <a:r>
              <a:rPr lang="zh-CN" altLang="en-US" sz="1200" dirty="0"/>
              <a:t>相关文章里截来的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8959ED-7607-D84F-931C-850F90AE58EC}"/>
              </a:ext>
            </a:extLst>
          </p:cNvPr>
          <p:cNvSpPr txBox="1"/>
          <p:nvPr/>
        </p:nvSpPr>
        <p:spPr>
          <a:xfrm>
            <a:off x="0" y="5979077"/>
            <a:ext cx="1257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1200" dirty="0"/>
          </a:p>
          <a:p>
            <a:pPr algn="l"/>
            <a:r>
              <a:rPr lang="en-US" altLang="zh-CN" sz="1200" dirty="0">
                <a:hlinkClick r:id="rId7"/>
              </a:rPr>
              <a:t>https://theaisummer.com/diffusion-models/#the-reparameterization-trick-tractable-closed-form-sampling-at-any-timestep</a:t>
            </a:r>
            <a:br>
              <a:rPr lang="en-US" altLang="zh-CN" sz="1200" dirty="0"/>
            </a:b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38372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14428-96BD-1874-D7A0-4AFFBB05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技巧 </a:t>
            </a:r>
            <a:r>
              <a:rPr lang="en-US" altLang="zh-CN" dirty="0"/>
              <a:t>- </a:t>
            </a:r>
            <a:r>
              <a:rPr lang="zh-CN" altLang="en-US" dirty="0"/>
              <a:t>重参数化</a:t>
            </a:r>
            <a:r>
              <a:rPr lang="en-US" altLang="zh-CN" dirty="0"/>
              <a:t>(</a:t>
            </a:r>
            <a:r>
              <a:rPr lang="en-US" altLang="zh-CN" dirty="0" err="1"/>
              <a:t>Reparametrizatio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DB845-33DE-8137-24EF-88804A69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36" y="1239053"/>
            <a:ext cx="4634671" cy="871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BB3BFB-FD2D-C857-B02B-EAD9E4A4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76" y="2058647"/>
            <a:ext cx="3069788" cy="17239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067ED3-C70B-2B96-2F22-ECC54EA6DC34}"/>
              </a:ext>
            </a:extLst>
          </p:cNvPr>
          <p:cNvSpPr txBox="1"/>
          <p:nvPr/>
        </p:nvSpPr>
        <p:spPr>
          <a:xfrm>
            <a:off x="3600600" y="1490249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基本原理: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A4EC49-7B9A-DEB9-E54C-9B42958A0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918" y="3951414"/>
            <a:ext cx="4108806" cy="7145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63DC8A-BC8C-C7B4-0A49-6A22DB7E4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431053"/>
            <a:ext cx="2257425" cy="476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5E20668-7AC8-19B5-4E81-E61B47C3B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1382" y="2929716"/>
            <a:ext cx="2427818" cy="36928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26BD8FA-D29A-92E3-E845-D6C366A0A5BF}"/>
              </a:ext>
            </a:extLst>
          </p:cNvPr>
          <p:cNvSpPr txBox="1"/>
          <p:nvPr/>
        </p:nvSpPr>
        <p:spPr>
          <a:xfrm>
            <a:off x="3600600" y="2663404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根据原理推导: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412-8ABB-F0D8-9C36-A15B21F967F6}"/>
              </a:ext>
            </a:extLst>
          </p:cNvPr>
          <p:cNvSpPr txBox="1"/>
          <p:nvPr/>
        </p:nvSpPr>
        <p:spPr>
          <a:xfrm>
            <a:off x="8306400" y="2512760"/>
            <a:ext cx="73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其中，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0CB8417-DF1F-D79E-430E-E3392EE65390}"/>
                  </a:ext>
                </a:extLst>
              </p14:cNvPr>
              <p14:cNvContentPartPr/>
              <p14:nvPr/>
            </p14:nvContentPartPr>
            <p14:xfrm>
              <a:off x="6326401" y="3921162"/>
              <a:ext cx="4234680" cy="893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0CB8417-DF1F-D79E-430E-E3392EE653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17401" y="3912158"/>
                <a:ext cx="4252320" cy="911527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09E8FD3-818A-6403-B154-0FB1F59A13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335" y="3398514"/>
            <a:ext cx="4190335" cy="32367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D3363A5-B332-2763-D7E6-E065F35EC9ED}"/>
              </a:ext>
            </a:extLst>
          </p:cNvPr>
          <p:cNvSpPr txBox="1"/>
          <p:nvPr/>
        </p:nvSpPr>
        <p:spPr>
          <a:xfrm>
            <a:off x="4632332" y="56767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Ref: </a:t>
            </a:r>
            <a:r>
              <a:rPr lang="zh-CN" altLang="en-US" dirty="0">
                <a:hlinkClick r:id="rId11"/>
              </a:rPr>
              <a:t>https://arxiv.org/</a:t>
            </a:r>
            <a:r>
              <a:rPr lang="en-US" altLang="zh-CN" dirty="0">
                <a:hlinkClick r:id="rId11"/>
              </a:rPr>
              <a:t>abs</a:t>
            </a:r>
            <a:r>
              <a:rPr lang="zh-CN" altLang="en-US" dirty="0">
                <a:hlinkClick r:id="rId11"/>
              </a:rPr>
              <a:t>/2208.11970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页有详细推导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1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415F-01D1-5C34-F00F-A6DB434A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9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Diffusion</a:t>
            </a:r>
            <a:r>
              <a:rPr lang="zh-CN" altLang="en-US" sz="4000" dirty="0"/>
              <a:t>模型基本算法 </a:t>
            </a:r>
            <a:r>
              <a:rPr lang="en-US" altLang="zh-CN" sz="4000" dirty="0"/>
              <a:t>– </a:t>
            </a:r>
            <a:r>
              <a:rPr lang="zh-CN" altLang="en-US" sz="4000" dirty="0"/>
              <a:t>前向过程</a:t>
            </a:r>
            <a:r>
              <a:rPr lang="en-US" altLang="zh-CN" sz="4000" dirty="0"/>
              <a:t>&amp;</a:t>
            </a:r>
            <a:r>
              <a:rPr lang="zh-CN" altLang="en-US" sz="4000" dirty="0"/>
              <a:t>反向过程</a:t>
            </a:r>
            <a:endParaRPr lang="en-US" altLang="zh-C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A8DA4FD-C06B-11B7-D196-DD7BE0F91E57}"/>
                  </a:ext>
                </a:extLst>
              </p:cNvPr>
              <p:cNvSpPr/>
              <p:nvPr/>
            </p:nvSpPr>
            <p:spPr>
              <a:xfrm>
                <a:off x="8073511" y="2257413"/>
                <a:ext cx="799343" cy="7993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A8DA4FD-C06B-11B7-D196-DD7BE0F91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511" y="2257413"/>
                <a:ext cx="799343" cy="7993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96D9BD5-8749-40E6-B48E-DE83C0E6BC59}"/>
                  </a:ext>
                </a:extLst>
              </p:cNvPr>
              <p:cNvSpPr/>
              <p:nvPr/>
            </p:nvSpPr>
            <p:spPr>
              <a:xfrm>
                <a:off x="1164038" y="2257414"/>
                <a:ext cx="799343" cy="79934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96D9BD5-8749-40E6-B48E-DE83C0E6B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38" y="2257414"/>
                <a:ext cx="799343" cy="79934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F16FD0B-9C39-E306-6C48-582EA6B2F31D}"/>
                  </a:ext>
                </a:extLst>
              </p:cNvPr>
              <p:cNvSpPr/>
              <p:nvPr/>
            </p:nvSpPr>
            <p:spPr>
              <a:xfrm>
                <a:off x="3351382" y="2257413"/>
                <a:ext cx="799343" cy="799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F16FD0B-9C39-E306-6C48-582EA6B2F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82" y="2257413"/>
                <a:ext cx="799343" cy="79934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20F933-8C10-60D3-5209-823AAF19A77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63381" y="2657085"/>
            <a:ext cx="13880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E918D394-B42B-E983-B137-DF6D9EDD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541" y="2411831"/>
            <a:ext cx="687819" cy="4905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· · ·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394C33-DFC8-F543-D73D-B2304D7F5978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4150725" y="2657085"/>
            <a:ext cx="1340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D309311-C58A-EF76-29DD-F31F9693087B}"/>
              </a:ext>
            </a:extLst>
          </p:cNvPr>
          <p:cNvCxnSpPr>
            <a:stCxn id="10" idx="3"/>
            <a:endCxn id="3" idx="2"/>
          </p:cNvCxnSpPr>
          <p:nvPr/>
        </p:nvCxnSpPr>
        <p:spPr>
          <a:xfrm>
            <a:off x="6179360" y="2657085"/>
            <a:ext cx="1894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C4FB24-0FEE-1E9E-EDFE-3D4A7E6CAB53}"/>
                  </a:ext>
                </a:extLst>
              </p:cNvPr>
              <p:cNvSpPr txBox="1"/>
              <p:nvPr/>
            </p:nvSpPr>
            <p:spPr>
              <a:xfrm>
                <a:off x="2161601" y="2718421"/>
                <a:ext cx="912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C4FB24-0FEE-1E9E-EDFE-3D4A7E6C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601" y="2718421"/>
                <a:ext cx="912365" cy="276999"/>
              </a:xfrm>
              <a:prstGeom prst="rect">
                <a:avLst/>
              </a:prstGeom>
              <a:blipFill>
                <a:blip r:embed="rId6"/>
                <a:stretch>
                  <a:fillRect l="-5369" t="-2222" r="-939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C4EB65-67A2-94A6-5A17-DC9E0A4F0A88}"/>
                  </a:ext>
                </a:extLst>
              </p:cNvPr>
              <p:cNvSpPr txBox="1"/>
              <p:nvPr/>
            </p:nvSpPr>
            <p:spPr>
              <a:xfrm>
                <a:off x="4364950" y="2718421"/>
                <a:ext cx="912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C4EB65-67A2-94A6-5A17-DC9E0A4F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50" y="2718421"/>
                <a:ext cx="912365" cy="276999"/>
              </a:xfrm>
              <a:prstGeom prst="rect">
                <a:avLst/>
              </a:prstGeom>
              <a:blipFill>
                <a:blip r:embed="rId7"/>
                <a:stretch>
                  <a:fillRect l="-5333" t="-2222" r="-86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3F140B-3658-DEBE-9A5A-CA962DC4B9A3}"/>
                  </a:ext>
                </a:extLst>
              </p:cNvPr>
              <p:cNvSpPr txBox="1"/>
              <p:nvPr/>
            </p:nvSpPr>
            <p:spPr>
              <a:xfrm>
                <a:off x="6686919" y="2720438"/>
                <a:ext cx="1176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3F140B-3658-DEBE-9A5A-CA962DC4B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19" y="2720438"/>
                <a:ext cx="1176669" cy="276999"/>
              </a:xfrm>
              <a:prstGeom prst="rect">
                <a:avLst/>
              </a:prstGeom>
              <a:blipFill>
                <a:blip r:embed="rId8"/>
                <a:stretch>
                  <a:fillRect l="-4145" t="-2174" r="-673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77AED1-043F-064C-E45B-06256662318E}"/>
                  </a:ext>
                </a:extLst>
              </p:cNvPr>
              <p:cNvSpPr txBox="1"/>
              <p:nvPr/>
            </p:nvSpPr>
            <p:spPr>
              <a:xfrm>
                <a:off x="958145" y="3415828"/>
                <a:ext cx="1387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77AED1-043F-064C-E45B-062566623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5" y="3415828"/>
                <a:ext cx="1387111" cy="276999"/>
              </a:xfrm>
              <a:prstGeom prst="rect">
                <a:avLst/>
              </a:prstGeom>
              <a:blipFill>
                <a:blip r:embed="rId9"/>
                <a:stretch>
                  <a:fillRect l="-3509" t="-2174" r="-526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EAC7E08-EE15-8F02-3715-F9EF5AD74F3C}"/>
                  </a:ext>
                </a:extLst>
              </p:cNvPr>
              <p:cNvSpPr txBox="1"/>
              <p:nvPr/>
            </p:nvSpPr>
            <p:spPr>
              <a:xfrm>
                <a:off x="7723292" y="3317928"/>
                <a:ext cx="1894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EAC7E08-EE15-8F02-3715-F9EF5AD74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92" y="3317928"/>
                <a:ext cx="1894493" cy="276999"/>
              </a:xfrm>
              <a:prstGeom prst="rect">
                <a:avLst/>
              </a:prstGeom>
              <a:blipFill>
                <a:blip r:embed="rId10"/>
                <a:stretch>
                  <a:fillRect l="-2251" t="-2174" r="-385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标题 1">
            <a:extLst>
              <a:ext uri="{FF2B5EF4-FFF2-40B4-BE49-F238E27FC236}">
                <a16:creationId xmlns:a16="http://schemas.microsoft.com/office/drawing/2014/main" id="{BA71E79C-1865-FBFF-9575-A3927246FB13}"/>
              </a:ext>
            </a:extLst>
          </p:cNvPr>
          <p:cNvSpPr txBox="1">
            <a:spLocks/>
          </p:cNvSpPr>
          <p:nvPr/>
        </p:nvSpPr>
        <p:spPr>
          <a:xfrm>
            <a:off x="9837391" y="2637906"/>
            <a:ext cx="1124782" cy="43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前向过程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FBCBBEF-8C42-13C6-4C24-08D49D9022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4852" y="4059434"/>
            <a:ext cx="5988021" cy="72418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C450836-9C2E-1E37-745D-1AEFDEB67C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6123" y="4986540"/>
            <a:ext cx="3178260" cy="985356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DC9C010A-5C63-3E68-2E20-C71248FEFFDC}"/>
              </a:ext>
            </a:extLst>
          </p:cNvPr>
          <p:cNvSpPr txBox="1"/>
          <p:nvPr/>
        </p:nvSpPr>
        <p:spPr>
          <a:xfrm>
            <a:off x="3992776" y="5270795"/>
            <a:ext cx="1591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对应后验概率：</a:t>
            </a:r>
          </a:p>
        </p:txBody>
      </p:sp>
    </p:spTree>
    <p:extLst>
      <p:ext uri="{BB962C8B-B14F-4D97-AF65-F5344CB8AC3E}">
        <p14:creationId xmlns:p14="http://schemas.microsoft.com/office/powerpoint/2010/main" val="42822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EF6D6BA-362E-942F-7450-055A3A5ED58D}"/>
              </a:ext>
            </a:extLst>
          </p:cNvPr>
          <p:cNvSpPr txBox="1"/>
          <p:nvPr/>
        </p:nvSpPr>
        <p:spPr>
          <a:xfrm>
            <a:off x="81000" y="6406934"/>
            <a:ext cx="609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Ref: </a:t>
            </a:r>
            <a:r>
              <a:rPr lang="zh-CN" altLang="en-US" dirty="0">
                <a:hlinkClick r:id="rId2"/>
              </a:rPr>
              <a:t>https://arxiv.org/</a:t>
            </a:r>
            <a:r>
              <a:rPr lang="en-US" altLang="zh-CN" dirty="0">
                <a:hlinkClick r:id="rId2"/>
              </a:rPr>
              <a:t>abs</a:t>
            </a:r>
            <a:r>
              <a:rPr lang="zh-CN" altLang="en-US" dirty="0">
                <a:hlinkClick r:id="rId2"/>
              </a:rPr>
              <a:t>/2208.11970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2CB016-A241-AB87-D0A0-35ABF605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989"/>
            <a:ext cx="6438900" cy="609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A8AD27-2E3D-90C6-50C7-FE9469C12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234" y="3289555"/>
            <a:ext cx="3162300" cy="828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FDD5AE-615F-F165-8774-E3D4A2399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268" y="2975021"/>
            <a:ext cx="1522458" cy="3363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1E4B4C-074E-E136-2100-D5BD3550784D}"/>
              </a:ext>
            </a:extLst>
          </p:cNvPr>
          <p:cNvSpPr txBox="1"/>
          <p:nvPr/>
        </p:nvSpPr>
        <p:spPr>
          <a:xfrm>
            <a:off x="6175800" y="15036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A9DB25-59B4-C991-3C49-FBE1AD5ED797}"/>
              </a:ext>
            </a:extLst>
          </p:cNvPr>
          <p:cNvSpPr txBox="1"/>
          <p:nvPr/>
        </p:nvSpPr>
        <p:spPr>
          <a:xfrm>
            <a:off x="6666624" y="3576541"/>
            <a:ext cx="637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方差：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E38D915-8B70-152F-95B1-6A130AD0F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816" y="4314615"/>
            <a:ext cx="5553969" cy="8727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648BFD8-C4E8-C747-D707-3C368FE880FF}"/>
              </a:ext>
            </a:extLst>
          </p:cNvPr>
          <p:cNvSpPr txBox="1"/>
          <p:nvPr/>
        </p:nvSpPr>
        <p:spPr>
          <a:xfrm>
            <a:off x="6183716" y="4142258"/>
            <a:ext cx="637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均值：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6071CF9-6B7B-FBBF-F037-05255611C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384" y="1415957"/>
            <a:ext cx="1847850" cy="5476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EA81636-F0F3-89F1-D94A-7AF24F7C34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3716" y="2021989"/>
            <a:ext cx="5680531" cy="78601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6176B77-DBC2-5184-5501-B311224ECC72}"/>
              </a:ext>
            </a:extLst>
          </p:cNvPr>
          <p:cNvSpPr txBox="1"/>
          <p:nvPr/>
        </p:nvSpPr>
        <p:spPr>
          <a:xfrm>
            <a:off x="6683874" y="2943302"/>
            <a:ext cx="1031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其中，</a:t>
            </a:r>
          </a:p>
        </p:txBody>
      </p:sp>
    </p:spTree>
    <p:extLst>
      <p:ext uri="{BB962C8B-B14F-4D97-AF65-F5344CB8AC3E}">
        <p14:creationId xmlns:p14="http://schemas.microsoft.com/office/powerpoint/2010/main" val="33092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2CB016-A241-AB87-D0A0-35ABF605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350" y="381000"/>
            <a:ext cx="6438900" cy="6096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F6D6BA-362E-942F-7450-055A3A5ED58D}"/>
              </a:ext>
            </a:extLst>
          </p:cNvPr>
          <p:cNvSpPr txBox="1"/>
          <p:nvPr/>
        </p:nvSpPr>
        <p:spPr>
          <a:xfrm>
            <a:off x="81000" y="6406934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Ref: </a:t>
            </a:r>
            <a:r>
              <a:rPr lang="zh-CN" altLang="en-US" dirty="0">
                <a:hlinkClick r:id="rId3"/>
              </a:rPr>
              <a:t>https://arxiv.org/</a:t>
            </a:r>
            <a:r>
              <a:rPr lang="en-US" altLang="zh-CN" dirty="0">
                <a:hlinkClick r:id="rId3"/>
              </a:rPr>
              <a:t>abs</a:t>
            </a:r>
            <a:r>
              <a:rPr lang="zh-CN" altLang="en-US" dirty="0">
                <a:hlinkClick r:id="rId3"/>
              </a:rPr>
              <a:t>/2208.11970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052AC0-D291-A85C-37F0-6B28A6657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8" y="2551444"/>
            <a:ext cx="6071072" cy="2922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5E5BE92-B786-02A6-E498-680A6325CDAC}"/>
                  </a:ext>
                </a:extLst>
              </p14:cNvPr>
              <p14:cNvContentPartPr/>
              <p14:nvPr/>
            </p14:nvContentPartPr>
            <p14:xfrm>
              <a:off x="2245680" y="2656080"/>
              <a:ext cx="965520" cy="5551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5E5BE92-B786-02A6-E498-680A6325C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7040" y="2647440"/>
                <a:ext cx="983160" cy="57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78B6EB-04A2-474A-3AAD-F4AE138C78A7}"/>
              </a:ext>
            </a:extLst>
          </p:cNvPr>
          <p:cNvGrpSpPr/>
          <p:nvPr/>
        </p:nvGrpSpPr>
        <p:grpSpPr>
          <a:xfrm>
            <a:off x="2886120" y="762840"/>
            <a:ext cx="3010680" cy="1830600"/>
            <a:chOff x="2886120" y="762840"/>
            <a:chExt cx="3010680" cy="18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130E127-910D-CFAF-F609-29D6015D23B9}"/>
                    </a:ext>
                  </a:extLst>
                </p14:cNvPr>
                <p14:cNvContentPartPr/>
                <p14:nvPr/>
              </p14:nvContentPartPr>
              <p14:xfrm>
                <a:off x="2886120" y="762840"/>
                <a:ext cx="3010680" cy="18306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130E127-910D-CFAF-F609-29D6015D23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7480" y="753840"/>
                  <a:ext cx="302832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5A8C1304-9D57-F1F1-73BF-58E1A3489830}"/>
                    </a:ext>
                  </a:extLst>
                </p14:cNvPr>
                <p14:cNvContentPartPr/>
                <p14:nvPr/>
              </p14:nvContentPartPr>
              <p14:xfrm>
                <a:off x="2908440" y="2584080"/>
                <a:ext cx="352080" cy="79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5A8C1304-9D57-F1F1-73BF-58E1A34898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99800" y="2575440"/>
                  <a:ext cx="369720" cy="2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F85D047-4A8B-1ED5-FE37-5EE729C90EAA}"/>
              </a:ext>
            </a:extLst>
          </p:cNvPr>
          <p:cNvSpPr txBox="1"/>
          <p:nvPr/>
        </p:nvSpPr>
        <p:spPr>
          <a:xfrm>
            <a:off x="604335" y="1143057"/>
            <a:ext cx="353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tips：这里推导的后验分布是对应前向过程的后验分布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458797-4CFE-BA3D-737E-7D571F5D1C8E}"/>
              </a:ext>
            </a:extLst>
          </p:cNvPr>
          <p:cNvSpPr txBox="1"/>
          <p:nvPr/>
        </p:nvSpPr>
        <p:spPr>
          <a:xfrm>
            <a:off x="2245680" y="5714943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构造的参数化模型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CF2C9C7-E911-3C9C-D373-ECD9421347CA}"/>
              </a:ext>
            </a:extLst>
          </p:cNvPr>
          <p:cNvGrpSpPr/>
          <p:nvPr/>
        </p:nvGrpSpPr>
        <p:grpSpPr>
          <a:xfrm>
            <a:off x="647280" y="3114360"/>
            <a:ext cx="5084280" cy="2552040"/>
            <a:chOff x="647280" y="3114360"/>
            <a:chExt cx="5084280" cy="2552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CEF1894-20E7-C437-4392-42742C3D0792}"/>
                    </a:ext>
                  </a:extLst>
                </p14:cNvPr>
                <p14:cNvContentPartPr/>
                <p14:nvPr/>
              </p14:nvContentPartPr>
              <p14:xfrm>
                <a:off x="647280" y="3114360"/>
                <a:ext cx="5084280" cy="3715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CEF1894-20E7-C437-4392-42742C3D07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8280" y="3105720"/>
                  <a:ext cx="51019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7161F09-3A30-55DC-4DB6-2E90ACF4DB1D}"/>
                    </a:ext>
                  </a:extLst>
                </p14:cNvPr>
                <p14:cNvContentPartPr/>
                <p14:nvPr/>
              </p14:nvContentPartPr>
              <p14:xfrm>
                <a:off x="1590480" y="3398040"/>
                <a:ext cx="1038600" cy="22561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7161F09-3A30-55DC-4DB6-2E90ACF4DB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81840" y="3389400"/>
                  <a:ext cx="1056240" cy="22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868F991-40C6-CDE4-EBD9-E258FC2A533A}"/>
                    </a:ext>
                  </a:extLst>
                </p14:cNvPr>
                <p14:cNvContentPartPr/>
                <p14:nvPr/>
              </p14:nvContentPartPr>
              <p14:xfrm>
                <a:off x="2287440" y="5640120"/>
                <a:ext cx="318960" cy="262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868F991-40C6-CDE4-EBD9-E258FC2A53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78800" y="5631480"/>
                  <a:ext cx="336600" cy="4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450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1473</Words>
  <Application>Microsoft Office PowerPoint</Application>
  <PresentationFormat>宽屏</PresentationFormat>
  <Paragraphs>136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Cambria Math</vt:lpstr>
      <vt:lpstr>Office 主题​​</vt:lpstr>
      <vt:lpstr>从0理解Diffusion模型 (简明综述篇)</vt:lpstr>
      <vt:lpstr>Diffusion模型基础算法</vt:lpstr>
      <vt:lpstr>Diffusion模型算法</vt:lpstr>
      <vt:lpstr>Diffusion模型基本算法 – 前向过程&amp;反向过程</vt:lpstr>
      <vt:lpstr>技巧 - 重参数化(Reparametrizatio) </vt:lpstr>
      <vt:lpstr>技巧 - 重参数化(Reparametrizatio) </vt:lpstr>
      <vt:lpstr>Diffusion模型基本算法 – 前向过程&amp;反向过程</vt:lpstr>
      <vt:lpstr>PowerPoint 演示文稿</vt:lpstr>
      <vt:lpstr>PowerPoint 演示文稿</vt:lpstr>
      <vt:lpstr>Diffusion模型基本算法 – 前向过程&amp;反向过程</vt:lpstr>
      <vt:lpstr>Diffusion模型基本算法 – 训练目标</vt:lpstr>
      <vt:lpstr>Diffusion模型基本算法 – 训练目标</vt:lpstr>
      <vt:lpstr>Diffusion模型基本算法 – 训练目标</vt:lpstr>
      <vt:lpstr>Diffusion模型基本算法 – 训练目标</vt:lpstr>
      <vt:lpstr>Diffusion模型基本算法 – 训练目标</vt:lpstr>
      <vt:lpstr>Diffusion模型基本算法 – 训练目标</vt:lpstr>
      <vt:lpstr>Diffusion模型基本算法 – 训练目标</vt:lpstr>
      <vt:lpstr>PowerPoint 演示文稿</vt:lpstr>
      <vt:lpstr>Diffusion模型基本算法 – 训练&amp;采样过程</vt:lpstr>
      <vt:lpstr>材料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Diffusion简明综述</dc:title>
  <dc:creator>Perh acept</dc:creator>
  <cp:lastModifiedBy>Perh acept</cp:lastModifiedBy>
  <cp:revision>527</cp:revision>
  <dcterms:created xsi:type="dcterms:W3CDTF">2022-10-13T08:38:51Z</dcterms:created>
  <dcterms:modified xsi:type="dcterms:W3CDTF">2022-12-14T09:54:51Z</dcterms:modified>
</cp:coreProperties>
</file>