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wmf" Extension="wmf"/>
  <Default ContentType="application/xml" Extension="xml"/>
  <Override ContentType="application/vnd.openxmlformats-officedocument.custom-properties+xml" PartName="/docProps/custom.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ustom.xml" Type="http://schemas.openxmlformats.org/officeDocument/2006/relationships/custom-properties"/><Relationship Id="rId2" Target="docProps/core.xml" Type="http://schemas.openxmlformats.org/package/2006/relationships/metadata/core-properties"/><Relationship Id="rId1" Target="docProps/app.xml" Type="http://schemas.openxmlformats.org/officeDocument/2006/relationships/extended-properties"/></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60" r:id="rId2"/>
  </p:sldMasterIdLst>
  <p:notesMasterIdLst>
    <p:notesMasterId r:id="rId3"/>
  </p:notesMasterIdLst>
  <p:sldIdLst>
    <p:sldId id="256" r:id="rId4"/>
  </p:sldIdLst>
  <p:sldSz cx="32918400" cy="21945600"/>
  <p:notesSz cx="6858000" cy="9144000"/>
</p:presentation>
</file>

<file path=ppt/_rels/presentation.xml.rels><?xml version="1.0" encoding="UTF-8" standalone="yes"?><Relationships xmlns="http://schemas.openxmlformats.org/package/2006/relationships"><Relationship Id="rId4" Target="slides/slide1.xml" Type="http://schemas.openxmlformats.org/officeDocument/2006/relationships/slide"/><Relationship Id="rId3" Target="notesMasters/notesMaster1.xml" Type="http://schemas.openxmlformats.org/officeDocument/2006/relationships/notesMaster"/><Relationship Id="rId2" Target="slideMasters/slideMaster1.xml" Type="http://schemas.openxmlformats.org/officeDocument/2006/relationships/slideMaster"/><Relationship Id="rId1" Target="theme/theme2.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anchor="ctr" bIns="0" lIns="0" numCol="1" rIns="0" tIns="0"/>
          <a:lstStyle/>
          <a:p>
            <a:pPr algn="ctr"/>
            <a:r>
              <a:rPr b="0" lang="en-US" spc="-1" strike="noStrike" sz="4400">
                <a:latin typeface="Arial"/>
              </a:rPr>
              <a:t>C</a:t>
            </a:r>
            <a:r>
              <a:rPr b="0" lang="en-US" spc="-1" strike="noStrike" sz="4400">
                <a:latin typeface="Arial"/>
              </a:rPr>
              <a:t>l</a:t>
            </a:r>
            <a:r>
              <a:rPr b="0" lang="en-US" spc="-1" strike="noStrike" sz="4400">
                <a:latin typeface="Arial"/>
              </a:rPr>
              <a:t>i</a:t>
            </a:r>
            <a:r>
              <a:rPr b="0" lang="en-US" spc="-1" strike="noStrike" sz="4400">
                <a:latin typeface="Arial"/>
              </a:rPr>
              <a:t>c</a:t>
            </a:r>
            <a:r>
              <a:rPr b="0" lang="en-US" spc="-1" strike="noStrike" sz="4400">
                <a:latin typeface="Arial"/>
              </a:rPr>
              <a:t>k</a:t>
            </a:r>
            <a:r>
              <a:rPr b="0" lang="en-US" spc="-1" strike="noStrike" sz="4400">
                <a:latin typeface="Arial"/>
              </a:rPr>
              <a:t> </a:t>
            </a:r>
            <a:r>
              <a:rPr b="0" lang="en-US" spc="-1" strike="noStrike" sz="4400">
                <a:latin typeface="Arial"/>
              </a:rPr>
              <a:t>t</a:t>
            </a:r>
            <a:r>
              <a:rPr b="0" lang="en-US" spc="-1" strike="noStrike" sz="4400">
                <a:latin typeface="Arial"/>
              </a:rPr>
              <a:t>o</a:t>
            </a:r>
            <a:r>
              <a:rPr b="0" lang="en-US" spc="-1" strike="noStrike" sz="4400">
                <a:latin typeface="Arial"/>
              </a:rPr>
              <a:t> </a:t>
            </a:r>
            <a:r>
              <a:rPr b="0" lang="en-US" spc="-1" strike="noStrike" sz="4400">
                <a:latin typeface="Arial"/>
              </a:rPr>
              <a:t>m</a:t>
            </a:r>
            <a:r>
              <a:rPr b="0" lang="en-US" spc="-1" strike="noStrike" sz="4400">
                <a:latin typeface="Arial"/>
              </a:rPr>
              <a:t>o</a:t>
            </a:r>
            <a:r>
              <a:rPr b="0" lang="en-US" spc="-1" strike="noStrike" sz="4400">
                <a:latin typeface="Arial"/>
              </a:rPr>
              <a:t>v</a:t>
            </a:r>
            <a:r>
              <a:rPr b="0" lang="en-US" spc="-1" strike="noStrike" sz="4400">
                <a:latin typeface="Arial"/>
              </a:rPr>
              <a:t>e</a:t>
            </a:r>
            <a:r>
              <a:rPr b="0" lang="en-US" spc="-1" strike="noStrike" sz="4400">
                <a:latin typeface="Arial"/>
              </a:rPr>
              <a:t> </a:t>
            </a:r>
            <a:r>
              <a:rPr b="0" lang="en-US" spc="-1" strike="noStrike" sz="4400">
                <a:latin typeface="Arial"/>
              </a:rPr>
              <a:t>t</a:t>
            </a:r>
            <a:r>
              <a:rPr b="0" lang="en-US" spc="-1" strike="noStrike" sz="4400">
                <a:latin typeface="Arial"/>
              </a:rPr>
              <a:t>h</a:t>
            </a:r>
            <a:r>
              <a:rPr b="0" lang="en-US" spc="-1" strike="noStrike" sz="4400">
                <a:latin typeface="Arial"/>
              </a:rPr>
              <a:t>e</a:t>
            </a:r>
            <a:r>
              <a:rPr b="0" lang="en-US" spc="-1" strike="noStrike" sz="4400">
                <a:latin typeface="Arial"/>
              </a:rPr>
              <a:t> </a:t>
            </a:r>
            <a:r>
              <a:rPr b="0" lang="en-US" spc="-1" strike="noStrike" sz="4400">
                <a:latin typeface="Arial"/>
              </a:rPr>
              <a:t>s</a:t>
            </a:r>
            <a:r>
              <a:rPr b="0" lang="en-US" spc="-1" strike="noStrike" sz="4400">
                <a:latin typeface="Arial"/>
              </a:rPr>
              <a:t>l</a:t>
            </a:r>
            <a:r>
              <a:rPr b="0" lang="en-US" spc="-1" strike="noStrike" sz="4400">
                <a:latin typeface="Arial"/>
              </a:rPr>
              <a:t>i</a:t>
            </a:r>
            <a:r>
              <a:rPr b="0" lang="en-US" spc="-1" strike="noStrike" sz="4400">
                <a:latin typeface="Arial"/>
              </a:rPr>
              <a:t>d</a:t>
            </a:r>
            <a:r>
              <a:rPr b="0" lang="en-US" spc="-1" strike="noStrike" sz="4400">
                <a:latin typeface="Arial"/>
              </a:rPr>
              <a:t>e</a:t>
            </a:r>
            <a:endParaRPr b="0" lang="en-US" spc="-1" strike="noStrike" sz="4400">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bIns="0" lIns="0" numCol="1" rIns="0" tIns="0"/>
          <a:lstStyle/>
          <a:p>
            <a:r>
              <a:rPr b="0" lang="en-US" spc="-1" strike="noStrike" sz="2000">
                <a:latin typeface="Arial"/>
              </a:rPr>
              <a:t>Click to edit the notes format</a:t>
            </a:r>
            <a:endParaRPr b="0" lang="en-US" spc="-1" strike="noStrike" sz="2000">
              <a:latin typeface="Arial"/>
            </a:endParaRPr>
          </a:p>
        </p:txBody>
      </p:sp>
      <p:sp>
        <p:nvSpPr>
          <p:cNvPr id="40" name="PlaceHolder 3"/>
          <p:cNvSpPr>
            <a:spLocks noGrp="1"/>
          </p:cNvSpPr>
          <p:nvPr>
            <p:ph type="hdr"/>
          </p:nvPr>
        </p:nvSpPr>
        <p:spPr>
          <a:xfrm>
            <a:off x="0" y="0"/>
            <a:ext cx="3372840" cy="502560"/>
          </a:xfrm>
          <a:prstGeom prst="rect">
            <a:avLst/>
          </a:prstGeom>
        </p:spPr>
        <p:txBody>
          <a:bodyPr bIns="0" lIns="0" numCol="1" rIns="0" tIns="0"/>
          <a:lstStyle/>
          <a:p>
            <a:r>
              <a:rPr b="0" lang="en-US" spc="-1" strike="noStrike" sz="1400">
                <a:latin typeface="Times New Roman"/>
              </a:rPr>
              <a:t> </a:t>
            </a:r>
            <a:endParaRPr b="0" lang="en-US" spc="-1" strike="noStrike" sz="1400">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bIns="0" lIns="0" numCol="1" rIns="0" tIns="0"/>
          <a:lstStyle/>
          <a:p>
            <a:pPr algn="r"/>
            <a:r>
              <a:rPr b="0" lang="en-US" spc="-1" strike="noStrike" sz="1400">
                <a:latin typeface="Times New Roman"/>
              </a:rPr>
              <a:t> </a:t>
            </a:r>
            <a:endParaRPr b="0" lang="en-US" spc="-1" strike="noStrike" sz="1400">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anchor="b" bIns="0" lIns="0" numCol="1" rIns="0" tIns="0"/>
          <a:lstStyle/>
          <a:p>
            <a:r>
              <a:rPr b="0" lang="en-US" spc="-1" strike="noStrike" sz="1400">
                <a:latin typeface="Times New Roman"/>
              </a:rPr>
              <a:t> </a:t>
            </a:r>
            <a:endParaRPr b="0" lang="en-US" spc="-1" strike="noStrike" sz="1400">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anchor="b" bIns="0" lIns="0" numCol="1" rIns="0" tIns="0"/>
          <a:lstStyle/>
          <a:p>
            <a:pPr algn="r"/>
            <a:fld id="{F614C5D2-F549-4ECF-B380-ABA6058143BA}" type="slidenum">
              <a:rPr b="0" lang="en-US" spc="-1" strike="noStrike" sz="1400">
                <a:latin typeface="Times New Roman"/>
              </a:rPr>
              <a:t>1</a:t>
            </a:fld>
            <a:endParaRPr b="0" lang="en-US" spc="-1" strike="noStrike" sz="1400">
              <a:latin typeface="Times New Roman"/>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standalone="yes"?><Relationships xmlns="http://schemas.openxmlformats.org/package/2006/relationships"><Relationship Id="rId2" Target="../slides/slide1.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3886200" y="8686800"/>
            <a:ext cx="2970720" cy="456120"/>
          </a:xfrm>
          <a:prstGeom prst="rect">
            <a:avLst/>
          </a:prstGeom>
          <a:noFill/>
          <a:ln>
            <a:noFill/>
          </a:ln>
        </p:spPr>
        <p:style>
          <a:lnRef idx="0"/>
          <a:fillRef idx="0"/>
          <a:effectRef idx="0"/>
          <a:fontRef idx="minor"/>
        </p:style>
        <p:txBody>
          <a:bodyPr anchor="b" bIns="45000" lIns="90000" numCol="1" rIns="90000" tIns="45000"/>
          <a:lstStyle/>
          <a:p>
            <a:pPr algn="r">
              <a:lnSpc>
                <a:spcPct val="100000"/>
              </a:lnSpc>
            </a:pPr>
            <a:fld id="{C42BD442-7ED4-4BE8-9B65-578DD656A08A}" type="slidenum">
              <a:rPr b="0" lang="en-US" spc="-1" strike="noStrike" sz="1200">
                <a:solidFill>
                  <a:srgbClr val="000000"/>
                </a:solidFill>
                <a:latin typeface="Gill Sans"/>
                <a:ea typeface="ＭＳ Ｐゴシック"/>
              </a:rPr>
              <a:t>&lt;number&gt;</a:t>
            </a:fld>
            <a:endParaRPr b="0" lang="en-US" spc="-1" strike="noStrike" sz="1200">
              <a:latin typeface="Arial"/>
            </a:endParaRPr>
          </a:p>
        </p:txBody>
      </p:sp>
      <p:sp>
        <p:nvSpPr>
          <p:cNvPr id="71" name="PlaceHolder 2"/>
          <p:cNvSpPr>
            <a:spLocks noGrp="1"/>
          </p:cNvSpPr>
          <p:nvPr>
            <p:ph type="sldImg"/>
          </p:nvPr>
        </p:nvSpPr>
        <p:spPr>
          <a:xfrm>
            <a:off x="857160" y="685800"/>
            <a:ext cx="5142600" cy="3427920"/>
          </a:xfrm>
          <a:prstGeom prst="rect">
            <a:avLst/>
          </a:prstGeom>
        </p:spPr>
      </p:sp>
      <p:sp>
        <p:nvSpPr>
          <p:cNvPr id="72" name="PlaceHolder 3"/>
          <p:cNvSpPr>
            <a:spLocks noGrp="1"/>
          </p:cNvSpPr>
          <p:nvPr>
            <p:ph type="body"/>
          </p:nvPr>
        </p:nvSpPr>
        <p:spPr>
          <a:xfrm>
            <a:off x="914400" y="4343400"/>
            <a:ext cx="5028120" cy="4113720"/>
          </a:xfrm>
          <a:prstGeom prst="rect">
            <a:avLst/>
          </a:prstGeom>
        </p:spPr>
        <p:txBody>
          <a:bodyPr bIns="0" lIns="0" numCol="1" rIns="0" tIns="0"/>
          <a:lstStyle/>
          <a:p>
            <a:endParaRPr b="0" lang="en-US" spc="-1" strike="noStrike" sz="2000">
              <a:latin typeface="Arial"/>
            </a:endParaRPr>
          </a:p>
        </p:txBody>
      </p:sp>
    </p:spTree>
  </p:cSld>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5520"/>
            <a:ext cx="29626200" cy="3664440"/>
          </a:xfrm>
          <a:prstGeom prst="rect">
            <a:avLst/>
          </a:prstGeom>
        </p:spPr>
        <p:txBody>
          <a:bodyPr anchor="ctr" bIns="0" lIns="0" numCol="1" rIns="0" tIns="0"/>
          <a:lstStyle/>
          <a:p>
            <a:pPr algn="ctr"/>
            <a:endParaRPr b="0" lang="en-US" spc="-1" strike="noStrike" sz="4400">
              <a:latin typeface="Arial"/>
            </a:endParaRPr>
          </a:p>
        </p:txBody>
      </p:sp>
      <p:sp>
        <p:nvSpPr>
          <p:cNvPr id="24" name="PlaceHolder 2"/>
          <p:cNvSpPr>
            <a:spLocks noGrp="1"/>
          </p:cNvSpPr>
          <p:nvPr>
            <p:ph type="body"/>
          </p:nvPr>
        </p:nvSpPr>
        <p:spPr>
          <a:xfrm>
            <a:off x="1645920" y="5135040"/>
            <a:ext cx="29626200" cy="6071040"/>
          </a:xfrm>
          <a:prstGeom prst="rect">
            <a:avLst/>
          </a:prstGeom>
        </p:spPr>
        <p:txBody>
          <a:bodyPr bIns="0" lIns="0" numCol="1" rIns="0" tIns="0">
            <a:normAutofit/>
          </a:bodyPr>
          <a:lstStyle/>
          <a:p>
            <a:endParaRPr b="0" lang="en-US" spc="-1" strike="noStrike" sz="3200">
              <a:latin typeface="Arial"/>
            </a:endParaRPr>
          </a:p>
        </p:txBody>
      </p:sp>
      <p:sp>
        <p:nvSpPr>
          <p:cNvPr id="25" name="PlaceHolder 3"/>
          <p:cNvSpPr>
            <a:spLocks noGrp="1"/>
          </p:cNvSpPr>
          <p:nvPr>
            <p:ph type="body"/>
          </p:nvPr>
        </p:nvSpPr>
        <p:spPr>
          <a:xfrm>
            <a:off x="1645920" y="11783160"/>
            <a:ext cx="29626200" cy="6071040"/>
          </a:xfrm>
          <a:prstGeom prst="rect">
            <a:avLst/>
          </a:prstGeom>
        </p:spPr>
        <p:txBody>
          <a:bodyPr bIns="0" lIns="0" numCol="1" rIns="0" tIns="0">
            <a:normAutofit/>
          </a:bodyPr>
          <a:lstStyle/>
          <a:p>
            <a:endParaRPr b="0" lang="en-US" spc="-1" strike="noStrike" sz="3200">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anchor="ctr" bIns="0" lIns="0" numCol="1" rIns="0" tIns="0"/>
          <a:lstStyle/>
          <a:p>
            <a:pPr algn="ctr"/>
            <a:endParaRPr b="0" lang="en-US" spc="-1" strike="noStrike" sz="4400">
              <a:latin typeface="Arial"/>
            </a:endParaRPr>
          </a:p>
        </p:txBody>
      </p:sp>
      <p:sp>
        <p:nvSpPr>
          <p:cNvPr id="27" name="PlaceHolder 2"/>
          <p:cNvSpPr>
            <a:spLocks noGrp="1"/>
          </p:cNvSpPr>
          <p:nvPr>
            <p:ph type="body"/>
          </p:nvPr>
        </p:nvSpPr>
        <p:spPr>
          <a:xfrm>
            <a:off x="1645920" y="5135040"/>
            <a:ext cx="14457240" cy="6071040"/>
          </a:xfrm>
          <a:prstGeom prst="rect">
            <a:avLst/>
          </a:prstGeom>
        </p:spPr>
        <p:txBody>
          <a:bodyPr bIns="0" lIns="0" numCol="1" rIns="0" tIns="0">
            <a:normAutofit/>
          </a:bodyPr>
          <a:lstStyle/>
          <a:p>
            <a:endParaRPr b="0" lang="en-US" spc="-1" strike="noStrike" sz="3200">
              <a:latin typeface="Arial"/>
            </a:endParaRPr>
          </a:p>
        </p:txBody>
      </p:sp>
      <p:sp>
        <p:nvSpPr>
          <p:cNvPr id="28" name="PlaceHolder 3"/>
          <p:cNvSpPr>
            <a:spLocks noGrp="1"/>
          </p:cNvSpPr>
          <p:nvPr>
            <p:ph type="body"/>
          </p:nvPr>
        </p:nvSpPr>
        <p:spPr>
          <a:xfrm>
            <a:off x="16826400" y="5135040"/>
            <a:ext cx="14457240" cy="6071040"/>
          </a:xfrm>
          <a:prstGeom prst="rect">
            <a:avLst/>
          </a:prstGeom>
        </p:spPr>
        <p:txBody>
          <a:bodyPr bIns="0" lIns="0" numCol="1" rIns="0" tIns="0">
            <a:normAutofit/>
          </a:bodyPr>
          <a:lstStyle/>
          <a:p>
            <a:endParaRPr b="0" lang="en-US" spc="-1" strike="noStrike" sz="3200">
              <a:latin typeface="Arial"/>
            </a:endParaRPr>
          </a:p>
        </p:txBody>
      </p:sp>
      <p:sp>
        <p:nvSpPr>
          <p:cNvPr id="29" name="PlaceHolder 4"/>
          <p:cNvSpPr>
            <a:spLocks noGrp="1"/>
          </p:cNvSpPr>
          <p:nvPr>
            <p:ph type="body"/>
          </p:nvPr>
        </p:nvSpPr>
        <p:spPr>
          <a:xfrm>
            <a:off x="1645920" y="11783160"/>
            <a:ext cx="14457240" cy="6071040"/>
          </a:xfrm>
          <a:prstGeom prst="rect">
            <a:avLst/>
          </a:prstGeom>
        </p:spPr>
        <p:txBody>
          <a:bodyPr bIns="0" lIns="0" numCol="1" rIns="0" tIns="0">
            <a:normAutofit/>
          </a:bodyPr>
          <a:lstStyle/>
          <a:p>
            <a:endParaRPr b="0" lang="en-US" spc="-1" strike="noStrike" sz="3200">
              <a:latin typeface="Arial"/>
            </a:endParaRPr>
          </a:p>
        </p:txBody>
      </p:sp>
      <p:sp>
        <p:nvSpPr>
          <p:cNvPr id="30" name="PlaceHolder 5"/>
          <p:cNvSpPr>
            <a:spLocks noGrp="1"/>
          </p:cNvSpPr>
          <p:nvPr>
            <p:ph type="body"/>
          </p:nvPr>
        </p:nvSpPr>
        <p:spPr>
          <a:xfrm>
            <a:off x="16826400" y="11783160"/>
            <a:ext cx="14457240" cy="6071040"/>
          </a:xfrm>
          <a:prstGeom prst="rect">
            <a:avLst/>
          </a:prstGeom>
        </p:spPr>
        <p:txBody>
          <a:bodyPr bIns="0" lIns="0" numCol="1" rIns="0" tIns="0">
            <a:normAutofit/>
          </a:bodyPr>
          <a:lstStyle/>
          <a:p>
            <a:endParaRPr b="0" lang="en-US" spc="-1" strike="noStrike" sz="3200">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5520"/>
            <a:ext cx="29626200" cy="3664440"/>
          </a:xfrm>
          <a:prstGeom prst="rect">
            <a:avLst/>
          </a:prstGeom>
        </p:spPr>
        <p:txBody>
          <a:bodyPr anchor="ctr" bIns="0" lIns="0" numCol="1" rIns="0" tIns="0"/>
          <a:lstStyle/>
          <a:p>
            <a:pPr algn="ctr"/>
            <a:endParaRPr b="0" lang="en-US" spc="-1" strike="noStrike" sz="4400">
              <a:latin typeface="Arial"/>
            </a:endParaRPr>
          </a:p>
        </p:txBody>
      </p:sp>
      <p:sp>
        <p:nvSpPr>
          <p:cNvPr id="32" name="PlaceHolder 2"/>
          <p:cNvSpPr>
            <a:spLocks noGrp="1"/>
          </p:cNvSpPr>
          <p:nvPr>
            <p:ph type="body"/>
          </p:nvPr>
        </p:nvSpPr>
        <p:spPr>
          <a:xfrm>
            <a:off x="1645920" y="5135040"/>
            <a:ext cx="9539280" cy="6071040"/>
          </a:xfrm>
          <a:prstGeom prst="rect">
            <a:avLst/>
          </a:prstGeom>
        </p:spPr>
        <p:txBody>
          <a:bodyPr bIns="0" lIns="0" numCol="1" rIns="0" tIns="0">
            <a:normAutofit/>
          </a:bodyPr>
          <a:lstStyle/>
          <a:p>
            <a:endParaRPr b="0" lang="en-US" spc="-1" strike="noStrike" sz="3200">
              <a:latin typeface="Arial"/>
            </a:endParaRPr>
          </a:p>
        </p:txBody>
      </p:sp>
      <p:sp>
        <p:nvSpPr>
          <p:cNvPr id="33" name="PlaceHolder 3"/>
          <p:cNvSpPr>
            <a:spLocks noGrp="1"/>
          </p:cNvSpPr>
          <p:nvPr>
            <p:ph type="body"/>
          </p:nvPr>
        </p:nvSpPr>
        <p:spPr>
          <a:xfrm>
            <a:off x="11662560" y="5135040"/>
            <a:ext cx="9539280" cy="6071040"/>
          </a:xfrm>
          <a:prstGeom prst="rect">
            <a:avLst/>
          </a:prstGeom>
        </p:spPr>
        <p:txBody>
          <a:bodyPr bIns="0" lIns="0" numCol="1" rIns="0" tIns="0">
            <a:normAutofit/>
          </a:bodyPr>
          <a:lstStyle/>
          <a:p>
            <a:endParaRPr b="0" lang="en-US" spc="-1" strike="noStrike" sz="3200">
              <a:latin typeface="Arial"/>
            </a:endParaRPr>
          </a:p>
        </p:txBody>
      </p:sp>
      <p:sp>
        <p:nvSpPr>
          <p:cNvPr id="34" name="PlaceHolder 4"/>
          <p:cNvSpPr>
            <a:spLocks noGrp="1"/>
          </p:cNvSpPr>
          <p:nvPr>
            <p:ph type="body"/>
          </p:nvPr>
        </p:nvSpPr>
        <p:spPr>
          <a:xfrm>
            <a:off x="21679200" y="5135040"/>
            <a:ext cx="9539280" cy="6071040"/>
          </a:xfrm>
          <a:prstGeom prst="rect">
            <a:avLst/>
          </a:prstGeom>
        </p:spPr>
        <p:txBody>
          <a:bodyPr bIns="0" lIns="0" numCol="1" rIns="0" tIns="0">
            <a:normAutofit/>
          </a:bodyPr>
          <a:lstStyle/>
          <a:p>
            <a:endParaRPr b="0" lang="en-US" spc="-1" strike="noStrike" sz="3200">
              <a:latin typeface="Arial"/>
            </a:endParaRPr>
          </a:p>
        </p:txBody>
      </p:sp>
      <p:sp>
        <p:nvSpPr>
          <p:cNvPr id="35" name="PlaceHolder 5"/>
          <p:cNvSpPr>
            <a:spLocks noGrp="1"/>
          </p:cNvSpPr>
          <p:nvPr>
            <p:ph type="body"/>
          </p:nvPr>
        </p:nvSpPr>
        <p:spPr>
          <a:xfrm>
            <a:off x="1645920" y="11783160"/>
            <a:ext cx="9539280" cy="6071040"/>
          </a:xfrm>
          <a:prstGeom prst="rect">
            <a:avLst/>
          </a:prstGeom>
        </p:spPr>
        <p:txBody>
          <a:bodyPr bIns="0" lIns="0" numCol="1" rIns="0" tIns="0">
            <a:normAutofit/>
          </a:bodyPr>
          <a:lstStyle/>
          <a:p>
            <a:endParaRPr b="0" lang="en-US" spc="-1" strike="noStrike" sz="3200">
              <a:latin typeface="Arial"/>
            </a:endParaRPr>
          </a:p>
        </p:txBody>
      </p:sp>
      <p:sp>
        <p:nvSpPr>
          <p:cNvPr id="36" name="PlaceHolder 6"/>
          <p:cNvSpPr>
            <a:spLocks noGrp="1"/>
          </p:cNvSpPr>
          <p:nvPr>
            <p:ph type="body"/>
          </p:nvPr>
        </p:nvSpPr>
        <p:spPr>
          <a:xfrm>
            <a:off x="11662560" y="11783160"/>
            <a:ext cx="9539280" cy="6071040"/>
          </a:xfrm>
          <a:prstGeom prst="rect">
            <a:avLst/>
          </a:prstGeom>
        </p:spPr>
        <p:txBody>
          <a:bodyPr bIns="0" lIns="0" numCol="1" rIns="0" tIns="0">
            <a:normAutofit/>
          </a:bodyPr>
          <a:lstStyle/>
          <a:p>
            <a:endParaRPr b="0" lang="en-US" spc="-1" strike="noStrike" sz="3200">
              <a:latin typeface="Arial"/>
            </a:endParaRPr>
          </a:p>
        </p:txBody>
      </p:sp>
      <p:sp>
        <p:nvSpPr>
          <p:cNvPr id="37" name="PlaceHolder 7"/>
          <p:cNvSpPr>
            <a:spLocks noGrp="1"/>
          </p:cNvSpPr>
          <p:nvPr>
            <p:ph type="body"/>
          </p:nvPr>
        </p:nvSpPr>
        <p:spPr>
          <a:xfrm>
            <a:off x="21679200" y="11783160"/>
            <a:ext cx="9539280" cy="6071040"/>
          </a:xfrm>
          <a:prstGeom prst="rect">
            <a:avLst/>
          </a:prstGeom>
        </p:spPr>
        <p:txBody>
          <a:bodyPr bIns="0" lIns="0" numCol="1" rIns="0" tIns="0">
            <a:normAutofit/>
          </a:bodyPr>
          <a:lstStyle/>
          <a:p>
            <a:endParaRPr b="0" lang="en-US" spc="-1" strike="noStrike" sz="3200">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anchor="ctr" bIns="0" lIns="0" numCol="1" rIns="0" tIns="0"/>
          <a:lstStyle/>
          <a:p>
            <a:pPr algn="ctr"/>
            <a:endParaRPr b="0" lang="en-US" spc="-1" strike="noStrike" sz="4400">
              <a:latin typeface="Arial"/>
            </a:endParaRPr>
          </a:p>
        </p:txBody>
      </p:sp>
      <p:sp>
        <p:nvSpPr>
          <p:cNvPr id="3" name="PlaceHolder 2"/>
          <p:cNvSpPr>
            <a:spLocks noGrp="1"/>
          </p:cNvSpPr>
          <p:nvPr>
            <p:ph type="subTitle"/>
          </p:nvPr>
        </p:nvSpPr>
        <p:spPr>
          <a:xfrm>
            <a:off x="1645920" y="5135040"/>
            <a:ext cx="29626200" cy="12727800"/>
          </a:xfrm>
          <a:prstGeom prst="rect">
            <a:avLst/>
          </a:prstGeom>
        </p:spPr>
        <p:txBody>
          <a:bodyPr anchor="ctr" bIns="0" lIns="0" numCol="1" rIns="0" tIns="0"/>
          <a:lstStyle/>
          <a:p>
            <a:pPr algn="ctr"/>
            <a:endParaRPr b="0" lang="en-US" spc="-1" strike="noStrike" sz="3200">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anchor="ctr" bIns="0" lIns="0" numCol="1" rIns="0" tIns="0"/>
          <a:lstStyle/>
          <a:p>
            <a:pPr algn="ctr"/>
            <a:endParaRPr b="0" lang="en-US" spc="-1" strike="noStrike" sz="4400">
              <a:latin typeface="Arial"/>
            </a:endParaRPr>
          </a:p>
        </p:txBody>
      </p:sp>
      <p:sp>
        <p:nvSpPr>
          <p:cNvPr id="5" name="PlaceHolder 2"/>
          <p:cNvSpPr>
            <a:spLocks noGrp="1"/>
          </p:cNvSpPr>
          <p:nvPr>
            <p:ph type="body"/>
          </p:nvPr>
        </p:nvSpPr>
        <p:spPr>
          <a:xfrm>
            <a:off x="1645920" y="5135040"/>
            <a:ext cx="29626200" cy="12727800"/>
          </a:xfrm>
          <a:prstGeom prst="rect">
            <a:avLst/>
          </a:prstGeom>
        </p:spPr>
        <p:txBody>
          <a:bodyPr bIns="0" lIns="0" numCol="1" rIns="0" tIns="0">
            <a:normAutofit/>
          </a:bodyPr>
          <a:lstStyle/>
          <a:p>
            <a:endParaRPr b="0" lang="en-US" spc="-1" strike="noStrike" sz="3200">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anchor="ctr" bIns="0" lIns="0" numCol="1" rIns="0" tIns="0"/>
          <a:lstStyle/>
          <a:p>
            <a:pPr algn="ctr"/>
            <a:endParaRPr b="0" lang="en-US" spc="-1" strike="noStrike" sz="4400">
              <a:latin typeface="Arial"/>
            </a:endParaRPr>
          </a:p>
        </p:txBody>
      </p:sp>
      <p:sp>
        <p:nvSpPr>
          <p:cNvPr id="7" name="PlaceHolder 2"/>
          <p:cNvSpPr>
            <a:spLocks noGrp="1"/>
          </p:cNvSpPr>
          <p:nvPr>
            <p:ph type="body"/>
          </p:nvPr>
        </p:nvSpPr>
        <p:spPr>
          <a:xfrm>
            <a:off x="1645920" y="5135040"/>
            <a:ext cx="14457240" cy="12727800"/>
          </a:xfrm>
          <a:prstGeom prst="rect">
            <a:avLst/>
          </a:prstGeom>
        </p:spPr>
        <p:txBody>
          <a:bodyPr bIns="0" lIns="0" numCol="1" rIns="0" tIns="0">
            <a:normAutofit/>
          </a:bodyPr>
          <a:lstStyle/>
          <a:p>
            <a:endParaRPr b="0" lang="en-US" spc="-1" strike="noStrike" sz="3200">
              <a:latin typeface="Arial"/>
            </a:endParaRPr>
          </a:p>
        </p:txBody>
      </p:sp>
      <p:sp>
        <p:nvSpPr>
          <p:cNvPr id="8" name="PlaceHolder 3"/>
          <p:cNvSpPr>
            <a:spLocks noGrp="1"/>
          </p:cNvSpPr>
          <p:nvPr>
            <p:ph type="body"/>
          </p:nvPr>
        </p:nvSpPr>
        <p:spPr>
          <a:xfrm>
            <a:off x="16826400" y="5135040"/>
            <a:ext cx="14457240" cy="12727800"/>
          </a:xfrm>
          <a:prstGeom prst="rect">
            <a:avLst/>
          </a:prstGeom>
        </p:spPr>
        <p:txBody>
          <a:bodyPr bIns="0" lIns="0" numCol="1" rIns="0" tIns="0">
            <a:normAutofit/>
          </a:bodyPr>
          <a:lstStyle/>
          <a:p>
            <a:endParaRPr b="0" lang="en-US" spc="-1" strike="noStrike" sz="3200">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anchor="ctr" bIns="0" lIns="0" numCol="1" rIns="0" tIns="0"/>
          <a:lstStyle/>
          <a:p>
            <a:pPr algn="ctr"/>
            <a:endParaRPr b="0" lang="en-US" spc="-1" strike="noStrike" sz="4400">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5520"/>
            <a:ext cx="29626200" cy="16987320"/>
          </a:xfrm>
          <a:prstGeom prst="rect">
            <a:avLst/>
          </a:prstGeom>
        </p:spPr>
        <p:txBody>
          <a:bodyPr anchor="ctr" bIns="0" lIns="0" numCol="1" rIns="0" tIns="0"/>
          <a:lstStyle/>
          <a:p>
            <a:pPr algn="ctr"/>
            <a:endParaRPr b="0" lang="en-US" spc="-1" strike="noStrike" sz="3200">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anchor="ctr" bIns="0" lIns="0" numCol="1" rIns="0" tIns="0"/>
          <a:lstStyle/>
          <a:p>
            <a:pPr algn="ctr"/>
            <a:endParaRPr b="0" lang="en-US" spc="-1" strike="noStrike" sz="4400">
              <a:latin typeface="Arial"/>
            </a:endParaRPr>
          </a:p>
        </p:txBody>
      </p:sp>
      <p:sp>
        <p:nvSpPr>
          <p:cNvPr id="12" name="PlaceHolder 2"/>
          <p:cNvSpPr>
            <a:spLocks noGrp="1"/>
          </p:cNvSpPr>
          <p:nvPr>
            <p:ph type="body"/>
          </p:nvPr>
        </p:nvSpPr>
        <p:spPr>
          <a:xfrm>
            <a:off x="1645920" y="5135040"/>
            <a:ext cx="14457240" cy="6071040"/>
          </a:xfrm>
          <a:prstGeom prst="rect">
            <a:avLst/>
          </a:prstGeom>
        </p:spPr>
        <p:txBody>
          <a:bodyPr bIns="0" lIns="0" numCol="1" rIns="0" tIns="0">
            <a:normAutofit/>
          </a:bodyPr>
          <a:lstStyle/>
          <a:p>
            <a:endParaRPr b="0" lang="en-US" spc="-1" strike="noStrike" sz="3200">
              <a:latin typeface="Arial"/>
            </a:endParaRPr>
          </a:p>
        </p:txBody>
      </p:sp>
      <p:sp>
        <p:nvSpPr>
          <p:cNvPr id="13" name="PlaceHolder 3"/>
          <p:cNvSpPr>
            <a:spLocks noGrp="1"/>
          </p:cNvSpPr>
          <p:nvPr>
            <p:ph type="body"/>
          </p:nvPr>
        </p:nvSpPr>
        <p:spPr>
          <a:xfrm>
            <a:off x="16826400" y="5135040"/>
            <a:ext cx="14457240" cy="12727800"/>
          </a:xfrm>
          <a:prstGeom prst="rect">
            <a:avLst/>
          </a:prstGeom>
        </p:spPr>
        <p:txBody>
          <a:bodyPr bIns="0" lIns="0" numCol="1" rIns="0" tIns="0">
            <a:normAutofit/>
          </a:bodyPr>
          <a:lstStyle/>
          <a:p>
            <a:endParaRPr b="0" lang="en-US" spc="-1" strike="noStrike" sz="3200">
              <a:latin typeface="Arial"/>
            </a:endParaRPr>
          </a:p>
        </p:txBody>
      </p:sp>
      <p:sp>
        <p:nvSpPr>
          <p:cNvPr id="14" name="PlaceHolder 4"/>
          <p:cNvSpPr>
            <a:spLocks noGrp="1"/>
          </p:cNvSpPr>
          <p:nvPr>
            <p:ph type="body"/>
          </p:nvPr>
        </p:nvSpPr>
        <p:spPr>
          <a:xfrm>
            <a:off x="1645920" y="11783160"/>
            <a:ext cx="14457240" cy="6071040"/>
          </a:xfrm>
          <a:prstGeom prst="rect">
            <a:avLst/>
          </a:prstGeom>
        </p:spPr>
        <p:txBody>
          <a:bodyPr bIns="0" lIns="0" numCol="1" rIns="0" tIns="0">
            <a:normAutofit/>
          </a:bodyPr>
          <a:lstStyle/>
          <a:p>
            <a:endParaRPr b="0" lang="en-US" spc="-1" strike="noStrike" sz="3200">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5520"/>
            <a:ext cx="29626200" cy="3664440"/>
          </a:xfrm>
          <a:prstGeom prst="rect">
            <a:avLst/>
          </a:prstGeom>
        </p:spPr>
        <p:txBody>
          <a:bodyPr anchor="ctr" bIns="0" lIns="0" numCol="1" rIns="0" tIns="0"/>
          <a:lstStyle/>
          <a:p>
            <a:pPr algn="ctr"/>
            <a:endParaRPr b="0" lang="en-US" spc="-1" strike="noStrike" sz="4400">
              <a:latin typeface="Arial"/>
            </a:endParaRPr>
          </a:p>
        </p:txBody>
      </p:sp>
      <p:sp>
        <p:nvSpPr>
          <p:cNvPr id="16" name="PlaceHolder 2"/>
          <p:cNvSpPr>
            <a:spLocks noGrp="1"/>
          </p:cNvSpPr>
          <p:nvPr>
            <p:ph type="body"/>
          </p:nvPr>
        </p:nvSpPr>
        <p:spPr>
          <a:xfrm>
            <a:off x="1645920" y="5135040"/>
            <a:ext cx="14457240" cy="12727800"/>
          </a:xfrm>
          <a:prstGeom prst="rect">
            <a:avLst/>
          </a:prstGeom>
        </p:spPr>
        <p:txBody>
          <a:bodyPr bIns="0" lIns="0" numCol="1" rIns="0" tIns="0">
            <a:normAutofit/>
          </a:bodyPr>
          <a:lstStyle/>
          <a:p>
            <a:endParaRPr b="0" lang="en-US" spc="-1" strike="noStrike" sz="3200">
              <a:latin typeface="Arial"/>
            </a:endParaRPr>
          </a:p>
        </p:txBody>
      </p:sp>
      <p:sp>
        <p:nvSpPr>
          <p:cNvPr id="17" name="PlaceHolder 3"/>
          <p:cNvSpPr>
            <a:spLocks noGrp="1"/>
          </p:cNvSpPr>
          <p:nvPr>
            <p:ph type="body"/>
          </p:nvPr>
        </p:nvSpPr>
        <p:spPr>
          <a:xfrm>
            <a:off x="16826400" y="5135040"/>
            <a:ext cx="14457240" cy="6071040"/>
          </a:xfrm>
          <a:prstGeom prst="rect">
            <a:avLst/>
          </a:prstGeom>
        </p:spPr>
        <p:txBody>
          <a:bodyPr bIns="0" lIns="0" numCol="1" rIns="0" tIns="0">
            <a:normAutofit/>
          </a:bodyPr>
          <a:lstStyle/>
          <a:p>
            <a:endParaRPr b="0" lang="en-US" spc="-1" strike="noStrike" sz="3200">
              <a:latin typeface="Arial"/>
            </a:endParaRPr>
          </a:p>
        </p:txBody>
      </p:sp>
      <p:sp>
        <p:nvSpPr>
          <p:cNvPr id="18" name="PlaceHolder 4"/>
          <p:cNvSpPr>
            <a:spLocks noGrp="1"/>
          </p:cNvSpPr>
          <p:nvPr>
            <p:ph type="body"/>
          </p:nvPr>
        </p:nvSpPr>
        <p:spPr>
          <a:xfrm>
            <a:off x="16826400" y="11783160"/>
            <a:ext cx="14457240" cy="6071040"/>
          </a:xfrm>
          <a:prstGeom prst="rect">
            <a:avLst/>
          </a:prstGeom>
        </p:spPr>
        <p:txBody>
          <a:bodyPr bIns="0" lIns="0" numCol="1" rIns="0" tIns="0">
            <a:normAutofit/>
          </a:bodyPr>
          <a:lstStyle/>
          <a:p>
            <a:endParaRPr b="0" lang="en-US" spc="-1" strike="noStrike" sz="3200">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5520"/>
            <a:ext cx="29626200" cy="3664440"/>
          </a:xfrm>
          <a:prstGeom prst="rect">
            <a:avLst/>
          </a:prstGeom>
        </p:spPr>
        <p:txBody>
          <a:bodyPr anchor="ctr" bIns="0" lIns="0" numCol="1" rIns="0" tIns="0"/>
          <a:lstStyle/>
          <a:p>
            <a:pPr algn="ctr"/>
            <a:endParaRPr b="0" lang="en-US" spc="-1" strike="noStrike" sz="4400">
              <a:latin typeface="Arial"/>
            </a:endParaRPr>
          </a:p>
        </p:txBody>
      </p:sp>
      <p:sp>
        <p:nvSpPr>
          <p:cNvPr id="20" name="PlaceHolder 2"/>
          <p:cNvSpPr>
            <a:spLocks noGrp="1"/>
          </p:cNvSpPr>
          <p:nvPr>
            <p:ph type="body"/>
          </p:nvPr>
        </p:nvSpPr>
        <p:spPr>
          <a:xfrm>
            <a:off x="1645920" y="5135040"/>
            <a:ext cx="14457240" cy="6071040"/>
          </a:xfrm>
          <a:prstGeom prst="rect">
            <a:avLst/>
          </a:prstGeom>
        </p:spPr>
        <p:txBody>
          <a:bodyPr bIns="0" lIns="0" numCol="1" rIns="0" tIns="0">
            <a:normAutofit/>
          </a:bodyPr>
          <a:lstStyle/>
          <a:p>
            <a:endParaRPr b="0" lang="en-US" spc="-1" strike="noStrike" sz="3200">
              <a:latin typeface="Arial"/>
            </a:endParaRPr>
          </a:p>
        </p:txBody>
      </p:sp>
      <p:sp>
        <p:nvSpPr>
          <p:cNvPr id="21" name="PlaceHolder 3"/>
          <p:cNvSpPr>
            <a:spLocks noGrp="1"/>
          </p:cNvSpPr>
          <p:nvPr>
            <p:ph type="body"/>
          </p:nvPr>
        </p:nvSpPr>
        <p:spPr>
          <a:xfrm>
            <a:off x="16826400" y="5135040"/>
            <a:ext cx="14457240" cy="6071040"/>
          </a:xfrm>
          <a:prstGeom prst="rect">
            <a:avLst/>
          </a:prstGeom>
        </p:spPr>
        <p:txBody>
          <a:bodyPr bIns="0" lIns="0" numCol="1" rIns="0" tIns="0">
            <a:normAutofit/>
          </a:bodyPr>
          <a:lstStyle/>
          <a:p>
            <a:endParaRPr b="0" lang="en-US" spc="-1" strike="noStrike" sz="3200">
              <a:latin typeface="Arial"/>
            </a:endParaRPr>
          </a:p>
        </p:txBody>
      </p:sp>
      <p:sp>
        <p:nvSpPr>
          <p:cNvPr id="22" name="PlaceHolder 4"/>
          <p:cNvSpPr>
            <a:spLocks noGrp="1"/>
          </p:cNvSpPr>
          <p:nvPr>
            <p:ph type="body"/>
          </p:nvPr>
        </p:nvSpPr>
        <p:spPr>
          <a:xfrm>
            <a:off x="1645920" y="11783160"/>
            <a:ext cx="29626200" cy="6071040"/>
          </a:xfrm>
          <a:prstGeom prst="rect">
            <a:avLst/>
          </a:prstGeom>
        </p:spPr>
        <p:txBody>
          <a:bodyPr bIns="0" lIns="0" numCol="1" rIns="0" tIns="0">
            <a:normAutofit/>
          </a:bodyPr>
          <a:lstStyle/>
          <a:p>
            <a:endParaRPr b="0" lang="en-US" spc="-1" strike="noStrike" sz="3200">
              <a:latin typeface="Arial"/>
            </a:endParaRPr>
          </a:p>
        </p:txBody>
      </p:sp>
    </p:spTree>
  </p:cSld>
</p:sldLayout>
</file>

<file path=ppt/slideMasters/_rels/slideMaster1.xml.rels><?xml version="1.0" encoding="UTF-8" standalone="yes"?><Relationships xmlns="http://schemas.openxmlformats.org/package/2006/relationships"><Relationship Id="rId13" Target="../slideLayouts/slideLayout12.xml" Type="http://schemas.openxmlformats.org/officeDocument/2006/relationships/slideLayout"/><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2.xml" Type="http://schemas.openxmlformats.org/officeDocument/2006/relationships/theme"/></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875520"/>
            <a:ext cx="29626200" cy="3664440"/>
          </a:xfrm>
          <a:prstGeom prst="rect">
            <a:avLst/>
          </a:prstGeom>
        </p:spPr>
        <p:txBody>
          <a:bodyPr anchor="ctr" bIns="0" lIns="0" numCol="1" rIns="0" tIns="0"/>
          <a:lstStyle/>
          <a:p>
            <a:pPr algn="ctr"/>
            <a:r>
              <a:rPr b="0" lang="en-US" spc="-1" strike="noStrike" sz="4400">
                <a:latin typeface="Arial"/>
              </a:rPr>
              <a:t>C</a:t>
            </a:r>
            <a:r>
              <a:rPr b="0" lang="en-US" spc="-1" strike="noStrike" sz="4400">
                <a:latin typeface="Arial"/>
              </a:rPr>
              <a:t>l</a:t>
            </a:r>
            <a:r>
              <a:rPr b="0" lang="en-US" spc="-1" strike="noStrike" sz="4400">
                <a:latin typeface="Arial"/>
              </a:rPr>
              <a:t>i</a:t>
            </a:r>
            <a:r>
              <a:rPr b="0" lang="en-US" spc="-1" strike="noStrike" sz="4400">
                <a:latin typeface="Arial"/>
              </a:rPr>
              <a:t>c</a:t>
            </a:r>
            <a:r>
              <a:rPr b="0" lang="en-US" spc="-1" strike="noStrike" sz="4400">
                <a:latin typeface="Arial"/>
              </a:rPr>
              <a:t>k</a:t>
            </a:r>
            <a:r>
              <a:rPr b="0" lang="en-US" spc="-1" strike="noStrike" sz="4400">
                <a:latin typeface="Arial"/>
              </a:rPr>
              <a:t> </a:t>
            </a:r>
            <a:r>
              <a:rPr b="0" lang="en-US" spc="-1" strike="noStrike" sz="4400">
                <a:latin typeface="Arial"/>
              </a:rPr>
              <a:t>t</a:t>
            </a:r>
            <a:r>
              <a:rPr b="0" lang="en-US" spc="-1" strike="noStrike" sz="4400">
                <a:latin typeface="Arial"/>
              </a:rPr>
              <a:t>o</a:t>
            </a:r>
            <a:r>
              <a:rPr b="0" lang="en-US" spc="-1" strike="noStrike" sz="4400">
                <a:latin typeface="Arial"/>
              </a:rPr>
              <a:t> </a:t>
            </a:r>
            <a:r>
              <a:rPr b="0" lang="en-US" spc="-1" strike="noStrike" sz="4400">
                <a:latin typeface="Arial"/>
              </a:rPr>
              <a:t>e</a:t>
            </a:r>
            <a:r>
              <a:rPr b="0" lang="en-US" spc="-1" strike="noStrike" sz="4400">
                <a:latin typeface="Arial"/>
              </a:rPr>
              <a:t>d</a:t>
            </a:r>
            <a:r>
              <a:rPr b="0" lang="en-US" spc="-1" strike="noStrike" sz="4400">
                <a:latin typeface="Arial"/>
              </a:rPr>
              <a:t>i</a:t>
            </a:r>
            <a:r>
              <a:rPr b="0" lang="en-US" spc="-1" strike="noStrike" sz="4400">
                <a:latin typeface="Arial"/>
              </a:rPr>
              <a:t>t</a:t>
            </a:r>
            <a:r>
              <a:rPr b="0" lang="en-US" spc="-1" strike="noStrike" sz="4400">
                <a:latin typeface="Arial"/>
              </a:rPr>
              <a:t> </a:t>
            </a:r>
            <a:r>
              <a:rPr b="0" lang="en-US" spc="-1" strike="noStrike" sz="4400">
                <a:latin typeface="Arial"/>
              </a:rPr>
              <a:t>t</a:t>
            </a:r>
            <a:r>
              <a:rPr b="0" lang="en-US" spc="-1" strike="noStrike" sz="4400">
                <a:latin typeface="Arial"/>
              </a:rPr>
              <a:t>h</a:t>
            </a:r>
            <a:r>
              <a:rPr b="0" lang="en-US" spc="-1" strike="noStrike" sz="4400">
                <a:latin typeface="Arial"/>
              </a:rPr>
              <a:t>e</a:t>
            </a:r>
            <a:r>
              <a:rPr b="0" lang="en-US" spc="-1" strike="noStrike" sz="4400">
                <a:latin typeface="Arial"/>
              </a:rPr>
              <a:t> </a:t>
            </a:r>
            <a:r>
              <a:rPr b="0" lang="en-US" spc="-1" strike="noStrike" sz="4400">
                <a:latin typeface="Arial"/>
              </a:rPr>
              <a:t>t</a:t>
            </a:r>
            <a:r>
              <a:rPr b="0" lang="en-US" spc="-1" strike="noStrike" sz="4400">
                <a:latin typeface="Arial"/>
              </a:rPr>
              <a:t>i</a:t>
            </a:r>
            <a:r>
              <a:rPr b="0" lang="en-US" spc="-1" strike="noStrike" sz="4400">
                <a:latin typeface="Arial"/>
              </a:rPr>
              <a:t>t</a:t>
            </a:r>
            <a:r>
              <a:rPr b="0" lang="en-US" spc="-1" strike="noStrike" sz="4400">
                <a:latin typeface="Arial"/>
              </a:rPr>
              <a:t>l</a:t>
            </a:r>
            <a:r>
              <a:rPr b="0" lang="en-US" spc="-1" strike="noStrike" sz="4400">
                <a:latin typeface="Arial"/>
              </a:rPr>
              <a:t>e</a:t>
            </a:r>
            <a:r>
              <a:rPr b="0" lang="en-US" spc="-1" strike="noStrike" sz="4400">
                <a:latin typeface="Arial"/>
              </a:rPr>
              <a:t> </a:t>
            </a:r>
            <a:r>
              <a:rPr b="0" lang="en-US" spc="-1" strike="noStrike" sz="4400">
                <a:latin typeface="Arial"/>
              </a:rPr>
              <a:t>t</a:t>
            </a:r>
            <a:r>
              <a:rPr b="0" lang="en-US" spc="-1" strike="noStrike" sz="4400">
                <a:latin typeface="Arial"/>
              </a:rPr>
              <a:t>e</a:t>
            </a:r>
            <a:r>
              <a:rPr b="0" lang="en-US" spc="-1" strike="noStrike" sz="4400">
                <a:latin typeface="Arial"/>
              </a:rPr>
              <a:t>x</a:t>
            </a:r>
            <a:r>
              <a:rPr b="0" lang="en-US" spc="-1" strike="noStrike" sz="4400">
                <a:latin typeface="Arial"/>
              </a:rPr>
              <a:t>t</a:t>
            </a:r>
            <a:r>
              <a:rPr b="0" lang="en-US" spc="-1" strike="noStrike" sz="4400">
                <a:latin typeface="Arial"/>
              </a:rPr>
              <a:t> </a:t>
            </a:r>
            <a:r>
              <a:rPr b="0" lang="en-US" spc="-1" strike="noStrike" sz="4400">
                <a:latin typeface="Arial"/>
              </a:rPr>
              <a:t>f</a:t>
            </a:r>
            <a:r>
              <a:rPr b="0" lang="en-US" spc="-1" strike="noStrike" sz="4400">
                <a:latin typeface="Arial"/>
              </a:rPr>
              <a:t>o</a:t>
            </a:r>
            <a:r>
              <a:rPr b="0" lang="en-US" spc="-1" strike="noStrike" sz="4400">
                <a:latin typeface="Arial"/>
              </a:rPr>
              <a:t>r</a:t>
            </a:r>
            <a:r>
              <a:rPr b="0" lang="en-US" spc="-1" strike="noStrike" sz="4400">
                <a:latin typeface="Arial"/>
              </a:rPr>
              <a:t>m</a:t>
            </a:r>
            <a:r>
              <a:rPr b="0" lang="en-US" spc="-1" strike="noStrike" sz="4400">
                <a:latin typeface="Arial"/>
              </a:rPr>
              <a:t>a</a:t>
            </a:r>
            <a:r>
              <a:rPr b="0" lang="en-US" spc="-1" strike="noStrike" sz="4400">
                <a:latin typeface="Arial"/>
              </a:rPr>
              <a:t>t</a:t>
            </a:r>
            <a:endParaRPr b="0" lang="en-US" spc="-1" strike="noStrike" sz="4400">
              <a:latin typeface="Arial"/>
            </a:endParaRPr>
          </a:p>
        </p:txBody>
      </p:sp>
      <p:sp>
        <p:nvSpPr>
          <p:cNvPr id="1" name="PlaceHolder 2"/>
          <p:cNvSpPr>
            <a:spLocks noGrp="1"/>
          </p:cNvSpPr>
          <p:nvPr>
            <p:ph type="body"/>
          </p:nvPr>
        </p:nvSpPr>
        <p:spPr>
          <a:xfrm>
            <a:off x="1645920" y="5135040"/>
            <a:ext cx="29626200" cy="12727800"/>
          </a:xfrm>
          <a:prstGeom prst="rect">
            <a:avLst/>
          </a:prstGeom>
        </p:spPr>
        <p:txBody>
          <a:bodyPr bIns="0" lIns="0" numCol="1" rIns="0" tIns="0">
            <a:normAutofit/>
          </a:bodyPr>
          <a:lstStyle/>
          <a:p>
            <a:pPr indent="-324000" marL="432000">
              <a:spcBef>
                <a:spcPts val="1417"/>
              </a:spcBef>
              <a:buClr>
                <a:srgbClr val="000000"/>
              </a:buClr>
              <a:buSzPct val="45000"/>
              <a:buFont charset="2" typeface="Wingdings"/>
              <a:buChar char=""/>
            </a:pPr>
            <a:r>
              <a:rPr b="0" lang="en-US" spc="-1" strike="noStrike" sz="3200">
                <a:latin typeface="Arial"/>
              </a:rPr>
              <a:t>Click to edit the outline text format</a:t>
            </a:r>
            <a:endParaRPr b="0" lang="en-US" spc="-1" strike="noStrike" sz="3200">
              <a:latin typeface="Arial"/>
            </a:endParaRPr>
          </a:p>
          <a:p>
            <a:pPr indent="-324000" lvl="1" marL="864000">
              <a:spcBef>
                <a:spcPts val="1134"/>
              </a:spcBef>
              <a:buClr>
                <a:srgbClr val="000000"/>
              </a:buClr>
              <a:buSzPct val="75000"/>
              <a:buFont charset="2" typeface="Symbol"/>
              <a:buChar char=""/>
            </a:pPr>
            <a:r>
              <a:rPr b="0" lang="en-US" spc="-1" strike="noStrike" sz="2800">
                <a:latin typeface="Arial"/>
              </a:rPr>
              <a:t>Second Outline Level</a:t>
            </a:r>
            <a:endParaRPr b="0" lang="en-US" spc="-1" strike="noStrike" sz="2800">
              <a:latin typeface="Arial"/>
            </a:endParaRPr>
          </a:p>
          <a:p>
            <a:pPr indent="-288000" lvl="2" marL="1296000">
              <a:spcBef>
                <a:spcPts val="850"/>
              </a:spcBef>
              <a:buClr>
                <a:srgbClr val="000000"/>
              </a:buClr>
              <a:buSzPct val="45000"/>
              <a:buFont charset="2" typeface="Wingdings"/>
              <a:buChar char=""/>
            </a:pPr>
            <a:r>
              <a:rPr b="0" lang="en-US" spc="-1" strike="noStrike" sz="2400">
                <a:latin typeface="Arial"/>
              </a:rPr>
              <a:t>Third Outline Level</a:t>
            </a:r>
            <a:endParaRPr b="0" lang="en-US" spc="-1" strike="noStrike" sz="2400">
              <a:latin typeface="Arial"/>
            </a:endParaRPr>
          </a:p>
          <a:p>
            <a:pPr indent="-216000" lvl="3" marL="1728000">
              <a:spcBef>
                <a:spcPts val="567"/>
              </a:spcBef>
              <a:buClr>
                <a:srgbClr val="000000"/>
              </a:buClr>
              <a:buSzPct val="75000"/>
              <a:buFont charset="2" typeface="Symbol"/>
              <a:buChar char=""/>
            </a:pPr>
            <a:r>
              <a:rPr b="0" lang="en-US" spc="-1" strike="noStrike" sz="2000">
                <a:latin typeface="Arial"/>
              </a:rPr>
              <a:t>Fourth Outline Level</a:t>
            </a:r>
            <a:endParaRPr b="0" lang="en-US" spc="-1" strike="noStrike" sz="2000">
              <a:latin typeface="Arial"/>
            </a:endParaRPr>
          </a:p>
          <a:p>
            <a:pPr indent="-216000" lvl="4" marL="2160000">
              <a:spcBef>
                <a:spcPts val="283"/>
              </a:spcBef>
              <a:buClr>
                <a:srgbClr val="000000"/>
              </a:buClr>
              <a:buSzPct val="45000"/>
              <a:buFont charset="2" typeface="Wingdings"/>
              <a:buChar char=""/>
            </a:pPr>
            <a:r>
              <a:rPr b="0" lang="en-US" spc="-1" strike="noStrike" sz="2000">
                <a:latin typeface="Arial"/>
              </a:rPr>
              <a:t>Fifth Outline Level</a:t>
            </a:r>
            <a:endParaRPr b="0" lang="en-US" spc="-1" strike="noStrike" sz="2000">
              <a:latin typeface="Arial"/>
            </a:endParaRPr>
          </a:p>
          <a:p>
            <a:pPr indent="-216000" lvl="5" marL="2592000">
              <a:spcBef>
                <a:spcPts val="283"/>
              </a:spcBef>
              <a:buClr>
                <a:srgbClr val="000000"/>
              </a:buClr>
              <a:buSzPct val="45000"/>
              <a:buFont charset="2" typeface="Wingdings"/>
              <a:buChar char=""/>
            </a:pPr>
            <a:r>
              <a:rPr b="0" lang="en-US" spc="-1" strike="noStrike" sz="2000">
                <a:latin typeface="Arial"/>
              </a:rPr>
              <a:t>Sixth Outline Level</a:t>
            </a:r>
            <a:endParaRPr b="0" lang="en-US" spc="-1" strike="noStrike" sz="2000">
              <a:latin typeface="Arial"/>
            </a:endParaRPr>
          </a:p>
          <a:p>
            <a:pPr indent="-216000" lvl="6" marL="3024000">
              <a:spcBef>
                <a:spcPts val="283"/>
              </a:spcBef>
              <a:buClr>
                <a:srgbClr val="000000"/>
              </a:buClr>
              <a:buSzPct val="45000"/>
              <a:buFont charset="2" typeface="Wingdings"/>
              <a:buChar char=""/>
            </a:pPr>
            <a:r>
              <a:rPr b="0" lang="en-US" spc="-1" strike="noStrike" sz="2000">
                <a:latin typeface="Arial"/>
              </a:rPr>
              <a:t>Seventh Outline Level</a:t>
            </a:r>
            <a:endParaRPr b="0" lang="en-US" spc="-1" strike="noStrike" sz="2000">
              <a:latin typeface="Arial"/>
            </a:endParaRPr>
          </a:p>
        </p:txBody>
      </p:sp>
    </p:spTree>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sldMaster>
</file>

<file path=ppt/slides/_rels/slide1.xml.rels><?xml version="1.0" encoding="UTF-8" standalone="yes"?><Relationships xmlns="http://schemas.openxmlformats.org/package/2006/relationships"><Relationship Id="rId9" Target="../media/image7.png" Type="http://schemas.openxmlformats.org/officeDocument/2006/relationships/image"/><Relationship Id="rId8" Target="../media/image6.png" Type="http://schemas.openxmlformats.org/officeDocument/2006/relationships/image"/><Relationship Id="rId7" Target="../media/image5.png" Type="http://schemas.openxmlformats.org/officeDocument/2006/relationships/image"/><Relationship Id="rId6" Target="../media/image4.png" Type="http://schemas.openxmlformats.org/officeDocument/2006/relationships/image"/><Relationship Id="rId5" Target="../media/image3.png" Type="http://schemas.openxmlformats.org/officeDocument/2006/relationships/image"/><Relationship Id="rId4" Target="../media/image2.jpeg" Type="http://schemas.openxmlformats.org/officeDocument/2006/relationships/image"/><Relationship Id="rId3" Target="../media/image1.wmf" Type="http://schemas.openxmlformats.org/officeDocument/2006/relationships/image"/><Relationship Id="rId2" Target="../notesSlides/notesSlide1.xml" Type="http://schemas.openxmlformats.org/officeDocument/2006/relationships/notesSlide"/><Relationship Id="rId1" Target="../slideLayouts/slideLayout2.xml" Type="http://schemas.openxmlformats.org/officeDocument/2006/relationships/slideLayout"/></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380880"/>
            <a:ext cx="32917320" cy="3123000"/>
          </a:xfrm>
          <a:prstGeom prst="rect">
            <a:avLst/>
          </a:prstGeom>
          <a:noFill/>
          <a:ln>
            <a:noFill/>
          </a:ln>
        </p:spPr>
        <p:style>
          <a:lnRef idx="0"/>
          <a:fillRef idx="0"/>
          <a:effectRef idx="0"/>
          <a:fontRef idx="minor"/>
        </p:style>
        <p:txBody>
          <a:bodyPr bIns="0" lIns="0" numCol="1" rIns="0" tIns="0"/>
          <a:lstStyle/>
          <a:p>
            <a:pPr algn="ctr">
              <a:lnSpc>
                <a:spcPct val="100000"/>
              </a:lnSpc>
            </a:pPr>
            <a:r>
              <a:rPr b="0" lang="en-US" spc="-1" strike="noStrike" sz="7200">
                <a:solidFill>
                  <a:srgbClr val="000000"/>
                </a:solidFill>
                <a:latin typeface="Arial"/>
                <a:ea typeface="ＭＳ Ｐゴシック"/>
              </a:rPr>
              <a:t>The Lord Stanley Seekers</a:t>
            </a:r>
            <a:endParaRPr b="0" lang="en-US" spc="-1" strike="noStrike" sz="7200">
              <a:latin typeface="Arial"/>
            </a:endParaRPr>
          </a:p>
          <a:p>
            <a:pPr algn="ctr">
              <a:lnSpc>
                <a:spcPct val="100000"/>
              </a:lnSpc>
            </a:pPr>
            <a:r>
              <a:rPr b="0" lang="en-US" spc="-1" strike="noStrike" sz="4000">
                <a:solidFill>
                  <a:srgbClr val="000000"/>
                </a:solidFill>
                <a:latin typeface="Arial"/>
                <a:ea typeface="ＭＳ Ｐゴシック"/>
              </a:rPr>
              <a:t>Kevin Crooks, Brian Lim, Arthur May</a:t>
            </a:r>
            <a:endParaRPr b="0" lang="en-US" spc="-1" strike="noStrike" sz="4000">
              <a:latin typeface="Arial"/>
            </a:endParaRPr>
          </a:p>
          <a:p>
            <a:pPr algn="ctr">
              <a:lnSpc>
                <a:spcPct val="100000"/>
              </a:lnSpc>
            </a:pPr>
            <a:r>
              <a:rPr b="0" lang="en-US" spc="-1" strike="noStrike" sz="2800">
                <a:solidFill>
                  <a:srgbClr val="000000"/>
                </a:solidFill>
                <a:latin typeface="Arial"/>
                <a:ea typeface="ＭＳ Ｐゴシック"/>
              </a:rPr>
              <a:t>CSCI 5622 – Spring 2020, Professor Quigley</a:t>
            </a:r>
            <a:endParaRPr b="0" lang="en-US" spc="-1" strike="noStrike" sz="2800">
              <a:latin typeface="Arial"/>
            </a:endParaRPr>
          </a:p>
        </p:txBody>
      </p:sp>
      <p:sp>
        <p:nvSpPr>
          <p:cNvPr id="45" name="CustomShape 2"/>
          <p:cNvSpPr/>
          <p:nvPr/>
        </p:nvSpPr>
        <p:spPr>
          <a:xfrm>
            <a:off x="503280" y="3144960"/>
            <a:ext cx="10066680" cy="5586840"/>
          </a:xfrm>
          <a:prstGeom prst="roundRect">
            <a:avLst>
              <a:gd fmla="val 2269" name="adj"/>
            </a:avLst>
          </a:prstGeom>
          <a:solidFill>
            <a:srgbClr val="EEF7F8"/>
          </a:solidFill>
          <a:ln w="76320">
            <a:solidFill>
              <a:srgbClr val="000000"/>
            </a:solidFill>
            <a:round/>
          </a:ln>
        </p:spPr>
        <p:style>
          <a:lnRef idx="0"/>
          <a:fillRef idx="0"/>
          <a:effectRef idx="0"/>
          <a:fontRef idx="minor"/>
        </p:style>
        <p:txBody>
          <a:bodyPr bIns="0" lIns="0" numCol="1" rIns="137160" tIns="0"/>
          <a:lstStyle/>
          <a:p>
            <a:pPr algn="ctr" marL="326880">
              <a:lnSpc>
                <a:spcPct val="100000"/>
              </a:lnSpc>
            </a:pPr>
            <a:r>
              <a:rPr b="1" lang="en-US" spc="-1" strike="noStrike" sz="2900">
                <a:solidFill>
                  <a:srgbClr val="000000"/>
                </a:solidFill>
                <a:latin typeface="Arial"/>
                <a:ea typeface="ＭＳ Ｐゴシック"/>
              </a:rPr>
              <a:t>Introduction</a:t>
            </a:r>
            <a:endParaRPr b="0" lang="en-US" spc="-1" strike="noStrike" sz="2900">
              <a:latin typeface="Arial"/>
            </a:endParaRPr>
          </a:p>
          <a:p>
            <a:pPr algn="just" marL="326880">
              <a:lnSpc>
                <a:spcPct val="100000"/>
              </a:lnSpc>
              <a:spcBef>
                <a:spcPts val="862"/>
              </a:spcBef>
            </a:pPr>
            <a:r>
              <a:rPr b="0" lang="en-US" spc="-1" strike="noStrike" sz="2000">
                <a:solidFill>
                  <a:srgbClr val="000000"/>
                </a:solidFill>
                <a:latin typeface="Arial"/>
                <a:ea typeface="ＭＳ Ｐゴシック"/>
              </a:rPr>
              <a:t>Most of the existing research in using Machine learning to predict outcomes in hockey games was focused on predicting the win or loss outcome for a given team. Rather than retreaded an old problem space, which would simply amount to wondering if the science has improved in the past few years, or training algorithms have, we decided to look at a new problem: period prediction. An NHL game is divided into 3 periods of twenty minutes each. If the score is still tied after these three regulation periods, a 4th overtime period is played with the current standard being a single 5-minute period. We included these in our analyses as well. Despite the fact that statistics will be different between a full 20-minute period and a shorter 5-minute period, we are looking at predictors for each period individually, so our overall models will not be affected by this bundling.</a:t>
            </a:r>
            <a:endParaRPr b="0" lang="en-US" spc="-1" strike="noStrike" sz="2000">
              <a:latin typeface="Arial"/>
            </a:endParaRPr>
          </a:p>
          <a:p>
            <a:pPr algn="just" marL="326880">
              <a:lnSpc>
                <a:spcPct val="100000"/>
              </a:lnSpc>
              <a:spcBef>
                <a:spcPts val="862"/>
              </a:spcBef>
            </a:pPr>
            <a:r>
              <a:rPr b="0" lang="en-US" spc="-1" strike="noStrike" sz="2000">
                <a:solidFill>
                  <a:srgbClr val="000000"/>
                </a:solidFill>
                <a:latin typeface="Arial"/>
                <a:ea typeface="ＭＳ Ｐゴシック"/>
              </a:rPr>
              <a:t>T</a:t>
            </a:r>
            <a:r>
              <a:rPr b="0" lang="en-US" spc="-1" strike="noStrike" sz="2000">
                <a:solidFill>
                  <a:srgbClr val="000000"/>
                </a:solidFill>
                <a:latin typeface="Arial"/>
                <a:ea typeface="ＭＳ Ｐゴシック"/>
              </a:rPr>
              <a:t>he advantage to such a prediction might be immediately obvious to a coach, although probably not as useful for Vegas. If your team enters the second period trailing by 2, how do you overcome that lead? Our goal is to see if we can find which statistics, taken from the standard metrics used in NHL statkeeping, can be beneficial in predicting the outcome of a period.</a:t>
            </a:r>
            <a:endParaRPr b="0" lang="en-US" spc="-1" strike="noStrike" sz="2000">
              <a:latin typeface="Arial"/>
            </a:endParaRPr>
          </a:p>
        </p:txBody>
      </p:sp>
      <p:sp>
        <p:nvSpPr>
          <p:cNvPr id="46" name="CustomShape 3"/>
          <p:cNvSpPr/>
          <p:nvPr/>
        </p:nvSpPr>
        <p:spPr>
          <a:xfrm>
            <a:off x="22345560" y="4332960"/>
            <a:ext cx="10066680" cy="5586840"/>
          </a:xfrm>
          <a:prstGeom prst="roundRect">
            <a:avLst>
              <a:gd fmla="val 2269" name="adj"/>
            </a:avLst>
          </a:prstGeom>
          <a:solidFill>
            <a:srgbClr val="EEF7F8"/>
          </a:solidFill>
          <a:ln w="76320">
            <a:solidFill>
              <a:srgbClr val="000000"/>
            </a:solidFill>
            <a:round/>
          </a:ln>
        </p:spPr>
        <p:style>
          <a:lnRef idx="0"/>
          <a:fillRef idx="0"/>
          <a:effectRef idx="0"/>
          <a:fontRef idx="minor"/>
        </p:style>
        <p:txBody>
          <a:bodyPr bIns="0" lIns="0" numCol="1" rIns="137160" tIns="0"/>
          <a:lstStyle/>
          <a:p>
            <a:pPr algn="ctr" marL="326880">
              <a:lnSpc>
                <a:spcPct val="100000"/>
              </a:lnSpc>
            </a:pPr>
            <a:r>
              <a:rPr b="1" lang="en-US" spc="-1" strike="noStrike" sz="2900">
                <a:solidFill>
                  <a:srgbClr val="000000"/>
                </a:solidFill>
                <a:latin typeface="Arial"/>
                <a:ea typeface="ＭＳ Ｐゴシック"/>
              </a:rPr>
              <a:t>Results</a:t>
            </a:r>
            <a:endParaRPr b="0" lang="en-US" spc="-1" strike="noStrike" sz="2900">
              <a:latin typeface="Arial"/>
            </a:endParaRPr>
          </a:p>
          <a:p>
            <a:pPr algn="just" marL="326880">
              <a:lnSpc>
                <a:spcPct val="100000"/>
              </a:lnSpc>
              <a:spcBef>
                <a:spcPts val="862"/>
              </a:spcBef>
            </a:pPr>
            <a:r>
              <a:rPr b="0" lang="en-US" spc="-1" strike="noStrike" sz="2400">
                <a:solidFill>
                  <a:srgbClr val="000000"/>
                </a:solidFill>
                <a:latin typeface="Arial"/>
                <a:ea typeface="ＭＳ Ｐゴシック"/>
              </a:rPr>
              <a:t>Our Gradient Boost classifier performed the best of the models that we explored, however, it still did not fully reach our desired prediction accuracy of 60% per period. We were able to achieve accuracies between 35-45% for periods 1 – 3, with the models getting more accurate as the games progressed. Interestingly, the model was capable of predicting the goal differentials of overtime periods with a ~75% accuracy. To achieve these results, the outcomes were binned to fit in {-1,0,1} goal differential, and we used a grid search to optimize the parameters of the model. A forward step-wise feature selection was performed for each period to determine which features were most important in predicting the outcomes of the period. </a:t>
            </a:r>
            <a:endParaRPr b="0" lang="en-US" spc="-1" strike="noStrike" sz="2400">
              <a:latin typeface="Arial"/>
            </a:endParaRPr>
          </a:p>
        </p:txBody>
      </p:sp>
      <p:sp>
        <p:nvSpPr>
          <p:cNvPr id="47" name="CustomShape 4"/>
          <p:cNvSpPr/>
          <p:nvPr/>
        </p:nvSpPr>
        <p:spPr>
          <a:xfrm>
            <a:off x="22345560" y="17221320"/>
            <a:ext cx="10066680" cy="4266000"/>
          </a:xfrm>
          <a:prstGeom prst="roundRect">
            <a:avLst>
              <a:gd fmla="val 2269" name="adj"/>
            </a:avLst>
          </a:prstGeom>
          <a:solidFill>
            <a:srgbClr val="EEF7F8"/>
          </a:solidFill>
          <a:ln w="76320">
            <a:solidFill>
              <a:srgbClr val="000000"/>
            </a:solidFill>
            <a:round/>
          </a:ln>
        </p:spPr>
        <p:style>
          <a:lnRef idx="0"/>
          <a:fillRef idx="0"/>
          <a:effectRef idx="0"/>
          <a:fontRef idx="minor"/>
        </p:style>
        <p:txBody>
          <a:bodyPr bIns="0" lIns="0" numCol="1" rIns="0" tIns="0"/>
          <a:lstStyle/>
          <a:p>
            <a:pPr algn="ctr" indent="-648360" marL="976320">
              <a:lnSpc>
                <a:spcPct val="100000"/>
              </a:lnSpc>
            </a:pPr>
            <a:r>
              <a:rPr b="1" lang="en-US" spc="-1" strike="noStrike" sz="2600">
                <a:solidFill>
                  <a:srgbClr val="000000"/>
                </a:solidFill>
                <a:latin typeface="Arial"/>
                <a:ea typeface="ＭＳ Ｐゴシック"/>
              </a:rPr>
              <a:t>References</a:t>
            </a:r>
            <a:endParaRPr b="0" lang="en-US" spc="-1" strike="noStrike" sz="2600">
              <a:latin typeface="Arial"/>
            </a:endParaRPr>
          </a:p>
          <a:p>
            <a:pPr indent="-648360" marL="976320">
              <a:lnSpc>
                <a:spcPct val="100000"/>
              </a:lnSpc>
              <a:spcBef>
                <a:spcPts val="862"/>
              </a:spcBef>
            </a:pPr>
            <a:r>
              <a:rPr b="0" lang="en-US" spc="-1" strike="noStrike" sz="1800">
                <a:solidFill>
                  <a:srgbClr val="000000"/>
                </a:solidFill>
                <a:latin typeface="Arial"/>
                <a:ea typeface="ＭＳ Ｐゴシック"/>
              </a:rPr>
              <a:t>Weissbock, J., Viktor, H., Inkpen, D.: Use of performance metrics to forecast success in the national hockey league. European Conference on Machine Learning: Sports Analytics and Machine Learning Workshop (2013) http://ceur-ws.org/Vol-1969/paper-06.pdf </a:t>
            </a:r>
            <a:endParaRPr b="0" lang="en-US" spc="-1" strike="noStrike" sz="1800">
              <a:latin typeface="Arial"/>
            </a:endParaRPr>
          </a:p>
          <a:p>
            <a:pPr indent="-648360" marL="976320">
              <a:lnSpc>
                <a:spcPct val="100000"/>
              </a:lnSpc>
              <a:spcBef>
                <a:spcPts val="862"/>
              </a:spcBef>
            </a:pPr>
            <a:r>
              <a:rPr b="0" lang="en-US" spc="-1" strike="noStrike" sz="1800">
                <a:solidFill>
                  <a:srgbClr val="000000"/>
                </a:solidFill>
                <a:latin typeface="Arial"/>
                <a:ea typeface="ＭＳ Ｐゴシック"/>
              </a:rPr>
              <a:t>Pischedda, Gianni: Predicting NHL Match Outcomes with ML Models. In: International Journal of Computer Applications (0975 – 8887), Volume 101– No.9, September 2014. (2014) http://citeseerx.ist.psu.edu/viewdoc/download?doi=10.1.1.735.795&amp;rep=rep1&amp;type=pdf</a:t>
            </a:r>
            <a:endParaRPr b="0" lang="en-US" spc="-1" strike="noStrike" sz="1800">
              <a:latin typeface="Arial"/>
            </a:endParaRPr>
          </a:p>
          <a:p>
            <a:pPr indent="-648360" marL="976320">
              <a:lnSpc>
                <a:spcPct val="100000"/>
              </a:lnSpc>
              <a:spcBef>
                <a:spcPts val="862"/>
              </a:spcBef>
            </a:pPr>
            <a:r>
              <a:rPr b="0" lang="en-US" spc="-1" strike="noStrike" sz="1800">
                <a:solidFill>
                  <a:srgbClr val="000000"/>
                </a:solidFill>
                <a:latin typeface="Arial"/>
                <a:ea typeface="ＭＳ Ｐゴシック"/>
              </a:rPr>
              <a:t>Weissbock, Josh; Inkpen, Diana: Combining Textual Pre-game Reports and Statistical Data for Predicting Success in the National Hockey League. In:  Advances in Artificial Intelligence 27th Canadian Conference on Artificial Intelligence, Canadian AI 2014, Montréal, QC, Canada, May 6-9, 2014. (2014) </a:t>
            </a:r>
            <a:endParaRPr b="0" lang="en-US" spc="-1" strike="noStrike" sz="1800">
              <a:latin typeface="Arial"/>
            </a:endParaRPr>
          </a:p>
          <a:p>
            <a:pPr indent="-648360" marL="976320">
              <a:lnSpc>
                <a:spcPct val="100000"/>
              </a:lnSpc>
              <a:spcBef>
                <a:spcPts val="862"/>
              </a:spcBef>
            </a:pPr>
            <a:endParaRPr b="0" lang="en-US" spc="-1" strike="noStrike" sz="1800">
              <a:latin typeface="Arial"/>
            </a:endParaRPr>
          </a:p>
        </p:txBody>
      </p:sp>
      <p:pic>
        <p:nvPicPr>
          <p:cNvPr id="48" name="Picture 1"/>
          <p:cNvPicPr/>
          <p:nvPr/>
        </p:nvPicPr>
        <p:blipFill>
          <a:blip r:embed="rId3"/>
          <a:stretch/>
        </p:blipFill>
        <p:spPr>
          <a:xfrm>
            <a:off x="2971800" y="507960"/>
            <a:ext cx="4799520" cy="2462760"/>
          </a:xfrm>
          <a:prstGeom prst="rect">
            <a:avLst/>
          </a:prstGeom>
          <a:ln>
            <a:noFill/>
          </a:ln>
        </p:spPr>
      </p:pic>
      <p:pic>
        <p:nvPicPr>
          <p:cNvPr id="49" name="Picture 2"/>
          <p:cNvPicPr/>
          <p:nvPr/>
        </p:nvPicPr>
        <p:blipFill>
          <a:blip r:embed="rId4"/>
          <a:stretch/>
        </p:blipFill>
        <p:spPr>
          <a:xfrm>
            <a:off x="25526880" y="457200"/>
            <a:ext cx="3961440" cy="2970720"/>
          </a:xfrm>
          <a:prstGeom prst="rect">
            <a:avLst/>
          </a:prstGeom>
          <a:ln>
            <a:noFill/>
          </a:ln>
        </p:spPr>
      </p:pic>
      <p:pic>
        <p:nvPicPr>
          <p:cNvPr id="50" name=""/>
          <p:cNvPicPr/>
          <p:nvPr/>
        </p:nvPicPr>
        <p:blipFill>
          <a:blip r:embed="rId5"/>
          <a:stretch/>
        </p:blipFill>
        <p:spPr>
          <a:xfrm>
            <a:off x="17280360" y="16301520"/>
            <a:ext cx="4374000" cy="4388760"/>
          </a:xfrm>
          <a:prstGeom prst="rect">
            <a:avLst/>
          </a:prstGeom>
          <a:ln>
            <a:noFill/>
          </a:ln>
        </p:spPr>
      </p:pic>
      <p:sp>
        <p:nvSpPr>
          <p:cNvPr id="51" name="CustomShape 5"/>
          <p:cNvSpPr/>
          <p:nvPr/>
        </p:nvSpPr>
        <p:spPr>
          <a:xfrm>
            <a:off x="18786600" y="15145200"/>
            <a:ext cx="180360" cy="232200"/>
          </a:xfrm>
          <a:prstGeom prst="rect">
            <a:avLst/>
          </a:prstGeom>
          <a:noFill/>
          <a:ln>
            <a:noFill/>
          </a:ln>
        </p:spPr>
        <p:style>
          <a:lnRef idx="0"/>
          <a:fillRef idx="0"/>
          <a:effectRef idx="0"/>
          <a:fontRef idx="minor"/>
        </p:style>
      </p:sp>
      <p:pic>
        <p:nvPicPr>
          <p:cNvPr id="52" name=""/>
          <p:cNvPicPr/>
          <p:nvPr/>
        </p:nvPicPr>
        <p:blipFill>
          <a:blip r:embed="rId6"/>
          <a:stretch/>
        </p:blipFill>
        <p:spPr>
          <a:xfrm>
            <a:off x="10623960" y="10577520"/>
            <a:ext cx="6217200" cy="4662720"/>
          </a:xfrm>
          <a:prstGeom prst="rect">
            <a:avLst/>
          </a:prstGeom>
          <a:ln>
            <a:noFill/>
          </a:ln>
        </p:spPr>
      </p:pic>
      <p:pic>
        <p:nvPicPr>
          <p:cNvPr id="53" name=""/>
          <p:cNvPicPr/>
          <p:nvPr/>
        </p:nvPicPr>
        <p:blipFill>
          <a:blip r:embed="rId7"/>
          <a:stretch/>
        </p:blipFill>
        <p:spPr>
          <a:xfrm>
            <a:off x="16315200" y="10581480"/>
            <a:ext cx="6217560" cy="4663080"/>
          </a:xfrm>
          <a:prstGeom prst="rect">
            <a:avLst/>
          </a:prstGeom>
          <a:ln>
            <a:noFill/>
          </a:ln>
        </p:spPr>
      </p:pic>
      <p:sp>
        <p:nvSpPr>
          <p:cNvPr id="54" name="CustomShape 6"/>
          <p:cNvSpPr/>
          <p:nvPr/>
        </p:nvSpPr>
        <p:spPr>
          <a:xfrm>
            <a:off x="22345560" y="10312560"/>
            <a:ext cx="10066680" cy="6552000"/>
          </a:xfrm>
          <a:prstGeom prst="roundRect">
            <a:avLst>
              <a:gd fmla="val 2269" name="adj"/>
            </a:avLst>
          </a:prstGeom>
          <a:solidFill>
            <a:srgbClr val="EEF7F8"/>
          </a:solidFill>
          <a:ln w="76320">
            <a:solidFill>
              <a:srgbClr val="000000"/>
            </a:solidFill>
            <a:round/>
          </a:ln>
        </p:spPr>
        <p:style>
          <a:lnRef idx="0"/>
          <a:fillRef idx="0"/>
          <a:effectRef idx="0"/>
          <a:fontRef idx="minor"/>
        </p:style>
        <p:txBody>
          <a:bodyPr bIns="0" lIns="0" numCol="1" rIns="137160" tIns="0"/>
          <a:lstStyle/>
          <a:p>
            <a:pPr algn="ctr" marL="326880">
              <a:lnSpc>
                <a:spcPct val="100000"/>
              </a:lnSpc>
            </a:pPr>
            <a:r>
              <a:rPr b="1" lang="en-US" spc="-1" strike="noStrike" sz="2900">
                <a:solidFill>
                  <a:srgbClr val="000000"/>
                </a:solidFill>
                <a:latin typeface="Arial"/>
                <a:ea typeface="ＭＳ Ｐゴシック"/>
              </a:rPr>
              <a:t>Discussion</a:t>
            </a:r>
            <a:endParaRPr b="0" lang="en-US" spc="-1" strike="noStrike" sz="2900">
              <a:latin typeface="Arial"/>
            </a:endParaRPr>
          </a:p>
          <a:p>
            <a:pPr algn="just" marL="326880">
              <a:lnSpc>
                <a:spcPct val="100000"/>
              </a:lnSpc>
              <a:spcBef>
                <a:spcPts val="862"/>
              </a:spcBef>
            </a:pPr>
            <a:r>
              <a:rPr b="0" lang="en-US" spc="-1" strike="noStrike" sz="2400">
                <a:solidFill>
                  <a:srgbClr val="000000"/>
                </a:solidFill>
                <a:latin typeface="Arial"/>
                <a:ea typeface="ＭＳ Ｐゴシック"/>
              </a:rPr>
              <a:t>	</a:t>
            </a:r>
            <a:r>
              <a:rPr b="0" lang="en-US" spc="-1" strike="noStrike" sz="2400">
                <a:solidFill>
                  <a:srgbClr val="000000"/>
                </a:solidFill>
                <a:latin typeface="Arial"/>
                <a:ea typeface="ＭＳ Ｐゴシック"/>
              </a:rPr>
              <a:t>The ability to predict the outcome for overtime is considered a significant contribution. While predicting the goal differential for each period was perhaps to difficult for the scope of this research effort, there are a number of reasons why the overtime period was as accurate as it was. First, there less classes of goal differential with a sudden death overtime format. When analyzing the features that were used in the models it was interesting to see how some features changed, while others were important across all the periods. For example, penalty differential was important in all the periods, while the number of hits was most important in the first and overtime periods, or the blocked shot differential only proved important in the third period. In terms of predicting goal differential, we may have had better results if we attempted to calculate a goal differential and allowed non-integer values to be a result, and while goals are only counted in integers, a fractional goal differential extrapolated over an entire season could have a significant impact on a teams placement in the standings.</a:t>
            </a:r>
            <a:endParaRPr b="0" lang="en-US" spc="-1" strike="noStrike" sz="2400">
              <a:latin typeface="Arial"/>
            </a:endParaRPr>
          </a:p>
        </p:txBody>
      </p:sp>
      <p:sp>
        <p:nvSpPr>
          <p:cNvPr id="55" name="CustomShape 7"/>
          <p:cNvSpPr/>
          <p:nvPr/>
        </p:nvSpPr>
        <p:spPr>
          <a:xfrm>
            <a:off x="503280" y="8954280"/>
            <a:ext cx="10066680" cy="8219880"/>
          </a:xfrm>
          <a:prstGeom prst="roundRect">
            <a:avLst>
              <a:gd fmla="val 2269" name="adj"/>
            </a:avLst>
          </a:prstGeom>
          <a:solidFill>
            <a:srgbClr val="EEF7F8"/>
          </a:solidFill>
          <a:ln w="76320">
            <a:solidFill>
              <a:srgbClr val="000000"/>
            </a:solidFill>
            <a:round/>
          </a:ln>
        </p:spPr>
        <p:style>
          <a:lnRef idx="0"/>
          <a:fillRef idx="0"/>
          <a:effectRef idx="0"/>
          <a:fontRef idx="minor"/>
        </p:style>
        <p:txBody>
          <a:bodyPr bIns="0" lIns="0" numCol="1" rIns="137160" tIns="0"/>
          <a:lstStyle/>
          <a:p>
            <a:pPr algn="ctr" marL="326880">
              <a:lnSpc>
                <a:spcPct val="100000"/>
              </a:lnSpc>
            </a:pPr>
            <a:r>
              <a:rPr b="1" lang="en-US" spc="-1" strike="noStrike" sz="2900">
                <a:solidFill>
                  <a:srgbClr val="000000"/>
                </a:solidFill>
                <a:latin typeface="Arial"/>
                <a:ea typeface="ＭＳ Ｐゴシック"/>
              </a:rPr>
              <a:t>Methods</a:t>
            </a:r>
            <a:endParaRPr b="0" lang="en-US" spc="-1" strike="noStrike" sz="2900">
              <a:latin typeface="Arial"/>
            </a:endParaRPr>
          </a:p>
          <a:p>
            <a:pPr algn="just" marL="326880">
              <a:lnSpc>
                <a:spcPct val="100000"/>
              </a:lnSpc>
              <a:spcBef>
                <a:spcPts val="862"/>
              </a:spcBef>
            </a:pPr>
            <a:r>
              <a:rPr b="0" lang="en-US" spc="-1" strike="noStrike" sz="2400">
                <a:solidFill>
                  <a:srgbClr val="000000"/>
                </a:solidFill>
                <a:latin typeface="Arial"/>
                <a:ea typeface="ＭＳ Ｐゴシック"/>
              </a:rPr>
              <a:t>Our approach to address the problem iterated through three steps over multiple phases. The first step was to prepare the data. Once the data was prepared, we performed a number of visualizations around the data to get an understanding of relationships between features and the end of period goal differential. Once we had an understanding of the relationships between the features, we ran them through different machine learning classifiers based on the results we were seeking. We did not seek a binary prediction, but a goal differential which is a bit more challenging. Furthermore, as we settled on our models we experimented with different normalization approaches and ran a grid search on our classifier to help fine tune the results. Several classifiers will be tested including a gradient boost, random forest, and KNN. The gradient boosting classifier performed the best, and we used that to perform the search for which features were the most important. When our results were output we output confusion matrices to help us interpret how our model was performing relative to the other potential outcomes of the model. We performed forward stepwise selection to determine the best subset of features to be used to predict the outcomes of each period, and used the best subset per period to train and predict the models for the individual periods.</a:t>
            </a:r>
            <a:endParaRPr b="0" lang="en-US" spc="-1" strike="noStrike" sz="2400">
              <a:latin typeface="Arial"/>
            </a:endParaRPr>
          </a:p>
        </p:txBody>
      </p:sp>
      <p:grpSp>
        <p:nvGrpSpPr>
          <p:cNvPr id="56" name="Group 8"/>
          <p:cNvGrpSpPr/>
          <p:nvPr/>
        </p:nvGrpSpPr>
        <p:grpSpPr>
          <a:xfrm>
            <a:off x="11286000" y="15950520"/>
            <a:ext cx="5394960" cy="5125320"/>
            <a:chOff x="11286000" y="15950520"/>
            <a:chExt cx="5394960" cy="5125320"/>
          </a:xfrm>
        </p:grpSpPr>
        <p:pic>
          <p:nvPicPr>
            <p:cNvPr id="57" name=""/>
            <p:cNvPicPr/>
            <p:nvPr/>
          </p:nvPicPr>
          <p:blipFill>
            <a:blip r:embed="rId8"/>
            <a:stretch/>
          </p:blipFill>
          <p:spPr>
            <a:xfrm>
              <a:off x="11286000" y="15950520"/>
              <a:ext cx="5394960" cy="4465800"/>
            </a:xfrm>
            <a:prstGeom prst="rect">
              <a:avLst/>
            </a:prstGeom>
            <a:ln>
              <a:noFill/>
            </a:ln>
          </p:spPr>
        </p:pic>
        <p:sp>
          <p:nvSpPr>
            <p:cNvPr id="58" name="TextShape 9"/>
            <p:cNvSpPr txBox="1"/>
            <p:nvPr/>
          </p:nvSpPr>
          <p:spPr>
            <a:xfrm>
              <a:off x="11834640" y="20473560"/>
              <a:ext cx="3931920" cy="602280"/>
            </a:xfrm>
            <a:prstGeom prst="rect">
              <a:avLst/>
            </a:prstGeom>
            <a:noFill/>
            <a:ln>
              <a:noFill/>
            </a:ln>
          </p:spPr>
          <p:txBody>
            <a:bodyPr bIns="45000" lIns="90000" numCol="1" rIns="90000" tIns="45000"/>
            <a:lstStyle/>
            <a:p>
              <a:r>
                <a:rPr b="1" lang="en-US" spc="-1" strike="noStrike" sz="1800">
                  <a:latin typeface="Arial"/>
                </a:rPr>
                <a:t>Overtime Period Confusion Matrix</a:t>
              </a:r>
              <a:endParaRPr b="0" lang="en-US" spc="-1" strike="noStrike" sz="1800">
                <a:latin typeface="Arial"/>
              </a:endParaRPr>
            </a:p>
          </p:txBody>
        </p:sp>
      </p:grpSp>
      <p:sp>
        <p:nvSpPr>
          <p:cNvPr id="59" name="CustomShape 10"/>
          <p:cNvSpPr/>
          <p:nvPr/>
        </p:nvSpPr>
        <p:spPr>
          <a:xfrm>
            <a:off x="515520" y="17405280"/>
            <a:ext cx="10066680" cy="4266000"/>
          </a:xfrm>
          <a:prstGeom prst="roundRect">
            <a:avLst>
              <a:gd fmla="val 2269" name="adj"/>
            </a:avLst>
          </a:prstGeom>
          <a:solidFill>
            <a:srgbClr val="EEF7F8"/>
          </a:solidFill>
          <a:ln w="76320">
            <a:solidFill>
              <a:srgbClr val="000000"/>
            </a:solidFill>
            <a:round/>
          </a:ln>
        </p:spPr>
        <p:style>
          <a:lnRef idx="0"/>
          <a:fillRef idx="0"/>
          <a:effectRef idx="0"/>
          <a:fontRef idx="minor"/>
        </p:style>
        <p:txBody>
          <a:bodyPr bIns="0" lIns="137160" numCol="1" rIns="137160" tIns="0"/>
          <a:lstStyle/>
          <a:p>
            <a:pPr algn="ctr" indent="-648360" marL="976320">
              <a:lnSpc>
                <a:spcPct val="100000"/>
              </a:lnSpc>
              <a:spcBef>
                <a:spcPts val="862"/>
              </a:spcBef>
            </a:pPr>
            <a:r>
              <a:rPr b="1" lang="en-US" spc="-1" strike="noStrike" sz="2600">
                <a:solidFill>
                  <a:srgbClr val="000000"/>
                </a:solidFill>
                <a:latin typeface="Arial"/>
                <a:ea typeface="ＭＳ Ｐゴシック"/>
              </a:rPr>
              <a:t>Data</a:t>
            </a:r>
            <a:endParaRPr b="0" lang="en-US" spc="-1" strike="noStrike" sz="2600">
              <a:latin typeface="Arial"/>
            </a:endParaRPr>
          </a:p>
          <a:p>
            <a:pPr algn="just"/>
            <a:r>
              <a:rPr b="0" lang="en-US" spc="-1" strike="noStrike" sz="2200">
                <a:latin typeface="Arial"/>
              </a:rPr>
              <a:t>The data for this work was obtained from Kaggle, </a:t>
            </a:r>
            <a:r>
              <a:rPr b="0" lang="en-US" spc="-1" strike="noStrike" sz="2200">
                <a:latin typeface="Arial"/>
              </a:rPr>
              <a:t>comprised of 3.6 million plays over 11,400 </a:t>
            </a:r>
            <a:r>
              <a:rPr b="0" lang="en-US" spc="-1" strike="noStrike" sz="2200">
                <a:latin typeface="Arial"/>
              </a:rPr>
              <a:t>games over the course of 3 full seasons. The </a:t>
            </a:r>
            <a:r>
              <a:rPr b="0" lang="en-US" spc="-1" strike="noStrike" sz="2200">
                <a:latin typeface="Arial"/>
              </a:rPr>
              <a:t>plays including the standard stats recorded by </a:t>
            </a:r>
            <a:r>
              <a:rPr b="0" lang="en-US" spc="-1" strike="noStrike" sz="2200">
                <a:latin typeface="Arial"/>
              </a:rPr>
              <a:t>the NHL goals, penalties, shots on goal, blocked </a:t>
            </a:r>
            <a:r>
              <a:rPr b="0" lang="en-US" spc="-1" strike="noStrike" sz="2200">
                <a:latin typeface="Arial"/>
              </a:rPr>
              <a:t>shot, hits, faceoffs, takeaways, giveaways, and </a:t>
            </a:r>
            <a:r>
              <a:rPr b="0" lang="en-US" spc="-1" strike="noStrike" sz="2200">
                <a:latin typeface="Arial"/>
              </a:rPr>
              <a:t>missed shots. This data was synchronized with </a:t>
            </a:r>
            <a:r>
              <a:rPr b="0" lang="en-US" spc="-1" strike="noStrike" sz="2200">
                <a:latin typeface="Arial"/>
              </a:rPr>
              <a:t>8.9 million shifts for the same games (a shift is </a:t>
            </a:r>
            <a:r>
              <a:rPr b="0" lang="en-US" spc="-1" strike="noStrike" sz="2200">
                <a:latin typeface="Arial"/>
              </a:rPr>
              <a:t>defined as a consecutive time on ice for a player, </a:t>
            </a:r>
            <a:r>
              <a:rPr b="0" lang="en-US" spc="-1" strike="noStrike" sz="2200">
                <a:latin typeface="Arial"/>
              </a:rPr>
              <a:t>typically 20-40 seconds, and a player might have </a:t>
            </a:r>
            <a:r>
              <a:rPr b="0" lang="en-US" spc="-1" strike="noStrike" sz="2200">
                <a:latin typeface="Arial"/>
              </a:rPr>
              <a:t>40 shifts over the course of a single game). This </a:t>
            </a:r>
            <a:r>
              <a:rPr b="0" lang="en-US" spc="-1" strike="noStrike" sz="2200">
                <a:latin typeface="Arial"/>
              </a:rPr>
              <a:t>data was then split by home and away, the </a:t>
            </a:r>
            <a:r>
              <a:rPr b="0" lang="en-US" spc="-1" strike="noStrike" sz="2200">
                <a:latin typeface="Arial"/>
              </a:rPr>
              <a:t>artificial split we used as the easiest way to </a:t>
            </a:r>
            <a:r>
              <a:rPr b="0" lang="en-US" spc="-1" strike="noStrike" sz="2200">
                <a:latin typeface="Arial"/>
              </a:rPr>
              <a:t>differentiate teams. This resulted in a feature set </a:t>
            </a:r>
            <a:r>
              <a:rPr b="0" lang="en-US" spc="-1" strike="noStrike" sz="2200">
                <a:latin typeface="Arial"/>
              </a:rPr>
              <a:t>made up of 37,589 periods for which we had </a:t>
            </a:r>
            <a:r>
              <a:rPr b="0" lang="en-US" spc="-1" strike="noStrike" sz="2200">
                <a:latin typeface="Arial"/>
              </a:rPr>
              <a:t>valid statistics and 19 statistical measurements, </a:t>
            </a:r>
            <a:r>
              <a:rPr b="0" lang="en-US" spc="-1" strike="noStrike" sz="2200">
                <a:latin typeface="Arial"/>
              </a:rPr>
              <a:t>originally given as raw counts that were </a:t>
            </a:r>
            <a:r>
              <a:rPr b="0" lang="en-US" spc="-1" strike="noStrike" sz="2200">
                <a:latin typeface="Arial"/>
              </a:rPr>
              <a:t>normalized and scaled.</a:t>
            </a:r>
            <a:endParaRPr b="0" lang="en-US" spc="-1" strike="noStrike" sz="2200">
              <a:latin typeface="Arial"/>
            </a:endParaRPr>
          </a:p>
        </p:txBody>
      </p:sp>
      <p:grpSp>
        <p:nvGrpSpPr>
          <p:cNvPr id="60" name="Group 11"/>
          <p:cNvGrpSpPr/>
          <p:nvPr/>
        </p:nvGrpSpPr>
        <p:grpSpPr>
          <a:xfrm>
            <a:off x="11178000" y="2905560"/>
            <a:ext cx="10685880" cy="8067240"/>
            <a:chOff x="11178000" y="2905560"/>
            <a:chExt cx="10685880" cy="8067240"/>
          </a:xfrm>
        </p:grpSpPr>
        <p:sp>
          <p:nvSpPr>
            <p:cNvPr id="61" name="CustomShape 12"/>
            <p:cNvSpPr/>
            <p:nvPr/>
          </p:nvSpPr>
          <p:spPr>
            <a:xfrm>
              <a:off x="18786600" y="7936560"/>
              <a:ext cx="1695600" cy="1572840"/>
            </a:xfrm>
            <a:prstGeom prst="rect">
              <a:avLst/>
            </a:prstGeom>
            <a:noFill/>
            <a:ln>
              <a:noFill/>
            </a:ln>
          </p:spPr>
          <p:style>
            <a:lnRef idx="0"/>
            <a:fillRef idx="0"/>
            <a:effectRef idx="0"/>
            <a:fontRef idx="minor"/>
          </p:style>
        </p:sp>
        <p:sp>
          <p:nvSpPr>
            <p:cNvPr id="62" name="CustomShape 13"/>
            <p:cNvSpPr/>
            <p:nvPr/>
          </p:nvSpPr>
          <p:spPr>
            <a:xfrm>
              <a:off x="12893040" y="3383280"/>
              <a:ext cx="6073920" cy="4785480"/>
            </a:xfrm>
            <a:prstGeom prst="rect">
              <a:avLst/>
            </a:prstGeom>
            <a:noFill/>
            <a:ln>
              <a:noFill/>
            </a:ln>
          </p:spPr>
          <p:style>
            <a:lnRef idx="0"/>
            <a:fillRef idx="0"/>
            <a:effectRef idx="0"/>
            <a:fontRef idx="minor"/>
          </p:style>
        </p:sp>
        <p:sp>
          <p:nvSpPr>
            <p:cNvPr id="63" name="CustomShape 14"/>
            <p:cNvSpPr/>
            <p:nvPr/>
          </p:nvSpPr>
          <p:spPr>
            <a:xfrm>
              <a:off x="18786600" y="7936560"/>
              <a:ext cx="180360" cy="232200"/>
            </a:xfrm>
            <a:prstGeom prst="rect">
              <a:avLst/>
            </a:prstGeom>
            <a:noFill/>
            <a:ln>
              <a:noFill/>
            </a:ln>
          </p:spPr>
          <p:style>
            <a:lnRef idx="0"/>
            <a:fillRef idx="0"/>
            <a:effectRef idx="0"/>
            <a:fontRef idx="minor"/>
          </p:style>
        </p:sp>
        <p:pic>
          <p:nvPicPr>
            <p:cNvPr id="64" name=""/>
            <p:cNvPicPr/>
            <p:nvPr/>
          </p:nvPicPr>
          <p:blipFill>
            <a:blip r:embed="rId9"/>
            <a:stretch/>
          </p:blipFill>
          <p:spPr>
            <a:xfrm>
              <a:off x="11178000" y="2905560"/>
              <a:ext cx="10240920" cy="7676640"/>
            </a:xfrm>
            <a:prstGeom prst="rect">
              <a:avLst/>
            </a:prstGeom>
            <a:ln>
              <a:noFill/>
            </a:ln>
          </p:spPr>
        </p:pic>
        <p:sp>
          <p:nvSpPr>
            <p:cNvPr id="65" name="TextShape 15"/>
            <p:cNvSpPr txBox="1"/>
            <p:nvPr/>
          </p:nvSpPr>
          <p:spPr>
            <a:xfrm>
              <a:off x="11256840" y="10424160"/>
              <a:ext cx="10607040" cy="548640"/>
            </a:xfrm>
            <a:prstGeom prst="rect">
              <a:avLst/>
            </a:prstGeom>
            <a:noFill/>
            <a:ln>
              <a:noFill/>
            </a:ln>
          </p:spPr>
          <p:txBody>
            <a:bodyPr bIns="45000" lIns="90000" numCol="1" rIns="90000" tIns="45000"/>
            <a:lstStyle/>
            <a:p>
              <a:r>
                <a:rPr b="1" lang="en-US" spc="-1" strike="noStrike" sz="2000">
                  <a:latin typeface="Arial"/>
                </a:rPr>
                <a:t>Fig 1.</a:t>
              </a:r>
              <a:r>
                <a:rPr b="0" lang="en-US" spc="-1" strike="noStrike" sz="2000">
                  <a:latin typeface="Arial"/>
                </a:rPr>
                <a:t> A violin plot of the difference between home and away attributes vs. the outcome.</a:t>
              </a:r>
              <a:endParaRPr b="1" lang="en-US" spc="-1" strike="noStrike" sz="2000">
                <a:latin typeface="Arial"/>
              </a:endParaRPr>
            </a:p>
          </p:txBody>
        </p:sp>
      </p:grpSp>
      <p:sp>
        <p:nvSpPr>
          <p:cNvPr id="66" name="TextShape 16"/>
          <p:cNvSpPr txBox="1"/>
          <p:nvPr/>
        </p:nvSpPr>
        <p:spPr>
          <a:xfrm>
            <a:off x="10989000" y="15244560"/>
            <a:ext cx="5852160" cy="602280"/>
          </a:xfrm>
          <a:prstGeom prst="rect">
            <a:avLst/>
          </a:prstGeom>
          <a:noFill/>
          <a:ln>
            <a:noFill/>
          </a:ln>
        </p:spPr>
        <p:txBody>
          <a:bodyPr bIns="45000" lIns="90000" numCol="1" rIns="90000" tIns="45000"/>
          <a:lstStyle/>
          <a:p>
            <a:r>
              <a:rPr b="1" lang="en-US" spc="-1" strike="noStrike" sz="1800">
                <a:latin typeface="Arial"/>
              </a:rPr>
              <a:t>Fig 2.</a:t>
            </a:r>
            <a:r>
              <a:rPr b="0" lang="en-US" spc="-1" strike="noStrike" sz="1800">
                <a:latin typeface="Arial"/>
              </a:rPr>
              <a:t> A density plot of away penalties to goal differential</a:t>
            </a:r>
            <a:endParaRPr b="1" lang="en-US" spc="-1" strike="noStrike" sz="1800">
              <a:latin typeface="Arial"/>
            </a:endParaRPr>
          </a:p>
        </p:txBody>
      </p:sp>
      <p:sp>
        <p:nvSpPr>
          <p:cNvPr id="67" name="TextShape 17"/>
          <p:cNvSpPr txBox="1"/>
          <p:nvPr/>
        </p:nvSpPr>
        <p:spPr>
          <a:xfrm>
            <a:off x="16841160" y="15244920"/>
            <a:ext cx="5852160" cy="602280"/>
          </a:xfrm>
          <a:prstGeom prst="rect">
            <a:avLst/>
          </a:prstGeom>
          <a:noFill/>
          <a:ln>
            <a:noFill/>
          </a:ln>
        </p:spPr>
        <p:txBody>
          <a:bodyPr bIns="45000" lIns="90000" numCol="1" rIns="90000" tIns="45000"/>
          <a:lstStyle/>
          <a:p>
            <a:r>
              <a:rPr b="1" lang="en-US" spc="-1" strike="noStrike" sz="1800">
                <a:latin typeface="Arial"/>
              </a:rPr>
              <a:t>Fig 3.</a:t>
            </a:r>
            <a:r>
              <a:rPr b="0" lang="en-US" spc="-1" strike="noStrike" sz="1800">
                <a:latin typeface="Arial"/>
              </a:rPr>
              <a:t> A density plot of home penalties to goal differential</a:t>
            </a:r>
            <a:endParaRPr b="1" lang="en-US" spc="-1" strike="noStrike" sz="1800">
              <a:latin typeface="Arial"/>
            </a:endParaRPr>
          </a:p>
        </p:txBody>
      </p:sp>
      <p:sp>
        <p:nvSpPr>
          <p:cNvPr id="68" name="TextShape 18"/>
          <p:cNvSpPr txBox="1"/>
          <p:nvPr/>
        </p:nvSpPr>
        <p:spPr>
          <a:xfrm>
            <a:off x="10864440" y="20786400"/>
            <a:ext cx="6309360" cy="858240"/>
          </a:xfrm>
          <a:prstGeom prst="rect">
            <a:avLst/>
          </a:prstGeom>
          <a:noFill/>
          <a:ln>
            <a:noFill/>
          </a:ln>
        </p:spPr>
        <p:txBody>
          <a:bodyPr bIns="45000" lIns="90000" numCol="1" rIns="90000" tIns="45000"/>
          <a:lstStyle/>
          <a:p>
            <a:r>
              <a:rPr b="1" lang="en-US" spc="-1" strike="noStrike" sz="1800">
                <a:latin typeface="Arial"/>
              </a:rPr>
              <a:t>Fig 4.</a:t>
            </a:r>
            <a:r>
              <a:rPr b="0" lang="en-US" spc="-1" strike="noStrike" sz="1800">
                <a:latin typeface="Arial"/>
              </a:rPr>
              <a:t> A confustion matrix of the goal differential predicted for overtime periods. The model had a 75% accuracy for predicting goal differential.</a:t>
            </a:r>
            <a:endParaRPr b="1" lang="en-US" spc="-1" strike="noStrike" sz="1800">
              <a:latin typeface="Arial"/>
            </a:endParaRPr>
          </a:p>
        </p:txBody>
      </p:sp>
      <p:sp>
        <p:nvSpPr>
          <p:cNvPr id="69" name="TextShape 19"/>
          <p:cNvSpPr txBox="1"/>
          <p:nvPr/>
        </p:nvSpPr>
        <p:spPr>
          <a:xfrm>
            <a:off x="17280360" y="20690280"/>
            <a:ext cx="4573800" cy="602280"/>
          </a:xfrm>
          <a:prstGeom prst="rect">
            <a:avLst/>
          </a:prstGeom>
          <a:noFill/>
          <a:ln>
            <a:noFill/>
          </a:ln>
        </p:spPr>
        <p:txBody>
          <a:bodyPr bIns="45000" lIns="90000" numCol="1" rIns="90000" tIns="45000"/>
          <a:lstStyle/>
          <a:p>
            <a:r>
              <a:rPr b="1" lang="en-US" spc="-1" strike="noStrike" sz="1800">
                <a:latin typeface="Arial"/>
              </a:rPr>
              <a:t>Fig 5. </a:t>
            </a:r>
            <a:r>
              <a:rPr b="0" lang="en-US" spc="-1" strike="noStrike" sz="1800">
                <a:latin typeface="Arial"/>
              </a:rPr>
              <a:t>A joint plot of the penalty differential and goal differential for a period.</a:t>
            </a:r>
            <a:endParaRPr b="1" lang="en-US" spc="-1" strike="noStrike" sz="1800">
              <a:latin typeface="Arial"/>
            </a:endParaRPr>
          </a:p>
        </p:txBody>
      </p:sp>
    </p:spTree>
  </p:cSld>
  <p:timing>
    <p:tnLst>
      <p:par>
        <p:cTn dur="indefinite" id="1" nodeType="tmRoot" restart="never">
          <p:childTnLst>
            <p:seq>
              <p:cTn dur="indefinite"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Fred Clipr</dc:creator>
  <dc:description/>
  <dc:language>en-US</dc:language>
  <cp:lastModifiedBy/>
  <cp:lastPrinted>2005-04-21T23:16:53Z</cp:lastPrinted>
  <dcterms:modified xsi:type="dcterms:W3CDTF">2020-05-02T19:01:04Z</dcterms:modified>
  <cp:revision>22</cp:revision>
  <dc:subject/>
  <dc:title>URD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name="AppVersion" pid="2">
    <vt:lpwstr>16.0000</vt:lpwstr>
  </property>
  <property fmtid="{D5CDD505-2E9C-101B-9397-08002B2CF9AE}" name="HiddenSlides" pid="3">
    <vt:i4>0</vt:i4>
  </property>
  <property fmtid="{D5CDD505-2E9C-101B-9397-08002B2CF9AE}" name="HyperlinksChanged" pid="4">
    <vt:bool>0</vt:bool>
  </property>
  <property fmtid="{D5CDD505-2E9C-101B-9397-08002B2CF9AE}" name="LinksUpToDate" pid="5">
    <vt:bool>0</vt:bool>
  </property>
  <property fmtid="{D5CDD505-2E9C-101B-9397-08002B2CF9AE}" name="MMClips" pid="6">
    <vt:i4>0</vt:i4>
  </property>
  <property fmtid="{D5CDD505-2E9C-101B-9397-08002B2CF9AE}" name="Notes" pid="7">
    <vt:i4>1</vt:i4>
  </property>
  <property fmtid="{D5CDD505-2E9C-101B-9397-08002B2CF9AE}" name="PresentationFormat" pid="8">
    <vt:lpwstr>Custom</vt:lpwstr>
  </property>
  <property fmtid="{D5CDD505-2E9C-101B-9397-08002B2CF9AE}" name="ScaleCrop" pid="9">
    <vt:bool>0</vt:bool>
  </property>
  <property fmtid="{D5CDD505-2E9C-101B-9397-08002B2CF9AE}" name="ShareDoc" pid="10">
    <vt:bool>0</vt:bool>
  </property>
  <property fmtid="{D5CDD505-2E9C-101B-9397-08002B2CF9AE}" name="Slides" pid="11">
    <vt:i4>1</vt:i4>
  </property>
</Properties>
</file>