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2.jpeg" ContentType="image/jpeg"/>
  <Override PartName="/ppt/media/image1.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13800" spc="-1" strike="noStrike">
                <a:solidFill>
                  <a:srgbClr val="000000"/>
                </a:solidFill>
                <a:latin typeface="Gill Sans"/>
              </a:rPr>
              <a:t>Click to move the slide</a:t>
            </a:r>
            <a:endParaRPr b="0" lang="en-US" sz="13800" spc="-1" strike="noStrike">
              <a:solidFill>
                <a:srgbClr val="000000"/>
              </a:solidFill>
              <a:latin typeface="Gill Sans"/>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7A302AB0-F229-4545-99C0-4D99C778A1B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3886200" y="8686800"/>
            <a:ext cx="2971440" cy="456840"/>
          </a:xfrm>
          <a:prstGeom prst="rect">
            <a:avLst/>
          </a:prstGeom>
          <a:noFill/>
          <a:ln>
            <a:noFill/>
          </a:ln>
        </p:spPr>
        <p:txBody>
          <a:bodyPr anchor="b"/>
          <a:p>
            <a:pPr algn="r">
              <a:lnSpc>
                <a:spcPct val="100000"/>
              </a:lnSpc>
            </a:pPr>
            <a:fld id="{1E889151-24C2-4E01-BD39-8F6799A18D65}" type="slidenum">
              <a:rPr b="0" lang="en-US" sz="1200" spc="-1" strike="noStrike">
                <a:solidFill>
                  <a:srgbClr val="000000"/>
                </a:solidFill>
                <a:latin typeface="Gill Sans"/>
                <a:ea typeface="ＭＳ Ｐゴシック"/>
              </a:rPr>
              <a:t>&lt;number&gt;</a:t>
            </a:fld>
            <a:endParaRPr b="0" lang="en-US" sz="1200" spc="-1" strike="noStrike">
              <a:latin typeface="Times New Roman"/>
            </a:endParaRPr>
          </a:p>
        </p:txBody>
      </p:sp>
      <p:sp>
        <p:nvSpPr>
          <p:cNvPr id="53" name="PlaceHolder 2"/>
          <p:cNvSpPr>
            <a:spLocks noGrp="1"/>
          </p:cNvSpPr>
          <p:nvPr>
            <p:ph type="sldImg"/>
          </p:nvPr>
        </p:nvSpPr>
        <p:spPr>
          <a:xfrm>
            <a:off x="857160" y="685800"/>
            <a:ext cx="5143320" cy="3428640"/>
          </a:xfrm>
          <a:prstGeom prst="rect">
            <a:avLst/>
          </a:prstGeom>
        </p:spPr>
      </p:sp>
      <p:sp>
        <p:nvSpPr>
          <p:cNvPr id="54" name="PlaceHolder 3"/>
          <p:cNvSpPr>
            <a:spLocks noGrp="1"/>
          </p:cNvSpPr>
          <p:nvPr>
            <p:ph type="body"/>
          </p:nvPr>
        </p:nvSpPr>
        <p:spPr>
          <a:xfrm>
            <a:off x="914400" y="4343400"/>
            <a:ext cx="5028840" cy="4114440"/>
          </a:xfrm>
          <a:prstGeom prst="rect">
            <a:avLst/>
          </a:prstGeom>
        </p:spPr>
        <p:txBody>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24" name="PlaceHolder 2"/>
          <p:cNvSpPr>
            <a:spLocks noGrp="1"/>
          </p:cNvSpPr>
          <p:nvPr>
            <p:ph type="body"/>
          </p:nvPr>
        </p:nvSpPr>
        <p:spPr>
          <a:xfrm>
            <a:off x="1646280" y="5121360"/>
            <a:ext cx="296254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25" name="PlaceHolder 3"/>
          <p:cNvSpPr>
            <a:spLocks noGrp="1"/>
          </p:cNvSpPr>
          <p:nvPr>
            <p:ph type="body"/>
          </p:nvPr>
        </p:nvSpPr>
        <p:spPr>
          <a:xfrm>
            <a:off x="1646280" y="12686040"/>
            <a:ext cx="296254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27" name="PlaceHolder 2"/>
          <p:cNvSpPr>
            <a:spLocks noGrp="1"/>
          </p:cNvSpPr>
          <p:nvPr>
            <p:ph type="body"/>
          </p:nvPr>
        </p:nvSpPr>
        <p:spPr>
          <a:xfrm>
            <a:off x="1646280" y="512136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28" name="PlaceHolder 3"/>
          <p:cNvSpPr>
            <a:spLocks noGrp="1"/>
          </p:cNvSpPr>
          <p:nvPr>
            <p:ph type="body"/>
          </p:nvPr>
        </p:nvSpPr>
        <p:spPr>
          <a:xfrm>
            <a:off x="16826400" y="512136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29" name="PlaceHolder 4"/>
          <p:cNvSpPr>
            <a:spLocks noGrp="1"/>
          </p:cNvSpPr>
          <p:nvPr>
            <p:ph type="body"/>
          </p:nvPr>
        </p:nvSpPr>
        <p:spPr>
          <a:xfrm>
            <a:off x="1646280" y="1268604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30" name="PlaceHolder 5"/>
          <p:cNvSpPr>
            <a:spLocks noGrp="1"/>
          </p:cNvSpPr>
          <p:nvPr>
            <p:ph type="body"/>
          </p:nvPr>
        </p:nvSpPr>
        <p:spPr>
          <a:xfrm>
            <a:off x="16826400" y="1268604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32" name="PlaceHolder 2"/>
          <p:cNvSpPr>
            <a:spLocks noGrp="1"/>
          </p:cNvSpPr>
          <p:nvPr>
            <p:ph type="body"/>
          </p:nvPr>
        </p:nvSpPr>
        <p:spPr>
          <a:xfrm>
            <a:off x="1646280" y="5121360"/>
            <a:ext cx="95392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33" name="PlaceHolder 3"/>
          <p:cNvSpPr>
            <a:spLocks noGrp="1"/>
          </p:cNvSpPr>
          <p:nvPr>
            <p:ph type="body"/>
          </p:nvPr>
        </p:nvSpPr>
        <p:spPr>
          <a:xfrm>
            <a:off x="11662920" y="5121360"/>
            <a:ext cx="95392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34" name="PlaceHolder 4"/>
          <p:cNvSpPr>
            <a:spLocks noGrp="1"/>
          </p:cNvSpPr>
          <p:nvPr>
            <p:ph type="body"/>
          </p:nvPr>
        </p:nvSpPr>
        <p:spPr>
          <a:xfrm>
            <a:off x="21679560" y="5121360"/>
            <a:ext cx="95392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35" name="PlaceHolder 5"/>
          <p:cNvSpPr>
            <a:spLocks noGrp="1"/>
          </p:cNvSpPr>
          <p:nvPr>
            <p:ph type="body"/>
          </p:nvPr>
        </p:nvSpPr>
        <p:spPr>
          <a:xfrm>
            <a:off x="1646280" y="12686040"/>
            <a:ext cx="95392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36" name="PlaceHolder 6"/>
          <p:cNvSpPr>
            <a:spLocks noGrp="1"/>
          </p:cNvSpPr>
          <p:nvPr>
            <p:ph type="body"/>
          </p:nvPr>
        </p:nvSpPr>
        <p:spPr>
          <a:xfrm>
            <a:off x="11662920" y="12686040"/>
            <a:ext cx="95392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37" name="PlaceHolder 7"/>
          <p:cNvSpPr>
            <a:spLocks noGrp="1"/>
          </p:cNvSpPr>
          <p:nvPr>
            <p:ph type="body"/>
          </p:nvPr>
        </p:nvSpPr>
        <p:spPr>
          <a:xfrm>
            <a:off x="21679560" y="12686040"/>
            <a:ext cx="95392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3" name="PlaceHolder 2"/>
          <p:cNvSpPr>
            <a:spLocks noGrp="1"/>
          </p:cNvSpPr>
          <p:nvPr>
            <p:ph type="subTitle"/>
          </p:nvPr>
        </p:nvSpPr>
        <p:spPr>
          <a:xfrm>
            <a:off x="1646280" y="5121360"/>
            <a:ext cx="29625480" cy="14482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5" name="PlaceHolder 2"/>
          <p:cNvSpPr>
            <a:spLocks noGrp="1"/>
          </p:cNvSpPr>
          <p:nvPr>
            <p:ph type="body"/>
          </p:nvPr>
        </p:nvSpPr>
        <p:spPr>
          <a:xfrm>
            <a:off x="1646280" y="5121360"/>
            <a:ext cx="29625480" cy="144824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7" name="PlaceHolder 2"/>
          <p:cNvSpPr>
            <a:spLocks noGrp="1"/>
          </p:cNvSpPr>
          <p:nvPr>
            <p:ph type="body"/>
          </p:nvPr>
        </p:nvSpPr>
        <p:spPr>
          <a:xfrm>
            <a:off x="1646280" y="5121360"/>
            <a:ext cx="14456880" cy="144824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8" name="PlaceHolder 3"/>
          <p:cNvSpPr>
            <a:spLocks noGrp="1"/>
          </p:cNvSpPr>
          <p:nvPr>
            <p:ph type="body"/>
          </p:nvPr>
        </p:nvSpPr>
        <p:spPr>
          <a:xfrm>
            <a:off x="16826400" y="5121360"/>
            <a:ext cx="14456880" cy="144824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6280" y="879480"/>
            <a:ext cx="29625480" cy="16954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12" name="PlaceHolder 2"/>
          <p:cNvSpPr>
            <a:spLocks noGrp="1"/>
          </p:cNvSpPr>
          <p:nvPr>
            <p:ph type="body"/>
          </p:nvPr>
        </p:nvSpPr>
        <p:spPr>
          <a:xfrm>
            <a:off x="1646280" y="512136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13" name="PlaceHolder 3"/>
          <p:cNvSpPr>
            <a:spLocks noGrp="1"/>
          </p:cNvSpPr>
          <p:nvPr>
            <p:ph type="body"/>
          </p:nvPr>
        </p:nvSpPr>
        <p:spPr>
          <a:xfrm>
            <a:off x="16826400" y="5121360"/>
            <a:ext cx="14456880" cy="144824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14" name="PlaceHolder 4"/>
          <p:cNvSpPr>
            <a:spLocks noGrp="1"/>
          </p:cNvSpPr>
          <p:nvPr>
            <p:ph type="body"/>
          </p:nvPr>
        </p:nvSpPr>
        <p:spPr>
          <a:xfrm>
            <a:off x="1646280" y="1268604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16" name="PlaceHolder 2"/>
          <p:cNvSpPr>
            <a:spLocks noGrp="1"/>
          </p:cNvSpPr>
          <p:nvPr>
            <p:ph type="body"/>
          </p:nvPr>
        </p:nvSpPr>
        <p:spPr>
          <a:xfrm>
            <a:off x="1646280" y="5121360"/>
            <a:ext cx="14456880" cy="144824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17" name="PlaceHolder 3"/>
          <p:cNvSpPr>
            <a:spLocks noGrp="1"/>
          </p:cNvSpPr>
          <p:nvPr>
            <p:ph type="body"/>
          </p:nvPr>
        </p:nvSpPr>
        <p:spPr>
          <a:xfrm>
            <a:off x="16826400" y="512136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18" name="PlaceHolder 4"/>
          <p:cNvSpPr>
            <a:spLocks noGrp="1"/>
          </p:cNvSpPr>
          <p:nvPr>
            <p:ph type="body"/>
          </p:nvPr>
        </p:nvSpPr>
        <p:spPr>
          <a:xfrm>
            <a:off x="16826400" y="1268604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6280" y="879480"/>
            <a:ext cx="29625480" cy="3657240"/>
          </a:xfrm>
          <a:prstGeom prst="rect">
            <a:avLst/>
          </a:prstGeom>
        </p:spPr>
        <p:txBody>
          <a:bodyPr lIns="0" rIns="0" tIns="0" bIns="0" anchor="ctr"/>
          <a:p>
            <a:pPr algn="ctr"/>
            <a:endParaRPr b="0" lang="en-US" sz="13800" spc="-1" strike="noStrike">
              <a:solidFill>
                <a:srgbClr val="000000"/>
              </a:solidFill>
              <a:latin typeface="Gill Sans"/>
            </a:endParaRPr>
          </a:p>
        </p:txBody>
      </p:sp>
      <p:sp>
        <p:nvSpPr>
          <p:cNvPr id="20" name="PlaceHolder 2"/>
          <p:cNvSpPr>
            <a:spLocks noGrp="1"/>
          </p:cNvSpPr>
          <p:nvPr>
            <p:ph type="body"/>
          </p:nvPr>
        </p:nvSpPr>
        <p:spPr>
          <a:xfrm>
            <a:off x="1646280" y="512136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21" name="PlaceHolder 3"/>
          <p:cNvSpPr>
            <a:spLocks noGrp="1"/>
          </p:cNvSpPr>
          <p:nvPr>
            <p:ph type="body"/>
          </p:nvPr>
        </p:nvSpPr>
        <p:spPr>
          <a:xfrm>
            <a:off x="16826400" y="5121360"/>
            <a:ext cx="144568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
        <p:nvSpPr>
          <p:cNvPr id="22" name="PlaceHolder 4"/>
          <p:cNvSpPr>
            <a:spLocks noGrp="1"/>
          </p:cNvSpPr>
          <p:nvPr>
            <p:ph type="body"/>
          </p:nvPr>
        </p:nvSpPr>
        <p:spPr>
          <a:xfrm>
            <a:off x="1646280" y="12686040"/>
            <a:ext cx="29625480" cy="6908040"/>
          </a:xfrm>
          <a:prstGeom prst="rect">
            <a:avLst/>
          </a:prstGeom>
        </p:spPr>
        <p:txBody>
          <a:bodyPr lIns="0" rIns="0" tIns="0" bIns="0">
            <a:normAutofit/>
          </a:bodyPr>
          <a:p>
            <a:pPr algn="ctr">
              <a:spcBef>
                <a:spcPts val="1417"/>
              </a:spcBef>
            </a:pPr>
            <a:endParaRPr b="0" lang="en-US" sz="8600" spc="-1" strike="noStrike">
              <a:solidFill>
                <a:srgbClr val="000000"/>
              </a:solidFill>
              <a:latin typeface="Gill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6280" y="879480"/>
            <a:ext cx="29625480" cy="3657240"/>
          </a:xfrm>
          <a:prstGeom prst="rect">
            <a:avLst/>
          </a:prstGeom>
        </p:spPr>
        <p:txBody>
          <a:bodyPr lIns="90000" rIns="90000" tIns="45000" bIns="45000"/>
          <a:p>
            <a:pPr marL="17640" indent="-17280" algn="ctr">
              <a:lnSpc>
                <a:spcPct val="100000"/>
              </a:lnSpc>
            </a:pPr>
            <a:r>
              <a:rPr b="0" lang="en-US" sz="19700" spc="-1" strike="noStrike">
                <a:solidFill>
                  <a:srgbClr val="000000"/>
                </a:solidFill>
                <a:latin typeface="Gill Sans"/>
                <a:ea typeface="ＭＳ Ｐゴシック"/>
              </a:rPr>
              <a:t>Click to edit Master title style</a:t>
            </a:r>
            <a:endParaRPr b="0" lang="en-US" sz="19700" spc="-1" strike="noStrike">
              <a:solidFill>
                <a:srgbClr val="000000"/>
              </a:solidFill>
              <a:latin typeface="Gill Sans"/>
            </a:endParaRPr>
          </a:p>
        </p:txBody>
      </p:sp>
      <p:sp>
        <p:nvSpPr>
          <p:cNvPr id="1" name="PlaceHolder 2"/>
          <p:cNvSpPr>
            <a:spLocks noGrp="1"/>
          </p:cNvSpPr>
          <p:nvPr>
            <p:ph type="body"/>
          </p:nvPr>
        </p:nvSpPr>
        <p:spPr>
          <a:xfrm>
            <a:off x="1646280" y="5121360"/>
            <a:ext cx="29625480" cy="14482440"/>
          </a:xfrm>
          <a:prstGeom prst="rect">
            <a:avLst/>
          </a:prstGeom>
        </p:spPr>
        <p:txBody>
          <a:bodyPr lIns="90000" rIns="90000" tIns="45000" bIns="45000"/>
          <a:p>
            <a:pPr marL="343080" indent="-342720" algn="ctr">
              <a:lnSpc>
                <a:spcPct val="100000"/>
              </a:lnSpc>
            </a:pPr>
            <a:r>
              <a:rPr b="0" lang="en-US" sz="8600" spc="-1" strike="noStrike">
                <a:solidFill>
                  <a:srgbClr val="000000"/>
                </a:solidFill>
                <a:latin typeface="Gill Sans"/>
                <a:ea typeface="ＭＳ Ｐゴシック"/>
              </a:rPr>
              <a:t>Click to edit Master text styles</a:t>
            </a:r>
            <a:endParaRPr b="0" lang="en-US" sz="8600" spc="-1" strike="noStrike">
              <a:solidFill>
                <a:srgbClr val="000000"/>
              </a:solidFill>
              <a:latin typeface="Gill Sans"/>
            </a:endParaRPr>
          </a:p>
          <a:p>
            <a:pPr marL="743040" indent="-285480" algn="ctr">
              <a:lnSpc>
                <a:spcPct val="100000"/>
              </a:lnSpc>
            </a:pPr>
            <a:r>
              <a:rPr b="0" lang="en-US" sz="8600" spc="-1" strike="noStrike">
                <a:solidFill>
                  <a:srgbClr val="000000"/>
                </a:solidFill>
                <a:latin typeface="Gill Sans"/>
                <a:ea typeface="Gill Sans"/>
              </a:rPr>
              <a:t>Second level</a:t>
            </a:r>
            <a:endParaRPr b="0" lang="en-US" sz="8600" spc="-1" strike="noStrike">
              <a:solidFill>
                <a:srgbClr val="000000"/>
              </a:solidFill>
              <a:latin typeface="Gill Sans"/>
            </a:endParaRPr>
          </a:p>
          <a:p>
            <a:pPr marL="1143000" indent="-228240" algn="ctr">
              <a:lnSpc>
                <a:spcPct val="100000"/>
              </a:lnSpc>
            </a:pPr>
            <a:r>
              <a:rPr b="0" lang="en-US" sz="8600" spc="-1" strike="noStrike">
                <a:solidFill>
                  <a:srgbClr val="000000"/>
                </a:solidFill>
                <a:latin typeface="Gill Sans"/>
                <a:ea typeface="Gill Sans"/>
              </a:rPr>
              <a:t>Third level</a:t>
            </a:r>
            <a:endParaRPr b="0" lang="en-US" sz="8600" spc="-1" strike="noStrike">
              <a:solidFill>
                <a:srgbClr val="000000"/>
              </a:solidFill>
              <a:latin typeface="Gill Sans"/>
            </a:endParaRPr>
          </a:p>
          <a:p>
            <a:pPr marL="1600200" indent="-228240" algn="ctr">
              <a:lnSpc>
                <a:spcPct val="100000"/>
              </a:lnSpc>
            </a:pPr>
            <a:r>
              <a:rPr b="0" lang="en-US" sz="8600" spc="-1" strike="noStrike">
                <a:solidFill>
                  <a:srgbClr val="000000"/>
                </a:solidFill>
                <a:latin typeface="Gill Sans"/>
                <a:ea typeface="Gill Sans"/>
              </a:rPr>
              <a:t>Fourth level</a:t>
            </a:r>
            <a:endParaRPr b="0" lang="en-US" sz="8600" spc="-1" strike="noStrike">
              <a:solidFill>
                <a:srgbClr val="000000"/>
              </a:solidFill>
              <a:latin typeface="Gill Sans"/>
            </a:endParaRPr>
          </a:p>
          <a:p>
            <a:pPr marL="2057400" indent="-228240" algn="ctr">
              <a:lnSpc>
                <a:spcPct val="100000"/>
              </a:lnSpc>
            </a:pPr>
            <a:r>
              <a:rPr b="0" lang="en-US" sz="8600" spc="-1" strike="noStrike">
                <a:solidFill>
                  <a:srgbClr val="000000"/>
                </a:solidFill>
                <a:latin typeface="Gill Sans"/>
                <a:ea typeface="Gill Sans"/>
              </a:rPr>
              <a:t>Fifth level</a:t>
            </a:r>
            <a:endParaRPr b="0" lang="en-US" sz="8600" spc="-1" strike="noStrike">
              <a:solidFill>
                <a:srgbClr val="000000"/>
              </a:solidFill>
              <a:latin typeface="Gill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380880"/>
            <a:ext cx="32918040" cy="3123720"/>
          </a:xfrm>
          <a:prstGeom prst="rect">
            <a:avLst/>
          </a:prstGeom>
          <a:noFill/>
          <a:ln>
            <a:noFill/>
          </a:ln>
        </p:spPr>
        <p:style>
          <a:lnRef idx="0"/>
          <a:fillRef idx="0"/>
          <a:effectRef idx="0"/>
          <a:fontRef idx="minor"/>
        </p:style>
        <p:txBody>
          <a:bodyPr lIns="0" rIns="0" tIns="0" bIns="0"/>
          <a:p>
            <a:pPr algn="ctr">
              <a:lnSpc>
                <a:spcPct val="100000"/>
              </a:lnSpc>
            </a:pPr>
            <a:r>
              <a:rPr b="0" lang="en-US" sz="7200" spc="-1" strike="noStrike">
                <a:solidFill>
                  <a:srgbClr val="000000"/>
                </a:solidFill>
                <a:latin typeface="Arial"/>
                <a:ea typeface="ＭＳ Ｐゴシック"/>
              </a:rPr>
              <a:t>The Lord Stanley Seekers</a:t>
            </a:r>
            <a:endParaRPr b="0" lang="en-US" sz="7200" spc="-1" strike="noStrike">
              <a:latin typeface="Arial"/>
            </a:endParaRPr>
          </a:p>
          <a:p>
            <a:pPr algn="ctr">
              <a:lnSpc>
                <a:spcPct val="100000"/>
              </a:lnSpc>
            </a:pPr>
            <a:r>
              <a:rPr b="0" lang="en-US" sz="4000" spc="-1" strike="noStrike">
                <a:solidFill>
                  <a:srgbClr val="000000"/>
                </a:solidFill>
                <a:latin typeface="Arial"/>
                <a:ea typeface="ＭＳ Ｐゴシック"/>
              </a:rPr>
              <a:t>Kevin Crooks, Brian Lim, Arthur May</a:t>
            </a:r>
            <a:endParaRPr b="0" lang="en-US" sz="4000" spc="-1" strike="noStrike">
              <a:latin typeface="Arial"/>
            </a:endParaRPr>
          </a:p>
          <a:p>
            <a:pPr algn="ctr">
              <a:lnSpc>
                <a:spcPct val="100000"/>
              </a:lnSpc>
            </a:pPr>
            <a:r>
              <a:rPr b="0" lang="en-US" sz="2800" spc="-1" strike="noStrike">
                <a:solidFill>
                  <a:srgbClr val="000000"/>
                </a:solidFill>
                <a:latin typeface="Arial"/>
                <a:ea typeface="ＭＳ Ｐゴシック"/>
              </a:rPr>
              <a:t>CSCI 5622 – Spring 2020, Professor Quigley</a:t>
            </a:r>
            <a:endParaRPr b="0" lang="en-US" sz="2800" spc="-1" strike="noStrike">
              <a:latin typeface="Arial"/>
            </a:endParaRPr>
          </a:p>
        </p:txBody>
      </p:sp>
      <p:sp>
        <p:nvSpPr>
          <p:cNvPr id="45" name="CustomShape 2"/>
          <p:cNvSpPr/>
          <p:nvPr/>
        </p:nvSpPr>
        <p:spPr>
          <a:xfrm>
            <a:off x="503280" y="3936960"/>
            <a:ext cx="10067400" cy="558756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Introduction</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Lorem ipsum dolor sit amet, consectetuer adipiscing elit. Vivamus sagittis, risus et mattis convallis, leo metus molestie sapien, molestie facilisis mi tortor in arcu. Integer iaculis magna a arcu. Duis nibh. Donec tempus pede nec massa. Donec eget felis id ante consequat viverra. Proin adipiscing. Aliquam mattis magna a justo. </a:t>
            </a:r>
            <a:endParaRPr b="0" lang="en-US" sz="24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Mauris nunc. Class aptent taciti sociosqu ad litora torquent per conubia nostra, per inceptos hymenaeos. Praesent at ante. Quisque elit pede, gravida in, congue vitae, consectetuer a, lectus. Aenean in massa. Sed diam. Class aptent taciti sociosqu ad litora torquent per conubia nostra, per inceptos hymenaeos.</a:t>
            </a:r>
            <a:endParaRPr b="0" lang="en-US" sz="2400" spc="-1" strike="noStrike">
              <a:latin typeface="Arial"/>
            </a:endParaRPr>
          </a:p>
        </p:txBody>
      </p:sp>
      <p:sp>
        <p:nvSpPr>
          <p:cNvPr id="46" name="CustomShape 3"/>
          <p:cNvSpPr/>
          <p:nvPr/>
        </p:nvSpPr>
        <p:spPr>
          <a:xfrm>
            <a:off x="503280" y="10466280"/>
            <a:ext cx="10067400" cy="1109772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Methods</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Lorem ipsum dolor sit amet, consectetuer adipiscing elit. Vivamus sagittis, risus et mattis convallis, leo metus molestie sapien, molestie facilisis mi tortor in arcu. Integer iaculis magna a arcu. Duis nibh. Donec tempus pede nec massa. Donec eget felis id ante consequat viverra. Proin adipiscing. Aliquam mattis magna a justo. </a:t>
            </a:r>
            <a:endParaRPr b="0" lang="en-US" sz="24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Mauris nunc. Class aptent taciti sociosqu ad litora torquent per conubia nostra, per inceptos hymenaeos. Praesent at ante. Quisque elit pede, gravida in, congue vitae, consectetuer a, lectus. Aenean in massa. Sed diam. Class aptent taciti sociosqu ad litora torquent per conubia nostra, per inceptos hymenaeos.</a:t>
            </a:r>
            <a:endParaRPr b="0" lang="en-US" sz="2400" spc="-1" strike="noStrike">
              <a:latin typeface="Arial"/>
            </a:endParaRPr>
          </a:p>
        </p:txBody>
      </p:sp>
      <p:sp>
        <p:nvSpPr>
          <p:cNvPr id="47" name="CustomShape 4"/>
          <p:cNvSpPr/>
          <p:nvPr/>
        </p:nvSpPr>
        <p:spPr>
          <a:xfrm>
            <a:off x="22345560" y="3936960"/>
            <a:ext cx="10067400" cy="558756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Results</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Lorem ipsum dolor sit amet, consectetuer adipiscing elit. Vivamus sagittis, risus et mattis convallis, leo metus molestie sapien, molestie facilisis mi tortor in arcu. Integer iaculis magna a arcu. Duis nibh. Donec tempus pede nec massa. Donec eget felis id ante consequat viverra. Proin adipiscing. Aliquam mattis magna a justo. </a:t>
            </a:r>
            <a:endParaRPr b="0" lang="en-US" sz="24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Mauris nunc. Class aptent taciti sociosqu ad litora torquent per conubia nostra, per inceptos hymenaeos. Praesent at ante. Quisque elit pede, gravida in, congue vitae, consectetuer a, lectus. Aenean in massa. Sed diam. Class aptent taciti sociosqu ad litora torquent per conubia nostra, per inceptos hymenaeos.</a:t>
            </a:r>
            <a:endParaRPr b="0" lang="en-US" sz="2400" spc="-1" strike="noStrike">
              <a:latin typeface="Arial"/>
            </a:endParaRPr>
          </a:p>
        </p:txBody>
      </p:sp>
      <p:sp>
        <p:nvSpPr>
          <p:cNvPr id="48" name="CustomShape 5"/>
          <p:cNvSpPr/>
          <p:nvPr/>
        </p:nvSpPr>
        <p:spPr>
          <a:xfrm>
            <a:off x="22345560" y="10312560"/>
            <a:ext cx="10067400" cy="655272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Discussion</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Lorem ipsum dolor sit amet, consectetuer adipiscing elit. Vivamus sagittis, risus et mattis convallis, leo metus molestie sapien, molestie facilisis mi tortor in arcu. Integer iaculis magna a arcu. Duis nibh. Donec tempus pede nec massa. Donec eget felis id ante consequat viverra. Proin adipiscing. Aliquam mattis magna a justo. </a:t>
            </a:r>
            <a:endParaRPr b="0" lang="en-US" sz="24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Mauris nunc. Class aptent taciti sociosqu ad litora torquent per conubia nostra, per inceptos hymenaeos. Praesent at ante. Quisque elit pede, gravida in, congue vitae, consectetuer a, lectus. Aenean in massa. Sed diam. Class aptent taciti sociosqu ad litora torquent per conubia nostra, per inceptos hymenaeos.</a:t>
            </a:r>
            <a:endParaRPr b="0" lang="en-US" sz="2400" spc="-1" strike="noStrike">
              <a:latin typeface="Arial"/>
            </a:endParaRPr>
          </a:p>
        </p:txBody>
      </p:sp>
      <p:sp>
        <p:nvSpPr>
          <p:cNvPr id="49" name="CustomShape 6"/>
          <p:cNvSpPr/>
          <p:nvPr/>
        </p:nvSpPr>
        <p:spPr>
          <a:xfrm>
            <a:off x="22345560" y="17221320"/>
            <a:ext cx="10067400" cy="426672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976320" indent="-649080" algn="ctr">
              <a:lnSpc>
                <a:spcPct val="100000"/>
              </a:lnSpc>
            </a:pPr>
            <a:r>
              <a:rPr b="1" lang="en-US" sz="2600" spc="-1" strike="noStrike">
                <a:solidFill>
                  <a:srgbClr val="000000"/>
                </a:solidFill>
                <a:latin typeface="Arial"/>
                <a:ea typeface="ＭＳ Ｐゴシック"/>
              </a:rPr>
              <a:t>References</a:t>
            </a:r>
            <a:endParaRPr b="0" lang="en-US" sz="2600" spc="-1" strike="noStrike">
              <a:latin typeface="Arial"/>
            </a:endParaRPr>
          </a:p>
          <a:p>
            <a:pPr marL="976320" indent="-649080">
              <a:lnSpc>
                <a:spcPct val="100000"/>
              </a:lnSpc>
              <a:spcBef>
                <a:spcPts val="862"/>
              </a:spcBef>
            </a:pPr>
            <a:r>
              <a:rPr b="0" lang="en-US" sz="1800" spc="-1" strike="noStrike">
                <a:solidFill>
                  <a:srgbClr val="000000"/>
                </a:solidFill>
                <a:latin typeface="Arial"/>
                <a:ea typeface="ＭＳ Ｐゴシック"/>
              </a:rPr>
              <a:t>Lorem ipsum dolor sit amet, consectetuer adipiscing elit.</a:t>
            </a:r>
            <a:endParaRPr b="0" lang="en-US" sz="1800" spc="-1" strike="noStrike">
              <a:latin typeface="Arial"/>
            </a:endParaRPr>
          </a:p>
          <a:p>
            <a:pPr marL="976320" indent="-649080">
              <a:lnSpc>
                <a:spcPct val="100000"/>
              </a:lnSpc>
              <a:spcBef>
                <a:spcPts val="862"/>
              </a:spcBef>
            </a:pPr>
            <a:r>
              <a:rPr b="0" lang="en-US" sz="1800" spc="-1" strike="noStrike">
                <a:solidFill>
                  <a:srgbClr val="000000"/>
                </a:solidFill>
                <a:latin typeface="Arial"/>
                <a:ea typeface="ＭＳ Ｐゴシック"/>
              </a:rPr>
              <a:t>Vivamus sagittis, risus et mattis convallis, leo metus molestie sapien, molestie facilisis mi tort</a:t>
            </a:r>
            <a:endParaRPr b="0" lang="en-US" sz="1800" spc="-1" strike="noStrike">
              <a:latin typeface="Arial"/>
            </a:endParaRPr>
          </a:p>
          <a:p>
            <a:pPr marL="976320" indent="-649080">
              <a:lnSpc>
                <a:spcPct val="100000"/>
              </a:lnSpc>
              <a:spcBef>
                <a:spcPts val="862"/>
              </a:spcBef>
            </a:pPr>
            <a:r>
              <a:rPr b="0" lang="en-US" sz="1800" spc="-1" strike="noStrike">
                <a:solidFill>
                  <a:srgbClr val="000000"/>
                </a:solidFill>
                <a:latin typeface="Arial"/>
                <a:ea typeface="ＭＳ Ｐゴシック"/>
              </a:rPr>
              <a:t>or in arcu. Integer iaculis magna a arcu. Duis nibh. Donec tempus pede nec massa. Donec eget felis id ante consequat viverra.</a:t>
            </a:r>
            <a:endParaRPr b="0" lang="en-US" sz="1800" spc="-1" strike="noStrike">
              <a:latin typeface="Arial"/>
            </a:endParaRPr>
          </a:p>
          <a:p>
            <a:pPr marL="976320" indent="-649080">
              <a:lnSpc>
                <a:spcPct val="100000"/>
              </a:lnSpc>
              <a:spcBef>
                <a:spcPts val="862"/>
              </a:spcBef>
            </a:pPr>
            <a:r>
              <a:rPr b="0" lang="en-US" sz="1800" spc="-1" strike="noStrike">
                <a:solidFill>
                  <a:srgbClr val="000000"/>
                </a:solidFill>
                <a:latin typeface="Arial"/>
                <a:ea typeface="ＭＳ Ｐゴシック"/>
              </a:rPr>
              <a:t>Proin adipiscing. Aliquam mattis magna a justo. </a:t>
            </a:r>
            <a:endParaRPr b="0" lang="en-US" sz="1800" spc="-1" strike="noStrike">
              <a:latin typeface="Arial"/>
            </a:endParaRPr>
          </a:p>
          <a:p>
            <a:pPr marL="976320" indent="-649080">
              <a:lnSpc>
                <a:spcPct val="100000"/>
              </a:lnSpc>
              <a:spcBef>
                <a:spcPts val="862"/>
              </a:spcBef>
            </a:pPr>
            <a:r>
              <a:rPr b="0" lang="en-US" sz="1800" spc="-1" strike="noStrike">
                <a:solidFill>
                  <a:srgbClr val="000000"/>
                </a:solidFill>
                <a:latin typeface="Arial"/>
                <a:ea typeface="ＭＳ Ｐゴシック"/>
              </a:rPr>
              <a:t>Mauris nunc. Class aptent taciti sociosqu ad litora torquent per conubia nostra, per inceptos hymenaeos. Praesent at ante.</a:t>
            </a:r>
            <a:endParaRPr b="0" lang="en-US" sz="1800" spc="-1" strike="noStrike">
              <a:latin typeface="Arial"/>
            </a:endParaRPr>
          </a:p>
          <a:p>
            <a:pPr marL="976320" indent="-649080">
              <a:lnSpc>
                <a:spcPct val="100000"/>
              </a:lnSpc>
              <a:spcBef>
                <a:spcPts val="862"/>
              </a:spcBef>
            </a:pPr>
            <a:r>
              <a:rPr b="0" lang="en-US" sz="1800" spc="-1" strike="noStrike">
                <a:solidFill>
                  <a:srgbClr val="000000"/>
                </a:solidFill>
                <a:latin typeface="Arial"/>
                <a:ea typeface="ＭＳ Ｐゴシック"/>
              </a:rPr>
              <a:t>Quisque elit pede, gravida in, congue vitae, consectetuer a, lectus. Aenean in massa. Sed diam. Class aptent taciti sociosqu ad litora torquent per conubia nostra, per inceptos hymenaeos.</a:t>
            </a:r>
            <a:endParaRPr b="0" lang="en-US" sz="1800" spc="-1" strike="noStrike">
              <a:latin typeface="Arial"/>
            </a:endParaRPr>
          </a:p>
        </p:txBody>
      </p:sp>
      <p:pic>
        <p:nvPicPr>
          <p:cNvPr id="50" name="Picture 1" descr=""/>
          <p:cNvPicPr/>
          <p:nvPr/>
        </p:nvPicPr>
        <p:blipFill>
          <a:blip r:embed="rId1"/>
          <a:stretch/>
        </p:blipFill>
        <p:spPr>
          <a:xfrm>
            <a:off x="2971800" y="507960"/>
            <a:ext cx="4800240" cy="2463480"/>
          </a:xfrm>
          <a:prstGeom prst="rect">
            <a:avLst/>
          </a:prstGeom>
          <a:ln>
            <a:noFill/>
          </a:ln>
        </p:spPr>
      </p:pic>
      <p:pic>
        <p:nvPicPr>
          <p:cNvPr id="51" name="Picture 2" descr=""/>
          <p:cNvPicPr/>
          <p:nvPr/>
        </p:nvPicPr>
        <p:blipFill>
          <a:blip r:embed="rId2"/>
          <a:stretch/>
        </p:blipFill>
        <p:spPr>
          <a:xfrm>
            <a:off x="25526880" y="457200"/>
            <a:ext cx="3962160" cy="29714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e8f6f7"/>
      </a:accent1>
      <a:accent2>
        <a:srgbClr val="333399"/>
      </a:accent2>
      <a:accent3>
        <a:srgbClr val="ffffff"/>
      </a:accent3>
      <a:accent4>
        <a:srgbClr val="000000"/>
      </a:accent4>
      <a:accent5>
        <a:srgbClr val="f2fafa"/>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e8f6f7"/>
      </a:accent1>
      <a:accent2>
        <a:srgbClr val="333399"/>
      </a:accent2>
      <a:accent3>
        <a:srgbClr val="ffffff"/>
      </a:accent3>
      <a:accent4>
        <a:srgbClr val="000000"/>
      </a:accent4>
      <a:accent5>
        <a:srgbClr val="f2fafa"/>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527</TotalTime>
  <Application>LibreOffice/6.0.7.3$Linux_X86_64 LibreOffice_project/00m0$Build-3</Application>
  <Pages>0</Pages>
  <Words>641</Words>
  <Characters>0</Character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 Clipr</dc:creator>
  <dc:description/>
  <dc:language>en-US</dc:language>
  <cp:lastModifiedBy/>
  <cp:lastPrinted>2005-04-21T23:16:53Z</cp:lastPrinted>
  <dcterms:modified xsi:type="dcterms:W3CDTF">2020-04-30T20:43:59Z</dcterms:modified>
  <cp:revision>13</cp:revision>
  <dc:subject/>
  <dc:title>URD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