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7" d="100"/>
          <a:sy n="67" d="100"/>
        </p:scale>
        <p:origin x="-66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CEFA-E156-4528-B6BF-F4B8B9E05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D17A-AEAE-4B82-A6A6-C2584268F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47AE-9423-4558-A8E6-BDA07880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CA23-C2B4-474E-8138-FA9FE210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2C419-68E0-4F4B-A5A2-C09D9B1B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602D-48AB-42E6-8303-0E4C75BE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50CEC-94FF-41B2-BFFA-F6053BD7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DBB8-87A7-47BB-8028-89D2527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A4068-AC79-4637-B98E-C1BC6405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5272-8365-451B-8F2F-637D4FF7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AAFB2-B983-4C49-932A-95D7722FB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BEB0E-C3AA-4635-BBD2-A183079B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6529-134B-4E38-8F3D-86F190E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2598-256C-4BBF-871E-837FBB7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15CD-A811-4003-B110-972B18CF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7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5F0E-8BEC-47AA-8A75-902FA4F1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5B40-0C4A-4635-A845-CBCB9CCC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22D3-836E-43E0-B930-0782BCEF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D58F-CD2C-4F3A-BCC4-31F5B961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C17F-AD59-4B49-9E6C-F1C95840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8D5-F6D5-4421-A4FD-F051A73D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B282-6F13-4E7F-94B2-78F2B91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CB220-9A71-47EB-A853-29F642EE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6505-2820-4452-9788-E33880A3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3D44-8FD8-4058-9A10-1841146B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2B62-845B-41DF-8DEC-A44A7C66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26F0-33E5-4545-B932-41DFA97E0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EBF7-9FCB-4961-BCFF-74AED242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DAD15-BE78-4B93-9654-1E95413F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1C4D2-D45B-47E8-91FA-1C685313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67753-2AFD-45E3-A362-58ED77A3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E4D5-7E9D-4FE6-BB28-24F9B4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B0A33-DB9E-4515-8D2F-40C389F3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2447D-1D86-4E03-87DF-381F61B0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08670-494C-479E-8FF9-1B6785522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A7DD0-C4F5-4C58-8F83-C026A4AD8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93ADB-C172-4E65-B39B-90F37D54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C86CF-6820-40E5-B4B9-FF65B6DF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A2B72-87E8-4487-B368-00913DB0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028-9D4C-4AF6-880A-D7D55978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6FC61-42CB-40DC-94CB-79C7E1F9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04956-1F0D-459F-B0FB-9B3F2062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0330-D919-4E8E-ADB5-434E3E59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7C974-F410-425E-8A7F-279B11A6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3CBC9-BCB8-4067-964D-11B6BF92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2460-23A3-4595-8F46-5A3B674B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A922-4E4F-4EE0-9840-98E56C83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A40D-2644-4C25-B4F2-3D4542E6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6E8D3-0BF1-4FCB-A5B5-D601B365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250CA-722F-465E-B90C-8B565AF7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3522-64C5-40F1-AF93-395325F6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B455A-CA7B-4600-BE4B-F1C459D4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1865-95A3-4A16-B66F-CAD2C92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38C00-D674-4051-946D-0A9CE6874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7413-AD0D-4CB4-8088-1D02B4312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D596-0BBC-4D7B-A555-6ADF38D1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C9AD7-82FC-4C51-8710-19DBE8A1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A2B79-A4B2-4C77-A4AF-EA380B3D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B4C02-7301-4D85-A0BC-AE2C2459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F1461-7089-4FC1-986D-1968BDB36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C00B-7789-4DDF-8D1C-688ADD334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D963-2A50-4768-8117-C76FD0AFE45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2F8E-67C0-41F9-8D68-BD2101EF1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00DA-F4B4-4E64-8B20-1841E6B43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33B0-5C31-4A97-B33A-2999BA92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580BDF7-39EC-45E9-B81C-4D0D917AA6F8}"/>
              </a:ext>
            </a:extLst>
          </p:cNvPr>
          <p:cNvSpPr/>
          <p:nvPr/>
        </p:nvSpPr>
        <p:spPr>
          <a:xfrm>
            <a:off x="4983467" y="2548618"/>
            <a:ext cx="2085974" cy="1304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JOINS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066F8D-F8FA-4069-B3CA-E6AF926B6815}"/>
              </a:ext>
            </a:extLst>
          </p:cNvPr>
          <p:cNvSpPr/>
          <p:nvPr/>
        </p:nvSpPr>
        <p:spPr>
          <a:xfrm>
            <a:off x="3086101" y="1828799"/>
            <a:ext cx="1600199" cy="947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FCAEE-1A87-4DF5-98DD-FD466E553773}"/>
              </a:ext>
            </a:extLst>
          </p:cNvPr>
          <p:cNvSpPr/>
          <p:nvPr/>
        </p:nvSpPr>
        <p:spPr>
          <a:xfrm>
            <a:off x="7477126" y="1828799"/>
            <a:ext cx="1600199" cy="947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934E57-3636-4766-A2C6-6788FB4C43C0}"/>
              </a:ext>
            </a:extLst>
          </p:cNvPr>
          <p:cNvSpPr/>
          <p:nvPr/>
        </p:nvSpPr>
        <p:spPr>
          <a:xfrm>
            <a:off x="5295900" y="452436"/>
            <a:ext cx="1600199" cy="947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E261CA-9C3D-48B7-AF4E-48C5C4FADB14}"/>
              </a:ext>
            </a:extLst>
          </p:cNvPr>
          <p:cNvSpPr/>
          <p:nvPr/>
        </p:nvSpPr>
        <p:spPr>
          <a:xfrm>
            <a:off x="3681413" y="4295776"/>
            <a:ext cx="1728787" cy="947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SYNTAX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C6D8F4-72FC-4F57-B3D3-39B050240E21}"/>
              </a:ext>
            </a:extLst>
          </p:cNvPr>
          <p:cNvSpPr/>
          <p:nvPr/>
        </p:nvSpPr>
        <p:spPr>
          <a:xfrm>
            <a:off x="5530244" y="5386389"/>
            <a:ext cx="1728787" cy="947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</a:t>
            </a:r>
          </a:p>
          <a:p>
            <a:pPr algn="ctr"/>
            <a:r>
              <a:rPr lang="en-US" dirty="0"/>
              <a:t>JOIN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08A020-5AFC-48C6-AA5F-41D39F7C5E63}"/>
              </a:ext>
            </a:extLst>
          </p:cNvPr>
          <p:cNvSpPr/>
          <p:nvPr/>
        </p:nvSpPr>
        <p:spPr>
          <a:xfrm>
            <a:off x="7009303" y="4309383"/>
            <a:ext cx="1728787" cy="947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</a:t>
            </a:r>
          </a:p>
          <a:p>
            <a:pPr algn="ctr"/>
            <a:r>
              <a:rPr lang="en-US" dirty="0"/>
              <a:t>JOIN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429552-1124-4DE9-BC8C-C557F2555406}"/>
              </a:ext>
            </a:extLst>
          </p:cNvPr>
          <p:cNvCxnSpPr>
            <a:stCxn id="6" idx="1"/>
            <a:endCxn id="7" idx="5"/>
          </p:cNvCxnSpPr>
          <p:nvPr/>
        </p:nvCxnSpPr>
        <p:spPr>
          <a:xfrm flipH="1" flipV="1">
            <a:off x="6661755" y="1261381"/>
            <a:ext cx="1049715" cy="7062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7AF6E-505F-45C4-9532-68115655B964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4451956" y="1261381"/>
            <a:ext cx="1078288" cy="7062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FA8BF2-9B63-4F6E-A232-BED53D43D0CF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069441" y="2637744"/>
            <a:ext cx="642029" cy="563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0F918C-3178-48AB-BFEF-C434654A5E0A}"/>
              </a:ext>
            </a:extLst>
          </p:cNvPr>
          <p:cNvCxnSpPr>
            <a:cxnSpLocks/>
            <a:stCxn id="4" idx="2"/>
            <a:endCxn id="5" idx="5"/>
          </p:cNvCxnSpPr>
          <p:nvPr/>
        </p:nvCxnSpPr>
        <p:spPr>
          <a:xfrm flipH="1" flipV="1">
            <a:off x="4451956" y="2637744"/>
            <a:ext cx="531511" cy="563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42A814-5BB6-42CF-906A-65F21922865D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4545807" y="3662441"/>
            <a:ext cx="743144" cy="6333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28FEF0-9D01-4784-832A-85EA78D1B68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763957" y="3662441"/>
            <a:ext cx="947513" cy="6497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85B92A-639B-41AA-9E11-B39E8DE8F4A4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6026454" y="3853543"/>
            <a:ext cx="368184" cy="1532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8B482A-3516-4C23-8159-3B9AFEF0B504}"/>
              </a:ext>
            </a:extLst>
          </p:cNvPr>
          <p:cNvSpPr txBox="1"/>
          <p:nvPr/>
        </p:nvSpPr>
        <p:spPr>
          <a:xfrm rot="2144653">
            <a:off x="7069441" y="11525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C91ABA-C37C-4365-ABD8-63F44D7FFE95}"/>
              </a:ext>
            </a:extLst>
          </p:cNvPr>
          <p:cNvSpPr txBox="1"/>
          <p:nvPr/>
        </p:nvSpPr>
        <p:spPr>
          <a:xfrm rot="3080406">
            <a:off x="4094741" y="2979376"/>
            <a:ext cx="124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C77C7-5014-4686-82AA-201D395DA6F7}"/>
              </a:ext>
            </a:extLst>
          </p:cNvPr>
          <p:cNvSpPr txBox="1"/>
          <p:nvPr/>
        </p:nvSpPr>
        <p:spPr>
          <a:xfrm rot="19210177">
            <a:off x="4616676" y="138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4FA014-96DD-480F-88A0-91FCC673B458}"/>
              </a:ext>
            </a:extLst>
          </p:cNvPr>
          <p:cNvSpPr txBox="1"/>
          <p:nvPr/>
        </p:nvSpPr>
        <p:spPr>
          <a:xfrm rot="19171124">
            <a:off x="7040199" y="2734746"/>
            <a:ext cx="124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107FF0-B685-45C0-BF7A-AD773B13DB9A}"/>
              </a:ext>
            </a:extLst>
          </p:cNvPr>
          <p:cNvSpPr txBox="1"/>
          <p:nvPr/>
        </p:nvSpPr>
        <p:spPr>
          <a:xfrm rot="2197084">
            <a:off x="6849550" y="3802669"/>
            <a:ext cx="124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Type_of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D467AD-E105-4DAE-9EBC-0F675ED33900}"/>
              </a:ext>
            </a:extLst>
          </p:cNvPr>
          <p:cNvSpPr txBox="1"/>
          <p:nvPr/>
        </p:nvSpPr>
        <p:spPr>
          <a:xfrm rot="4591873">
            <a:off x="5740487" y="4376537"/>
            <a:ext cx="124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Type_of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36B25-E8A2-45DB-89B5-2A4DBB4121F0}"/>
              </a:ext>
            </a:extLst>
          </p:cNvPr>
          <p:cNvSpPr txBox="1"/>
          <p:nvPr/>
        </p:nvSpPr>
        <p:spPr>
          <a:xfrm rot="19415243">
            <a:off x="4533237" y="36982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86236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Laderas</dc:creator>
  <cp:lastModifiedBy>Ted Laderas</cp:lastModifiedBy>
  <cp:revision>3</cp:revision>
  <dcterms:created xsi:type="dcterms:W3CDTF">2019-07-15T22:37:08Z</dcterms:created>
  <dcterms:modified xsi:type="dcterms:W3CDTF">2019-07-15T22:49:13Z</dcterms:modified>
</cp:coreProperties>
</file>