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30"/>
  </p:notesMasterIdLst>
  <p:sldIdLst>
    <p:sldId id="256" r:id="rId3"/>
    <p:sldId id="258" r:id="rId4"/>
    <p:sldId id="257" r:id="rId5"/>
    <p:sldId id="259" r:id="rId6"/>
    <p:sldId id="277" r:id="rId7"/>
    <p:sldId id="281" r:id="rId8"/>
    <p:sldId id="278" r:id="rId9"/>
    <p:sldId id="267" r:id="rId10"/>
    <p:sldId id="268" r:id="rId11"/>
    <p:sldId id="279" r:id="rId12"/>
    <p:sldId id="263" r:id="rId13"/>
    <p:sldId id="264" r:id="rId14"/>
    <p:sldId id="265" r:id="rId15"/>
    <p:sldId id="266" r:id="rId16"/>
    <p:sldId id="260" r:id="rId17"/>
    <p:sldId id="269" r:id="rId18"/>
    <p:sldId id="273" r:id="rId19"/>
    <p:sldId id="274" r:id="rId20"/>
    <p:sldId id="270" r:id="rId21"/>
    <p:sldId id="272" r:id="rId22"/>
    <p:sldId id="282" r:id="rId23"/>
    <p:sldId id="275" r:id="rId24"/>
    <p:sldId id="280" r:id="rId25"/>
    <p:sldId id="271" r:id="rId26"/>
    <p:sldId id="276" r:id="rId27"/>
    <p:sldId id="261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402" autoAdjust="0"/>
  </p:normalViewPr>
  <p:slideViewPr>
    <p:cSldViewPr snapToGrid="0">
      <p:cViewPr>
        <p:scale>
          <a:sx n="47" d="100"/>
          <a:sy n="47" d="100"/>
        </p:scale>
        <p:origin x="1407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oke Taylor" userId="cb809024d88b5de5" providerId="LiveId" clId="{64E839F8-BAE3-4197-B080-5F39667F52ED}"/>
    <pc:docChg chg="undo custSel addSld delSld modSld sldOrd modMainMaster">
      <pc:chgData name="Brooke Taylor" userId="cb809024d88b5de5" providerId="LiveId" clId="{64E839F8-BAE3-4197-B080-5F39667F52ED}" dt="2017-12-13T05:33:37.537" v="2608" actId="20577"/>
      <pc:docMkLst>
        <pc:docMk/>
      </pc:docMkLst>
      <pc:sldChg chg="modNotesTx">
        <pc:chgData name="Brooke Taylor" userId="cb809024d88b5de5" providerId="LiveId" clId="{64E839F8-BAE3-4197-B080-5F39667F52ED}" dt="2017-12-13T04:00:19.045" v="1542" actId="20577"/>
        <pc:sldMkLst>
          <pc:docMk/>
          <pc:sldMk cId="1380476433" sldId="256"/>
        </pc:sldMkLst>
      </pc:sldChg>
      <pc:sldChg chg="addSp delSp modSp modNotesTx">
        <pc:chgData name="Brooke Taylor" userId="cb809024d88b5de5" providerId="LiveId" clId="{64E839F8-BAE3-4197-B080-5F39667F52ED}" dt="2017-12-13T05:16:18.961" v="2168"/>
        <pc:sldMkLst>
          <pc:docMk/>
          <pc:sldMk cId="1646366259" sldId="257"/>
        </pc:sldMkLst>
        <pc:spChg chg="mod">
          <ac:chgData name="Brooke Taylor" userId="cb809024d88b5de5" providerId="LiveId" clId="{64E839F8-BAE3-4197-B080-5F39667F52ED}" dt="2017-12-13T03:32:26.260" v="865" actId="113"/>
          <ac:spMkLst>
            <pc:docMk/>
            <pc:sldMk cId="1646366259" sldId="257"/>
            <ac:spMk id="2" creationId="{55249C7B-8667-4F35-AFFD-53CF7D4846C8}"/>
          </ac:spMkLst>
        </pc:spChg>
        <pc:spChg chg="mod">
          <ac:chgData name="Brooke Taylor" userId="cb809024d88b5de5" providerId="LiveId" clId="{64E839F8-BAE3-4197-B080-5F39667F52ED}" dt="2017-12-13T04:24:56.581" v="1555" actId="20577"/>
          <ac:spMkLst>
            <pc:docMk/>
            <pc:sldMk cId="1646366259" sldId="257"/>
            <ac:spMk id="3" creationId="{1190CB5F-5388-46FC-B9EE-096420D57445}"/>
          </ac:spMkLst>
        </pc:spChg>
        <pc:spChg chg="add del mod">
          <ac:chgData name="Brooke Taylor" userId="cb809024d88b5de5" providerId="LiveId" clId="{64E839F8-BAE3-4197-B080-5F39667F52ED}" dt="2017-12-13T05:16:11.739" v="2167"/>
          <ac:spMkLst>
            <pc:docMk/>
            <pc:sldMk cId="1646366259" sldId="257"/>
            <ac:spMk id="4" creationId="{B4CDF09E-0061-44AE-A2E4-09FDBB798ADE}"/>
          </ac:spMkLst>
        </pc:spChg>
        <pc:spChg chg="add del mod">
          <ac:chgData name="Brooke Taylor" userId="cb809024d88b5de5" providerId="LiveId" clId="{64E839F8-BAE3-4197-B080-5F39667F52ED}" dt="2017-12-13T05:16:11.739" v="2167"/>
          <ac:spMkLst>
            <pc:docMk/>
            <pc:sldMk cId="1646366259" sldId="257"/>
            <ac:spMk id="5" creationId="{92992B0A-9489-47B3-BCF2-004EB188A61D}"/>
          </ac:spMkLst>
        </pc:spChg>
        <pc:spChg chg="add del mod">
          <ac:chgData name="Brooke Taylor" userId="cb809024d88b5de5" providerId="LiveId" clId="{64E839F8-BAE3-4197-B080-5F39667F52ED}" dt="2017-12-13T05:16:18.961" v="2168"/>
          <ac:spMkLst>
            <pc:docMk/>
            <pc:sldMk cId="1646366259" sldId="257"/>
            <ac:spMk id="6" creationId="{B119E845-06A1-486B-8E6C-2C21E9AA0E74}"/>
          </ac:spMkLst>
        </pc:spChg>
        <pc:spChg chg="add del mod">
          <ac:chgData name="Brooke Taylor" userId="cb809024d88b5de5" providerId="LiveId" clId="{64E839F8-BAE3-4197-B080-5F39667F52ED}" dt="2017-12-13T05:16:18.961" v="2168"/>
          <ac:spMkLst>
            <pc:docMk/>
            <pc:sldMk cId="1646366259" sldId="257"/>
            <ac:spMk id="7" creationId="{E503B283-84C4-4E1A-B3A9-5261D8E16CB0}"/>
          </ac:spMkLst>
        </pc:spChg>
      </pc:sldChg>
      <pc:sldChg chg="modSp">
        <pc:chgData name="Brooke Taylor" userId="cb809024d88b5de5" providerId="LiveId" clId="{64E839F8-BAE3-4197-B080-5F39667F52ED}" dt="2017-12-13T03:32:22.976" v="864" actId="113"/>
        <pc:sldMkLst>
          <pc:docMk/>
          <pc:sldMk cId="2456124830" sldId="258"/>
        </pc:sldMkLst>
        <pc:spChg chg="mod">
          <ac:chgData name="Brooke Taylor" userId="cb809024d88b5de5" providerId="LiveId" clId="{64E839F8-BAE3-4197-B080-5F39667F52ED}" dt="2017-12-13T03:32:22.976" v="864" actId="113"/>
          <ac:spMkLst>
            <pc:docMk/>
            <pc:sldMk cId="2456124830" sldId="258"/>
            <ac:spMk id="4" creationId="{BCED0135-CB4C-4A30-9981-F8C4862A23A7}"/>
          </ac:spMkLst>
        </pc:spChg>
      </pc:sldChg>
      <pc:sldChg chg="modSp">
        <pc:chgData name="Brooke Taylor" userId="cb809024d88b5de5" providerId="LiveId" clId="{64E839F8-BAE3-4197-B080-5F39667F52ED}" dt="2017-12-13T03:32:18.010" v="863" actId="113"/>
        <pc:sldMkLst>
          <pc:docMk/>
          <pc:sldMk cId="1148675691" sldId="259"/>
        </pc:sldMkLst>
        <pc:spChg chg="mod">
          <ac:chgData name="Brooke Taylor" userId="cb809024d88b5de5" providerId="LiveId" clId="{64E839F8-BAE3-4197-B080-5F39667F52ED}" dt="2017-12-13T03:32:18.010" v="863" actId="113"/>
          <ac:spMkLst>
            <pc:docMk/>
            <pc:sldMk cId="1148675691" sldId="259"/>
            <ac:spMk id="4" creationId="{BCED0135-CB4C-4A30-9981-F8C4862A23A7}"/>
          </ac:spMkLst>
        </pc:spChg>
      </pc:sldChg>
      <pc:sldChg chg="addSp delSp modSp">
        <pc:chgData name="Brooke Taylor" userId="cb809024d88b5de5" providerId="LiveId" clId="{64E839F8-BAE3-4197-B080-5F39667F52ED}" dt="2017-12-13T05:20:18.002" v="2329" actId="20577"/>
        <pc:sldMkLst>
          <pc:docMk/>
          <pc:sldMk cId="2133794410" sldId="260"/>
        </pc:sldMkLst>
        <pc:spChg chg="del">
          <ac:chgData name="Brooke Taylor" userId="cb809024d88b5de5" providerId="LiveId" clId="{64E839F8-BAE3-4197-B080-5F39667F52ED}" dt="2017-12-13T03:20:37.591" v="399"/>
          <ac:spMkLst>
            <pc:docMk/>
            <pc:sldMk cId="2133794410" sldId="260"/>
            <ac:spMk id="2" creationId="{55249C7B-8667-4F35-AFFD-53CF7D4846C8}"/>
          </ac:spMkLst>
        </pc:spChg>
        <pc:spChg chg="del">
          <ac:chgData name="Brooke Taylor" userId="cb809024d88b5de5" providerId="LiveId" clId="{64E839F8-BAE3-4197-B080-5F39667F52ED}" dt="2017-12-13T03:20:37.591" v="399"/>
          <ac:spMkLst>
            <pc:docMk/>
            <pc:sldMk cId="2133794410" sldId="260"/>
            <ac:spMk id="3" creationId="{1190CB5F-5388-46FC-B9EE-096420D57445}"/>
          </ac:spMkLst>
        </pc:spChg>
        <pc:spChg chg="add mod">
          <ac:chgData name="Brooke Taylor" userId="cb809024d88b5de5" providerId="LiveId" clId="{64E839F8-BAE3-4197-B080-5F39667F52ED}" dt="2017-12-13T05:20:18.002" v="2329" actId="20577"/>
          <ac:spMkLst>
            <pc:docMk/>
            <pc:sldMk cId="2133794410" sldId="260"/>
            <ac:spMk id="4" creationId="{F8397634-23B0-436B-877C-FC01BEC10200}"/>
          </ac:spMkLst>
        </pc:spChg>
        <pc:spChg chg="add del mod">
          <ac:chgData name="Brooke Taylor" userId="cb809024d88b5de5" providerId="LiveId" clId="{64E839F8-BAE3-4197-B080-5F39667F52ED}" dt="2017-12-13T05:16:36.381" v="2177"/>
          <ac:spMkLst>
            <pc:docMk/>
            <pc:sldMk cId="2133794410" sldId="260"/>
            <ac:spMk id="5" creationId="{11304842-A50A-4D4A-B92C-64DB41B23DF4}"/>
          </ac:spMkLst>
        </pc:spChg>
        <pc:spChg chg="add del mod">
          <ac:chgData name="Brooke Taylor" userId="cb809024d88b5de5" providerId="LiveId" clId="{64E839F8-BAE3-4197-B080-5F39667F52ED}" dt="2017-12-13T05:16:36.381" v="2177"/>
          <ac:spMkLst>
            <pc:docMk/>
            <pc:sldMk cId="2133794410" sldId="260"/>
            <ac:spMk id="6" creationId="{74E47AA9-7C44-412D-923D-36C1B9C46CA6}"/>
          </ac:spMkLst>
        </pc:spChg>
        <pc:spChg chg="add mod">
          <ac:chgData name="Brooke Taylor" userId="cb809024d88b5de5" providerId="LiveId" clId="{64E839F8-BAE3-4197-B080-5F39667F52ED}" dt="2017-12-13T05:16:36.381" v="2177"/>
          <ac:spMkLst>
            <pc:docMk/>
            <pc:sldMk cId="2133794410" sldId="260"/>
            <ac:spMk id="7" creationId="{B79DC387-34F4-4BAB-9622-EB12B7D1DF1D}"/>
          </ac:spMkLst>
        </pc:spChg>
      </pc:sldChg>
      <pc:sldChg chg="modSp">
        <pc:chgData name="Brooke Taylor" userId="cb809024d88b5de5" providerId="LiveId" clId="{64E839F8-BAE3-4197-B080-5F39667F52ED}" dt="2017-12-13T03:32:09.687" v="862" actId="113"/>
        <pc:sldMkLst>
          <pc:docMk/>
          <pc:sldMk cId="3847192227" sldId="261"/>
        </pc:sldMkLst>
        <pc:spChg chg="mod">
          <ac:chgData name="Brooke Taylor" userId="cb809024d88b5de5" providerId="LiveId" clId="{64E839F8-BAE3-4197-B080-5F39667F52ED}" dt="2017-12-13T03:32:09.687" v="862" actId="113"/>
          <ac:spMkLst>
            <pc:docMk/>
            <pc:sldMk cId="3847192227" sldId="261"/>
            <ac:spMk id="4" creationId="{BCED0135-CB4C-4A30-9981-F8C4862A23A7}"/>
          </ac:spMkLst>
        </pc:spChg>
      </pc:sldChg>
      <pc:sldChg chg="addSp delSp modSp modNotesTx">
        <pc:chgData name="Brooke Taylor" userId="cb809024d88b5de5" providerId="LiveId" clId="{64E839F8-BAE3-4197-B080-5F39667F52ED}" dt="2017-12-13T05:16:45.195" v="2184"/>
        <pc:sldMkLst>
          <pc:docMk/>
          <pc:sldMk cId="3809937203" sldId="262"/>
        </pc:sldMkLst>
        <pc:spChg chg="mod">
          <ac:chgData name="Brooke Taylor" userId="cb809024d88b5de5" providerId="LiveId" clId="{64E839F8-BAE3-4197-B080-5F39667F52ED}" dt="2017-12-13T03:37:37.272" v="954" actId="20577"/>
          <ac:spMkLst>
            <pc:docMk/>
            <pc:sldMk cId="3809937203" sldId="262"/>
            <ac:spMk id="2" creationId="{55249C7B-8667-4F35-AFFD-53CF7D4846C8}"/>
          </ac:spMkLst>
        </pc:spChg>
        <pc:spChg chg="mod">
          <ac:chgData name="Brooke Taylor" userId="cb809024d88b5de5" providerId="LiveId" clId="{64E839F8-BAE3-4197-B080-5F39667F52ED}" dt="2017-12-13T03:47:34.461" v="1077" actId="20577"/>
          <ac:spMkLst>
            <pc:docMk/>
            <pc:sldMk cId="3809937203" sldId="262"/>
            <ac:spMk id="3" creationId="{1190CB5F-5388-46FC-B9EE-096420D57445}"/>
          </ac:spMkLst>
        </pc:spChg>
        <pc:spChg chg="add del mod">
          <ac:chgData name="Brooke Taylor" userId="cb809024d88b5de5" providerId="LiveId" clId="{64E839F8-BAE3-4197-B080-5F39667F52ED}" dt="2017-12-13T05:16:45.195" v="2184"/>
          <ac:spMkLst>
            <pc:docMk/>
            <pc:sldMk cId="3809937203" sldId="262"/>
            <ac:spMk id="4" creationId="{E1B3876E-6F1B-4114-B3D0-CBA7213C2DAA}"/>
          </ac:spMkLst>
        </pc:spChg>
        <pc:spChg chg="add del mod">
          <ac:chgData name="Brooke Taylor" userId="cb809024d88b5de5" providerId="LiveId" clId="{64E839F8-BAE3-4197-B080-5F39667F52ED}" dt="2017-12-13T05:16:45.195" v="2184"/>
          <ac:spMkLst>
            <pc:docMk/>
            <pc:sldMk cId="3809937203" sldId="262"/>
            <ac:spMk id="5" creationId="{883C9FE5-744D-43BE-8133-73C1856331AD}"/>
          </ac:spMkLst>
        </pc:spChg>
      </pc:sldChg>
      <pc:sldChg chg="addSp delSp modSp modNotesTx">
        <pc:chgData name="Brooke Taylor" userId="cb809024d88b5de5" providerId="LiveId" clId="{64E839F8-BAE3-4197-B080-5F39667F52ED}" dt="2017-12-13T05:31:28.571" v="2577" actId="20577"/>
        <pc:sldMkLst>
          <pc:docMk/>
          <pc:sldMk cId="3542548571" sldId="263"/>
        </pc:sldMkLst>
        <pc:spChg chg="del">
          <ac:chgData name="Brooke Taylor" userId="cb809024d88b5de5" providerId="LiveId" clId="{64E839F8-BAE3-4197-B080-5F39667F52ED}" dt="2017-12-13T05:19:02.482" v="2221" actId="478"/>
          <ac:spMkLst>
            <pc:docMk/>
            <pc:sldMk cId="3542548571" sldId="263"/>
            <ac:spMk id="2" creationId="{B8AA21D3-3FFF-4C26-A70C-8422968B1BE5}"/>
          </ac:spMkLst>
        </pc:spChg>
        <pc:spChg chg="add del mod">
          <ac:chgData name="Brooke Taylor" userId="cb809024d88b5de5" providerId="LiveId" clId="{64E839F8-BAE3-4197-B080-5F39667F52ED}" dt="2017-12-13T05:19:04.087" v="2222" actId="478"/>
          <ac:spMkLst>
            <pc:docMk/>
            <pc:sldMk cId="3542548571" sldId="263"/>
            <ac:spMk id="4" creationId="{2A139422-D318-4D13-AA71-FC715304BC44}"/>
          </ac:spMkLst>
        </pc:spChg>
        <pc:spChg chg="mod">
          <ac:chgData name="Brooke Taylor" userId="cb809024d88b5de5" providerId="LiveId" clId="{64E839F8-BAE3-4197-B080-5F39667F52ED}" dt="2017-12-13T04:30:26.968" v="1862" actId="20577"/>
          <ac:spMkLst>
            <pc:docMk/>
            <pc:sldMk cId="3542548571" sldId="263"/>
            <ac:spMk id="5" creationId="{91BF6840-6557-4E1B-BA39-6FFCFC6B0AC1}"/>
          </ac:spMkLst>
        </pc:spChg>
        <pc:spChg chg="add del">
          <ac:chgData name="Brooke Taylor" userId="cb809024d88b5de5" providerId="LiveId" clId="{64E839F8-BAE3-4197-B080-5F39667F52ED}" dt="2017-12-13T05:19:16.988" v="2224" actId="478"/>
          <ac:spMkLst>
            <pc:docMk/>
            <pc:sldMk cId="3542548571" sldId="263"/>
            <ac:spMk id="7" creationId="{DAB6C30C-6909-43CD-A668-CE933BC8E8AA}"/>
          </ac:spMkLst>
        </pc:spChg>
        <pc:spChg chg="add mod">
          <ac:chgData name="Brooke Taylor" userId="cb809024d88b5de5" providerId="LiveId" clId="{64E839F8-BAE3-4197-B080-5F39667F52ED}" dt="2017-12-13T05:19:21.225" v="2237" actId="20577"/>
          <ac:spMkLst>
            <pc:docMk/>
            <pc:sldMk cId="3542548571" sldId="263"/>
            <ac:spMk id="10" creationId="{D40C90BC-CCE5-4A31-A461-264462F5DD8F}"/>
          </ac:spMkLst>
        </pc:spChg>
      </pc:sldChg>
      <pc:sldChg chg="addSp delSp modSp">
        <pc:chgData name="Brooke Taylor" userId="cb809024d88b5de5" providerId="LiveId" clId="{64E839F8-BAE3-4197-B080-5F39667F52ED}" dt="2017-12-13T05:19:38.245" v="2263" actId="20577"/>
        <pc:sldMkLst>
          <pc:docMk/>
          <pc:sldMk cId="3759347381" sldId="264"/>
        </pc:sldMkLst>
        <pc:spChg chg="del">
          <ac:chgData name="Brooke Taylor" userId="cb809024d88b5de5" providerId="LiveId" clId="{64E839F8-BAE3-4197-B080-5F39667F52ED}" dt="2017-12-13T05:19:29.991" v="2239" actId="478"/>
          <ac:spMkLst>
            <pc:docMk/>
            <pc:sldMk cId="3759347381" sldId="264"/>
            <ac:spMk id="2" creationId="{57283607-0508-4DB1-B38B-9AC96E22C483}"/>
          </ac:spMkLst>
        </pc:spChg>
        <pc:spChg chg="add del mod">
          <ac:chgData name="Brooke Taylor" userId="cb809024d88b5de5" providerId="LiveId" clId="{64E839F8-BAE3-4197-B080-5F39667F52ED}" dt="2017-12-13T05:19:33.022" v="2240" actId="478"/>
          <ac:spMkLst>
            <pc:docMk/>
            <pc:sldMk cId="3759347381" sldId="264"/>
            <ac:spMk id="4" creationId="{D6B063CD-3364-48C1-9850-EE7C0320F07F}"/>
          </ac:spMkLst>
        </pc:spChg>
        <pc:spChg chg="add mod">
          <ac:chgData name="Brooke Taylor" userId="cb809024d88b5de5" providerId="LiveId" clId="{64E839F8-BAE3-4197-B080-5F39667F52ED}" dt="2017-12-13T05:19:38.245" v="2263" actId="20577"/>
          <ac:spMkLst>
            <pc:docMk/>
            <pc:sldMk cId="3759347381" sldId="264"/>
            <ac:spMk id="14" creationId="{C80B17AE-C419-40F3-BDD6-932453F18460}"/>
          </ac:spMkLst>
        </pc:spChg>
      </pc:sldChg>
      <pc:sldChg chg="addSp delSp modSp">
        <pc:chgData name="Brooke Taylor" userId="cb809024d88b5de5" providerId="LiveId" clId="{64E839F8-BAE3-4197-B080-5F39667F52ED}" dt="2017-12-13T05:19:51.657" v="2296" actId="20577"/>
        <pc:sldMkLst>
          <pc:docMk/>
          <pc:sldMk cId="2610293620" sldId="265"/>
        </pc:sldMkLst>
        <pc:spChg chg="del">
          <ac:chgData name="Brooke Taylor" userId="cb809024d88b5de5" providerId="LiveId" clId="{64E839F8-BAE3-4197-B080-5F39667F52ED}" dt="2017-12-13T05:19:43.404" v="2265" actId="478"/>
          <ac:spMkLst>
            <pc:docMk/>
            <pc:sldMk cId="2610293620" sldId="265"/>
            <ac:spMk id="2" creationId="{760F9B28-FDEB-4281-9193-54F63C3B02E1}"/>
          </ac:spMkLst>
        </pc:spChg>
        <pc:spChg chg="add del mod">
          <ac:chgData name="Brooke Taylor" userId="cb809024d88b5de5" providerId="LiveId" clId="{64E839F8-BAE3-4197-B080-5F39667F52ED}" dt="2017-12-13T05:19:45.929" v="2266" actId="478"/>
          <ac:spMkLst>
            <pc:docMk/>
            <pc:sldMk cId="2610293620" sldId="265"/>
            <ac:spMk id="4" creationId="{EC235F3A-5F3D-4F07-A2F8-E9DF9D63BE5F}"/>
          </ac:spMkLst>
        </pc:spChg>
        <pc:spChg chg="add mod">
          <ac:chgData name="Brooke Taylor" userId="cb809024d88b5de5" providerId="LiveId" clId="{64E839F8-BAE3-4197-B080-5F39667F52ED}" dt="2017-12-13T05:19:51.657" v="2296" actId="20577"/>
          <ac:spMkLst>
            <pc:docMk/>
            <pc:sldMk cId="2610293620" sldId="265"/>
            <ac:spMk id="44" creationId="{21F8089E-43FE-4910-898D-E35C031FACBB}"/>
          </ac:spMkLst>
        </pc:spChg>
      </pc:sldChg>
      <pc:sldChg chg="addSp delSp modSp">
        <pc:chgData name="Brooke Taylor" userId="cb809024d88b5de5" providerId="LiveId" clId="{64E839F8-BAE3-4197-B080-5F39667F52ED}" dt="2017-12-13T05:20:02.839" v="2321" actId="20577"/>
        <pc:sldMkLst>
          <pc:docMk/>
          <pc:sldMk cId="71787495" sldId="266"/>
        </pc:sldMkLst>
        <pc:spChg chg="del">
          <ac:chgData name="Brooke Taylor" userId="cb809024d88b5de5" providerId="LiveId" clId="{64E839F8-BAE3-4197-B080-5F39667F52ED}" dt="2017-12-13T05:19:57.213" v="2298" actId="478"/>
          <ac:spMkLst>
            <pc:docMk/>
            <pc:sldMk cId="71787495" sldId="266"/>
            <ac:spMk id="2" creationId="{A0CA6E79-07DD-413F-8490-B6DBC10965A7}"/>
          </ac:spMkLst>
        </pc:spChg>
        <pc:spChg chg="add del mod">
          <ac:chgData name="Brooke Taylor" userId="cb809024d88b5de5" providerId="LiveId" clId="{64E839F8-BAE3-4197-B080-5F39667F52ED}" dt="2017-12-13T05:19:59.167" v="2299" actId="478"/>
          <ac:spMkLst>
            <pc:docMk/>
            <pc:sldMk cId="71787495" sldId="266"/>
            <ac:spMk id="4" creationId="{C1A0CD19-6C26-4F61-8265-0F17A9630860}"/>
          </ac:spMkLst>
        </pc:spChg>
        <pc:spChg chg="add mod">
          <ac:chgData name="Brooke Taylor" userId="cb809024d88b5de5" providerId="LiveId" clId="{64E839F8-BAE3-4197-B080-5F39667F52ED}" dt="2017-12-13T05:20:02.839" v="2321" actId="20577"/>
          <ac:spMkLst>
            <pc:docMk/>
            <pc:sldMk cId="71787495" sldId="266"/>
            <ac:spMk id="44" creationId="{02A8AED4-D0FA-477A-9B33-E27A074B76FF}"/>
          </ac:spMkLst>
        </pc:spChg>
      </pc:sldChg>
      <pc:sldChg chg="modSp add ord">
        <pc:chgData name="Brooke Taylor" userId="cb809024d88b5de5" providerId="LiveId" clId="{64E839F8-BAE3-4197-B080-5F39667F52ED}" dt="2017-12-13T04:24:15.970" v="1550" actId="20577"/>
        <pc:sldMkLst>
          <pc:docMk/>
          <pc:sldMk cId="3547329901" sldId="267"/>
        </pc:sldMkLst>
        <pc:spChg chg="mod">
          <ac:chgData name="Brooke Taylor" userId="cb809024d88b5de5" providerId="LiveId" clId="{64E839F8-BAE3-4197-B080-5F39667F52ED}" dt="2017-12-13T04:24:15.970" v="1550" actId="20577"/>
          <ac:spMkLst>
            <pc:docMk/>
            <pc:sldMk cId="3547329901" sldId="267"/>
            <ac:spMk id="2" creationId="{BB9F8000-842A-4772-B6BE-8F3D12580A75}"/>
          </ac:spMkLst>
        </pc:spChg>
      </pc:sldChg>
      <pc:sldChg chg="addSp delSp modSp add modNotesTx">
        <pc:chgData name="Brooke Taylor" userId="cb809024d88b5de5" providerId="LiveId" clId="{64E839F8-BAE3-4197-B080-5F39667F52ED}" dt="2017-12-13T05:33:33.803" v="2603" actId="20577"/>
        <pc:sldMkLst>
          <pc:docMk/>
          <pc:sldMk cId="1609058928" sldId="268"/>
        </pc:sldMkLst>
        <pc:spChg chg="del">
          <ac:chgData name="Brooke Taylor" userId="cb809024d88b5de5" providerId="LiveId" clId="{64E839F8-BAE3-4197-B080-5F39667F52ED}" dt="2017-12-13T03:18:35.209" v="327"/>
          <ac:spMkLst>
            <pc:docMk/>
            <pc:sldMk cId="1609058928" sldId="268"/>
            <ac:spMk id="2" creationId="{E78D1BC4-2462-4D3B-9EEB-B870DFC6B4E1}"/>
          </ac:spMkLst>
        </pc:spChg>
        <pc:spChg chg="del">
          <ac:chgData name="Brooke Taylor" userId="cb809024d88b5de5" providerId="LiveId" clId="{64E839F8-BAE3-4197-B080-5F39667F52ED}" dt="2017-12-13T03:18:35.209" v="327"/>
          <ac:spMkLst>
            <pc:docMk/>
            <pc:sldMk cId="1609058928" sldId="268"/>
            <ac:spMk id="3" creationId="{31787EDF-1C3B-4A66-B193-B3D1310D4E04}"/>
          </ac:spMkLst>
        </pc:spChg>
        <pc:spChg chg="add mod">
          <ac:chgData name="Brooke Taylor" userId="cb809024d88b5de5" providerId="LiveId" clId="{64E839F8-BAE3-4197-B080-5F39667F52ED}" dt="2017-12-13T03:18:40.463" v="340" actId="20577"/>
          <ac:spMkLst>
            <pc:docMk/>
            <pc:sldMk cId="1609058928" sldId="268"/>
            <ac:spMk id="4" creationId="{E5D543D4-9976-4D6B-916F-F26097A0D7B2}"/>
          </ac:spMkLst>
        </pc:spChg>
        <pc:spChg chg="add mod">
          <ac:chgData name="Brooke Taylor" userId="cb809024d88b5de5" providerId="LiveId" clId="{64E839F8-BAE3-4197-B080-5F39667F52ED}" dt="2017-12-13T05:18:43.682" v="2219" actId="114"/>
          <ac:spMkLst>
            <pc:docMk/>
            <pc:sldMk cId="1609058928" sldId="268"/>
            <ac:spMk id="5" creationId="{FEC174D1-73CF-4EC1-A2E1-15CEA9201463}"/>
          </ac:spMkLst>
        </pc:spChg>
        <pc:spChg chg="add del mod">
          <ac:chgData name="Brooke Taylor" userId="cb809024d88b5de5" providerId="LiveId" clId="{64E839F8-BAE3-4197-B080-5F39667F52ED}" dt="2017-12-13T05:16:24.897" v="2171"/>
          <ac:spMkLst>
            <pc:docMk/>
            <pc:sldMk cId="1609058928" sldId="268"/>
            <ac:spMk id="6" creationId="{0AD7A092-2454-4C5E-A253-06F0F2E049EB}"/>
          </ac:spMkLst>
        </pc:spChg>
        <pc:spChg chg="add del mod">
          <ac:chgData name="Brooke Taylor" userId="cb809024d88b5de5" providerId="LiveId" clId="{64E839F8-BAE3-4197-B080-5F39667F52ED}" dt="2017-12-13T05:16:24.897" v="2171"/>
          <ac:spMkLst>
            <pc:docMk/>
            <pc:sldMk cId="1609058928" sldId="268"/>
            <ac:spMk id="7" creationId="{062A81A4-7AEA-4F65-B84E-BCA5CFE28CCA}"/>
          </ac:spMkLst>
        </pc:spChg>
      </pc:sldChg>
      <pc:sldChg chg="add del ord">
        <pc:chgData name="Brooke Taylor" userId="cb809024d88b5de5" providerId="LiveId" clId="{64E839F8-BAE3-4197-B080-5F39667F52ED}" dt="2017-12-13T03:18:29.158" v="325"/>
        <pc:sldMkLst>
          <pc:docMk/>
          <pc:sldMk cId="3879684520" sldId="268"/>
        </pc:sldMkLst>
      </pc:sldChg>
      <pc:sldChg chg="addSp delSp modSp add modNotesTx">
        <pc:chgData name="Brooke Taylor" userId="cb809024d88b5de5" providerId="LiveId" clId="{64E839F8-BAE3-4197-B080-5F39667F52ED}" dt="2017-12-13T05:32:59.809" v="2598" actId="20577"/>
        <pc:sldMkLst>
          <pc:docMk/>
          <pc:sldMk cId="931317673" sldId="269"/>
        </pc:sldMkLst>
        <pc:spChg chg="mod">
          <ac:chgData name="Brooke Taylor" userId="cb809024d88b5de5" providerId="LiveId" clId="{64E839F8-BAE3-4197-B080-5F39667F52ED}" dt="2017-12-13T05:20:31.256" v="2335" actId="20577"/>
          <ac:spMkLst>
            <pc:docMk/>
            <pc:sldMk cId="931317673" sldId="269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0:34.744" v="2336" actId="478"/>
          <ac:spMkLst>
            <pc:docMk/>
            <pc:sldMk cId="931317673" sldId="269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5.759" v="2176"/>
          <ac:spMkLst>
            <pc:docMk/>
            <pc:sldMk cId="931317673" sldId="269"/>
            <ac:spMk id="6" creationId="{C6F823CB-A290-44B7-BB6A-A9946E6A0B30}"/>
          </ac:spMkLst>
        </pc:spChg>
        <pc:spChg chg="add del mod">
          <ac:chgData name="Brooke Taylor" userId="cb809024d88b5de5" providerId="LiveId" clId="{64E839F8-BAE3-4197-B080-5F39667F52ED}" dt="2017-12-13T05:16:35.759" v="2176"/>
          <ac:spMkLst>
            <pc:docMk/>
            <pc:sldMk cId="931317673" sldId="269"/>
            <ac:spMk id="7" creationId="{F5508016-C5CF-458E-8D86-C64562757F6C}"/>
          </ac:spMkLst>
        </pc:spChg>
        <pc:spChg chg="add del mod">
          <ac:chgData name="Brooke Taylor" userId="cb809024d88b5de5" providerId="LiveId" clId="{64E839F8-BAE3-4197-B080-5F39667F52ED}" dt="2017-12-13T05:20:36.294" v="2337" actId="478"/>
          <ac:spMkLst>
            <pc:docMk/>
            <pc:sldMk cId="931317673" sldId="269"/>
            <ac:spMk id="9" creationId="{AC4AF505-5AF5-4A3E-B60C-33E7B4A89A2E}"/>
          </ac:spMkLst>
        </pc:spChg>
        <pc:picChg chg="add mod">
          <ac:chgData name="Brooke Taylor" userId="cb809024d88b5de5" providerId="LiveId" clId="{64E839F8-BAE3-4197-B080-5F39667F52ED}" dt="2017-12-13T05:20:57.039" v="2343" actId="12788"/>
          <ac:picMkLst>
            <pc:docMk/>
            <pc:sldMk cId="931317673" sldId="269"/>
            <ac:picMk id="4" creationId="{597C3BDB-629E-4C51-BE0A-E75A3940D918}"/>
          </ac:picMkLst>
        </pc:picChg>
        <pc:picChg chg="add mod">
          <ac:chgData name="Brooke Taylor" userId="cb809024d88b5de5" providerId="LiveId" clId="{64E839F8-BAE3-4197-B080-5F39667F52ED}" dt="2017-12-13T05:20:59.713" v="2344" actId="12788"/>
          <ac:picMkLst>
            <pc:docMk/>
            <pc:sldMk cId="931317673" sldId="269"/>
            <ac:picMk id="5" creationId="{DF5E9D33-8D23-4A68-9812-98F1678B5C4B}"/>
          </ac:picMkLst>
        </pc:picChg>
      </pc:sldChg>
      <pc:sldChg chg="addSp delSp modSp add ord modNotesTx">
        <pc:chgData name="Brooke Taylor" userId="cb809024d88b5de5" providerId="LiveId" clId="{64E839F8-BAE3-4197-B080-5F39667F52ED}" dt="2017-12-13T05:16:39.109" v="2178"/>
        <pc:sldMkLst>
          <pc:docMk/>
          <pc:sldMk cId="2507992030" sldId="270"/>
        </pc:sldMkLst>
        <pc:spChg chg="mod">
          <ac:chgData name="Brooke Taylor" userId="cb809024d88b5de5" providerId="LiveId" clId="{64E839F8-BAE3-4197-B080-5F39667F52ED}" dt="2017-12-13T03:23:08.990" v="558" actId="20577"/>
          <ac:spMkLst>
            <pc:docMk/>
            <pc:sldMk cId="2507992030" sldId="270"/>
            <ac:spMk id="2" creationId="{C3DD979F-40FE-4519-89C6-8817E05AE58A}"/>
          </ac:spMkLst>
        </pc:spChg>
        <pc:spChg chg="mod">
          <ac:chgData name="Brooke Taylor" userId="cb809024d88b5de5" providerId="LiveId" clId="{64E839F8-BAE3-4197-B080-5F39667F52ED}" dt="2017-12-13T05:06:27.092" v="2052" actId="20577"/>
          <ac:spMkLst>
            <pc:docMk/>
            <pc:sldMk cId="2507992030" sldId="270"/>
            <ac:spMk id="3" creationId="{FA6930F8-1D6C-4E85-BD98-F27D23D719F0}"/>
          </ac:spMkLst>
        </pc:spChg>
        <pc:spChg chg="add del mod">
          <ac:chgData name="Brooke Taylor" userId="cb809024d88b5de5" providerId="LiveId" clId="{64E839F8-BAE3-4197-B080-5F39667F52ED}" dt="2017-12-13T05:16:33.427" v="2173"/>
          <ac:spMkLst>
            <pc:docMk/>
            <pc:sldMk cId="2507992030" sldId="270"/>
            <ac:spMk id="4" creationId="{847274C4-2358-49FB-BBDB-F838A9D24A97}"/>
          </ac:spMkLst>
        </pc:spChg>
        <pc:spChg chg="add del mod">
          <ac:chgData name="Brooke Taylor" userId="cb809024d88b5de5" providerId="LiveId" clId="{64E839F8-BAE3-4197-B080-5F39667F52ED}" dt="2017-12-13T05:16:33.427" v="2173"/>
          <ac:spMkLst>
            <pc:docMk/>
            <pc:sldMk cId="2507992030" sldId="270"/>
            <ac:spMk id="5" creationId="{31807A6B-EC3E-48E2-BB5E-BB3A681742AC}"/>
          </ac:spMkLst>
        </pc:spChg>
        <pc:spChg chg="add del mod">
          <ac:chgData name="Brooke Taylor" userId="cb809024d88b5de5" providerId="LiveId" clId="{64E839F8-BAE3-4197-B080-5F39667F52ED}" dt="2017-12-13T05:16:39.109" v="2178"/>
          <ac:spMkLst>
            <pc:docMk/>
            <pc:sldMk cId="2507992030" sldId="270"/>
            <ac:spMk id="6" creationId="{44839F46-1135-4E2A-8C28-C1B7458AAC1C}"/>
          </ac:spMkLst>
        </pc:spChg>
        <pc:spChg chg="add del mod">
          <ac:chgData name="Brooke Taylor" userId="cb809024d88b5de5" providerId="LiveId" clId="{64E839F8-BAE3-4197-B080-5F39667F52ED}" dt="2017-12-13T05:16:39.109" v="2178"/>
          <ac:spMkLst>
            <pc:docMk/>
            <pc:sldMk cId="2507992030" sldId="270"/>
            <ac:spMk id="7" creationId="{883E60CB-D1B8-4A1B-921B-2DDA1516D104}"/>
          </ac:spMkLst>
        </pc:spChg>
      </pc:sldChg>
      <pc:sldChg chg="addSp delSp modSp add">
        <pc:chgData name="Brooke Taylor" userId="cb809024d88b5de5" providerId="LiveId" clId="{64E839F8-BAE3-4197-B080-5F39667F52ED}" dt="2017-12-13T05:16:41.757" v="2182"/>
        <pc:sldMkLst>
          <pc:docMk/>
          <pc:sldMk cId="2401087165" sldId="271"/>
        </pc:sldMkLst>
        <pc:spChg chg="del">
          <ac:chgData name="Brooke Taylor" userId="cb809024d88b5de5" providerId="LiveId" clId="{64E839F8-BAE3-4197-B080-5F39667F52ED}" dt="2017-12-13T03:28:30.844" v="611"/>
          <ac:spMkLst>
            <pc:docMk/>
            <pc:sldMk cId="2401087165" sldId="271"/>
            <ac:spMk id="2" creationId="{56AF9437-24B3-4DFE-B582-31F023453851}"/>
          </ac:spMkLst>
        </pc:spChg>
        <pc:spChg chg="del">
          <ac:chgData name="Brooke Taylor" userId="cb809024d88b5de5" providerId="LiveId" clId="{64E839F8-BAE3-4197-B080-5F39667F52ED}" dt="2017-12-13T03:28:30.844" v="611"/>
          <ac:spMkLst>
            <pc:docMk/>
            <pc:sldMk cId="2401087165" sldId="271"/>
            <ac:spMk id="3" creationId="{12F5A7CB-4935-4CC9-B601-6B68CAFB96E2}"/>
          </ac:spMkLst>
        </pc:spChg>
        <pc:spChg chg="add mod">
          <ac:chgData name="Brooke Taylor" userId="cb809024d88b5de5" providerId="LiveId" clId="{64E839F8-BAE3-4197-B080-5F39667F52ED}" dt="2017-12-13T04:24:26.720" v="1554" actId="20577"/>
          <ac:spMkLst>
            <pc:docMk/>
            <pc:sldMk cId="2401087165" sldId="271"/>
            <ac:spMk id="4" creationId="{903FC904-FF96-47EE-9E35-FAB09FC45D9D}"/>
          </ac:spMkLst>
        </pc:spChg>
        <pc:spChg chg="add del mod">
          <ac:chgData name="Brooke Taylor" userId="cb809024d88b5de5" providerId="LiveId" clId="{64E839F8-BAE3-4197-B080-5F39667F52ED}" dt="2017-12-13T05:16:41.757" v="2182"/>
          <ac:spMkLst>
            <pc:docMk/>
            <pc:sldMk cId="2401087165" sldId="271"/>
            <ac:spMk id="5" creationId="{4205E1F4-6CA3-4A88-8877-C29E004124BA}"/>
          </ac:spMkLst>
        </pc:spChg>
        <pc:spChg chg="add del mod">
          <ac:chgData name="Brooke Taylor" userId="cb809024d88b5de5" providerId="LiveId" clId="{64E839F8-BAE3-4197-B080-5F39667F52ED}" dt="2017-12-13T05:16:41.757" v="2182"/>
          <ac:spMkLst>
            <pc:docMk/>
            <pc:sldMk cId="2401087165" sldId="271"/>
            <ac:spMk id="6" creationId="{8042F592-5752-45FA-9FDC-C2F30EAF90DA}"/>
          </ac:spMkLst>
        </pc:spChg>
        <pc:spChg chg="add mod">
          <ac:chgData name="Brooke Taylor" userId="cb809024d88b5de5" providerId="LiveId" clId="{64E839F8-BAE3-4197-B080-5F39667F52ED}" dt="2017-12-13T05:16:41.757" v="2182"/>
          <ac:spMkLst>
            <pc:docMk/>
            <pc:sldMk cId="2401087165" sldId="271"/>
            <ac:spMk id="7" creationId="{93EEF00A-A23A-4734-A55D-B8800A5D7EC9}"/>
          </ac:spMkLst>
        </pc:spChg>
      </pc:sldChg>
      <pc:sldChg chg="addSp delSp modSp add modNotesTx">
        <pc:chgData name="Brooke Taylor" userId="cb809024d88b5de5" providerId="LiveId" clId="{64E839F8-BAE3-4197-B080-5F39667F52ED}" dt="2017-12-13T05:23:06.024" v="2421" actId="1076"/>
        <pc:sldMkLst>
          <pc:docMk/>
          <pc:sldMk cId="518891357" sldId="272"/>
        </pc:sldMkLst>
        <pc:spChg chg="mod">
          <ac:chgData name="Brooke Taylor" userId="cb809024d88b5de5" providerId="LiveId" clId="{64E839F8-BAE3-4197-B080-5F39667F52ED}" dt="2017-12-13T05:22:28.984" v="2410" actId="20577"/>
          <ac:spMkLst>
            <pc:docMk/>
            <pc:sldMk cId="518891357" sldId="272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2:39.886" v="2414" actId="478"/>
          <ac:spMkLst>
            <pc:docMk/>
            <pc:sldMk cId="518891357" sldId="272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9.741" v="2179"/>
          <ac:spMkLst>
            <pc:docMk/>
            <pc:sldMk cId="518891357" sldId="272"/>
            <ac:spMk id="6" creationId="{EDC2B2F8-E3DC-46B6-BE9B-B41CBFAE05C0}"/>
          </ac:spMkLst>
        </pc:spChg>
        <pc:spChg chg="add del mod">
          <ac:chgData name="Brooke Taylor" userId="cb809024d88b5de5" providerId="LiveId" clId="{64E839F8-BAE3-4197-B080-5F39667F52ED}" dt="2017-12-13T05:16:39.741" v="2179"/>
          <ac:spMkLst>
            <pc:docMk/>
            <pc:sldMk cId="518891357" sldId="272"/>
            <ac:spMk id="7" creationId="{A81BA24D-6DE2-4F17-B278-016D9F7CE45A}"/>
          </ac:spMkLst>
        </pc:spChg>
        <pc:spChg chg="add del mod">
          <ac:chgData name="Brooke Taylor" userId="cb809024d88b5de5" providerId="LiveId" clId="{64E839F8-BAE3-4197-B080-5F39667F52ED}" dt="2017-12-13T05:22:41.984" v="2415" actId="478"/>
          <ac:spMkLst>
            <pc:docMk/>
            <pc:sldMk cId="518891357" sldId="272"/>
            <ac:spMk id="9" creationId="{F617DF65-816A-49C8-AAA6-A01A10EC2864}"/>
          </ac:spMkLst>
        </pc:spChg>
        <pc:picChg chg="add mod">
          <ac:chgData name="Brooke Taylor" userId="cb809024d88b5de5" providerId="LiveId" clId="{64E839F8-BAE3-4197-B080-5F39667F52ED}" dt="2017-12-13T05:23:06.024" v="2421" actId="1076"/>
          <ac:picMkLst>
            <pc:docMk/>
            <pc:sldMk cId="518891357" sldId="272"/>
            <ac:picMk id="4" creationId="{C0DF1FCE-8BD1-4D9B-9A38-786EF1A7B8BB}"/>
          </ac:picMkLst>
        </pc:picChg>
        <pc:picChg chg="add del mod">
          <ac:chgData name="Brooke Taylor" userId="cb809024d88b5de5" providerId="LiveId" clId="{64E839F8-BAE3-4197-B080-5F39667F52ED}" dt="2017-12-13T05:23:00.544" v="2420"/>
          <ac:picMkLst>
            <pc:docMk/>
            <pc:sldMk cId="518891357" sldId="272"/>
            <ac:picMk id="5" creationId="{365001EB-5949-48BC-9E64-424D8E39137C}"/>
          </ac:picMkLst>
        </pc:picChg>
      </pc:sldChg>
      <pc:sldChg chg="addSp delSp modSp add modNotesTx">
        <pc:chgData name="Brooke Taylor" userId="cb809024d88b5de5" providerId="LiveId" clId="{64E839F8-BAE3-4197-B080-5F39667F52ED}" dt="2017-12-13T05:21:41.977" v="2386" actId="313"/>
        <pc:sldMkLst>
          <pc:docMk/>
          <pc:sldMk cId="3709083137" sldId="273"/>
        </pc:sldMkLst>
        <pc:spChg chg="mod">
          <ac:chgData name="Brooke Taylor" userId="cb809024d88b5de5" providerId="LiveId" clId="{64E839F8-BAE3-4197-B080-5F39667F52ED}" dt="2017-12-13T05:21:41.977" v="2386" actId="313"/>
          <ac:spMkLst>
            <pc:docMk/>
            <pc:sldMk cId="3709083137" sldId="273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1:11.517" v="2345" actId="478"/>
          <ac:spMkLst>
            <pc:docMk/>
            <pc:sldMk cId="3709083137" sldId="273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5.136" v="2175"/>
          <ac:spMkLst>
            <pc:docMk/>
            <pc:sldMk cId="3709083137" sldId="273"/>
            <ac:spMk id="6" creationId="{D00CCEAE-476E-4743-8921-70C4BDE4B08E}"/>
          </ac:spMkLst>
        </pc:spChg>
        <pc:spChg chg="add del mod">
          <ac:chgData name="Brooke Taylor" userId="cb809024d88b5de5" providerId="LiveId" clId="{64E839F8-BAE3-4197-B080-5F39667F52ED}" dt="2017-12-13T05:16:35.136" v="2175"/>
          <ac:spMkLst>
            <pc:docMk/>
            <pc:sldMk cId="3709083137" sldId="273"/>
            <ac:spMk id="7" creationId="{4C0B617C-CE06-49BC-8286-FE566E4C02AD}"/>
          </ac:spMkLst>
        </pc:spChg>
        <pc:spChg chg="add del mod">
          <ac:chgData name="Brooke Taylor" userId="cb809024d88b5de5" providerId="LiveId" clId="{64E839F8-BAE3-4197-B080-5F39667F52ED}" dt="2017-12-13T05:21:13.149" v="2346" actId="478"/>
          <ac:spMkLst>
            <pc:docMk/>
            <pc:sldMk cId="3709083137" sldId="273"/>
            <ac:spMk id="9" creationId="{728F7035-D3DB-4CE0-B335-87E885A17E64}"/>
          </ac:spMkLst>
        </pc:spChg>
        <pc:picChg chg="add mod">
          <ac:chgData name="Brooke Taylor" userId="cb809024d88b5de5" providerId="LiveId" clId="{64E839F8-BAE3-4197-B080-5F39667F52ED}" dt="2017-12-13T05:21:20.596" v="2348" actId="12788"/>
          <ac:picMkLst>
            <pc:docMk/>
            <pc:sldMk cId="3709083137" sldId="273"/>
            <ac:picMk id="4" creationId="{846B01C9-DEC6-4E62-9676-7809F0A08C3D}"/>
          </ac:picMkLst>
        </pc:picChg>
        <pc:picChg chg="add del">
          <ac:chgData name="Brooke Taylor" userId="cb809024d88b5de5" providerId="LiveId" clId="{64E839F8-BAE3-4197-B080-5F39667F52ED}" dt="2017-12-13T05:04:59.437" v="1886"/>
          <ac:picMkLst>
            <pc:docMk/>
            <pc:sldMk cId="3709083137" sldId="273"/>
            <ac:picMk id="5" creationId="{B432B9ED-1680-4819-A623-677A8BCC99F1}"/>
          </ac:picMkLst>
        </pc:picChg>
      </pc:sldChg>
      <pc:sldChg chg="addSp delSp modSp add ord modNotesTx">
        <pc:chgData name="Brooke Taylor" userId="cb809024d88b5de5" providerId="LiveId" clId="{64E839F8-BAE3-4197-B080-5F39667F52ED}" dt="2017-12-13T05:21:57.519" v="2389" actId="1076"/>
        <pc:sldMkLst>
          <pc:docMk/>
          <pc:sldMk cId="3163671574" sldId="274"/>
        </pc:sldMkLst>
        <pc:spChg chg="mod">
          <ac:chgData name="Brooke Taylor" userId="cb809024d88b5de5" providerId="LiveId" clId="{64E839F8-BAE3-4197-B080-5F39667F52ED}" dt="2017-12-13T03:26:52.721" v="584" actId="20577"/>
          <ac:spMkLst>
            <pc:docMk/>
            <pc:sldMk cId="3163671574" sldId="274"/>
            <ac:spMk id="2" creationId="{7895CEC2-5257-4918-8324-6ADEC7FBCDA8}"/>
          </ac:spMkLst>
        </pc:spChg>
        <pc:spChg chg="del">
          <ac:chgData name="Brooke Taylor" userId="cb809024d88b5de5" providerId="LiveId" clId="{64E839F8-BAE3-4197-B080-5F39667F52ED}" dt="2017-12-13T05:16:34.434" v="2174"/>
          <ac:spMkLst>
            <pc:docMk/>
            <pc:sldMk cId="3163671574" sldId="274"/>
            <ac:spMk id="3" creationId="{479436DE-98E0-49F1-A61E-1F926510D407}"/>
          </ac:spMkLst>
        </pc:spChg>
        <pc:spChg chg="add del mod">
          <ac:chgData name="Brooke Taylor" userId="cb809024d88b5de5" providerId="LiveId" clId="{64E839F8-BAE3-4197-B080-5F39667F52ED}" dt="2017-12-13T05:16:34.434" v="2174"/>
          <ac:spMkLst>
            <pc:docMk/>
            <pc:sldMk cId="3163671574" sldId="274"/>
            <ac:spMk id="5" creationId="{A0A9534A-C727-4353-B119-3E6B059963C9}"/>
          </ac:spMkLst>
        </pc:spChg>
        <pc:spChg chg="add del mod">
          <ac:chgData name="Brooke Taylor" userId="cb809024d88b5de5" providerId="LiveId" clId="{64E839F8-BAE3-4197-B080-5F39667F52ED}" dt="2017-12-13T05:21:47.927" v="2387" actId="478"/>
          <ac:spMkLst>
            <pc:docMk/>
            <pc:sldMk cId="3163671574" sldId="274"/>
            <ac:spMk id="6" creationId="{AAC0A19B-F039-4CD7-8D9D-0EB4808D51AF}"/>
          </ac:spMkLst>
        </pc:spChg>
        <pc:picChg chg="add mod">
          <ac:chgData name="Brooke Taylor" userId="cb809024d88b5de5" providerId="LiveId" clId="{64E839F8-BAE3-4197-B080-5F39667F52ED}" dt="2017-12-13T05:21:57.519" v="2389" actId="1076"/>
          <ac:picMkLst>
            <pc:docMk/>
            <pc:sldMk cId="3163671574" sldId="274"/>
            <ac:picMk id="4" creationId="{9E946A69-3A53-44D4-999E-AE773E697E34}"/>
          </ac:picMkLst>
        </pc:picChg>
      </pc:sldChg>
      <pc:sldChg chg="addSp delSp modSp add modNotesTx">
        <pc:chgData name="Brooke Taylor" userId="cb809024d88b5de5" providerId="LiveId" clId="{64E839F8-BAE3-4197-B080-5F39667F52ED}" dt="2017-12-13T05:30:00.966" v="2565" actId="12788"/>
        <pc:sldMkLst>
          <pc:docMk/>
          <pc:sldMk cId="3749200995" sldId="275"/>
        </pc:sldMkLst>
        <pc:spChg chg="mod">
          <ac:chgData name="Brooke Taylor" userId="cb809024d88b5de5" providerId="LiveId" clId="{64E839F8-BAE3-4197-B080-5F39667F52ED}" dt="2017-12-13T03:27:34.064" v="609" actId="20577"/>
          <ac:spMkLst>
            <pc:docMk/>
            <pc:sldMk cId="3749200995" sldId="275"/>
            <ac:spMk id="2" creationId="{38A526D0-9142-4A5C-921E-3DDF8DF0131F}"/>
          </ac:spMkLst>
        </pc:spChg>
        <pc:spChg chg="del">
          <ac:chgData name="Brooke Taylor" userId="cb809024d88b5de5" providerId="LiveId" clId="{64E839F8-BAE3-4197-B080-5F39667F52ED}" dt="2017-12-13T05:16:40.372" v="2180"/>
          <ac:spMkLst>
            <pc:docMk/>
            <pc:sldMk cId="3749200995" sldId="275"/>
            <ac:spMk id="3" creationId="{D1E1884C-6BDC-4969-9C86-9D143EE1E53A}"/>
          </ac:spMkLst>
        </pc:spChg>
        <pc:spChg chg="add del mod">
          <ac:chgData name="Brooke Taylor" userId="cb809024d88b5de5" providerId="LiveId" clId="{64E839F8-BAE3-4197-B080-5F39667F52ED}" dt="2017-12-13T05:16:40.372" v="2180"/>
          <ac:spMkLst>
            <pc:docMk/>
            <pc:sldMk cId="3749200995" sldId="275"/>
            <ac:spMk id="5" creationId="{506EB647-2C40-46FA-95C9-9ECCA7F55577}"/>
          </ac:spMkLst>
        </pc:spChg>
        <pc:spChg chg="add del mod">
          <ac:chgData name="Brooke Taylor" userId="cb809024d88b5de5" providerId="LiveId" clId="{64E839F8-BAE3-4197-B080-5F39667F52ED}" dt="2017-12-13T05:29:51.238" v="2562" actId="478"/>
          <ac:spMkLst>
            <pc:docMk/>
            <pc:sldMk cId="3749200995" sldId="275"/>
            <ac:spMk id="6" creationId="{2E4E0FD0-7142-4C92-B757-E588FD3E7D2B}"/>
          </ac:spMkLst>
        </pc:spChg>
        <pc:picChg chg="add mod">
          <ac:chgData name="Brooke Taylor" userId="cb809024d88b5de5" providerId="LiveId" clId="{64E839F8-BAE3-4197-B080-5F39667F52ED}" dt="2017-12-13T05:30:00.966" v="2565" actId="12788"/>
          <ac:picMkLst>
            <pc:docMk/>
            <pc:sldMk cId="3749200995" sldId="275"/>
            <ac:picMk id="4" creationId="{518418B4-CDE0-4F5D-B76C-95A2E3BE5D33}"/>
          </ac:picMkLst>
        </pc:picChg>
      </pc:sldChg>
      <pc:sldChg chg="addSp delSp modSp add modNotesTx">
        <pc:chgData name="Brooke Taylor" userId="cb809024d88b5de5" providerId="LiveId" clId="{64E839F8-BAE3-4197-B080-5F39667F52ED}" dt="2017-12-13T05:16:43.311" v="2183"/>
        <pc:sldMkLst>
          <pc:docMk/>
          <pc:sldMk cId="3041520044" sldId="276"/>
        </pc:sldMkLst>
        <pc:spChg chg="mod">
          <ac:chgData name="Brooke Taylor" userId="cb809024d88b5de5" providerId="LiveId" clId="{64E839F8-BAE3-4197-B080-5F39667F52ED}" dt="2017-12-13T03:31:50.442" v="861" actId="20577"/>
          <ac:spMkLst>
            <pc:docMk/>
            <pc:sldMk cId="3041520044" sldId="276"/>
            <ac:spMk id="2" creationId="{7EBC5EDE-AAF5-4406-B1FB-09C6481EFA8F}"/>
          </ac:spMkLst>
        </pc:spChg>
        <pc:spChg chg="mod">
          <ac:chgData name="Brooke Taylor" userId="cb809024d88b5de5" providerId="LiveId" clId="{64E839F8-BAE3-4197-B080-5F39667F52ED}" dt="2017-12-13T03:36:15.032" v="938" actId="20577"/>
          <ac:spMkLst>
            <pc:docMk/>
            <pc:sldMk cId="3041520044" sldId="276"/>
            <ac:spMk id="3" creationId="{EFAEE3ED-29AB-4D3F-9B5B-B1EF45A25107}"/>
          </ac:spMkLst>
        </pc:spChg>
        <pc:spChg chg="add del mod">
          <ac:chgData name="Brooke Taylor" userId="cb809024d88b5de5" providerId="LiveId" clId="{64E839F8-BAE3-4197-B080-5F39667F52ED}" dt="2017-12-13T05:16:43.311" v="2183"/>
          <ac:spMkLst>
            <pc:docMk/>
            <pc:sldMk cId="3041520044" sldId="276"/>
            <ac:spMk id="4" creationId="{03FC08C0-8987-43DA-909E-E6D8C248B2AA}"/>
          </ac:spMkLst>
        </pc:spChg>
        <pc:spChg chg="add del mod">
          <ac:chgData name="Brooke Taylor" userId="cb809024d88b5de5" providerId="LiveId" clId="{64E839F8-BAE3-4197-B080-5F39667F52ED}" dt="2017-12-13T05:16:43.311" v="2183"/>
          <ac:spMkLst>
            <pc:docMk/>
            <pc:sldMk cId="3041520044" sldId="276"/>
            <ac:spMk id="5" creationId="{80B3C805-2F7B-4954-8410-0731777FE6A1}"/>
          </ac:spMkLst>
        </pc:spChg>
      </pc:sldChg>
      <pc:sldChg chg="modSp add">
        <pc:chgData name="Brooke Taylor" userId="cb809024d88b5de5" providerId="LiveId" clId="{64E839F8-BAE3-4197-B080-5F39667F52ED}" dt="2017-12-13T04:24:11.115" v="1549" actId="20577"/>
        <pc:sldMkLst>
          <pc:docMk/>
          <pc:sldMk cId="1675900481" sldId="277"/>
        </pc:sldMkLst>
        <pc:spChg chg="mod">
          <ac:chgData name="Brooke Taylor" userId="cb809024d88b5de5" providerId="LiveId" clId="{64E839F8-BAE3-4197-B080-5F39667F52ED}" dt="2017-12-13T04:24:11.115" v="1549" actId="20577"/>
          <ac:spMkLst>
            <pc:docMk/>
            <pc:sldMk cId="1675900481" sldId="277"/>
            <ac:spMk id="2" creationId="{5DD9D1D6-04DA-4F02-813B-F67DC81C8989}"/>
          </ac:spMkLst>
        </pc:spChg>
      </pc:sldChg>
      <pc:sldChg chg="addSp delSp modSp add modNotesTx">
        <pc:chgData name="Brooke Taylor" userId="cb809024d88b5de5" providerId="LiveId" clId="{64E839F8-BAE3-4197-B080-5F39667F52ED}" dt="2017-12-13T05:18:34.616" v="2218" actId="1036"/>
        <pc:sldMkLst>
          <pc:docMk/>
          <pc:sldMk cId="687624691" sldId="278"/>
        </pc:sldMkLst>
        <pc:spChg chg="del">
          <ac:chgData name="Brooke Taylor" userId="cb809024d88b5de5" providerId="LiveId" clId="{64E839F8-BAE3-4197-B080-5F39667F52ED}" dt="2017-12-13T03:50:17.272" v="1111"/>
          <ac:spMkLst>
            <pc:docMk/>
            <pc:sldMk cId="687624691" sldId="278"/>
            <ac:spMk id="2" creationId="{98AAEB9E-3985-45E3-B4C2-437C6B2461B5}"/>
          </ac:spMkLst>
        </pc:spChg>
        <pc:spChg chg="del">
          <ac:chgData name="Brooke Taylor" userId="cb809024d88b5de5" providerId="LiveId" clId="{64E839F8-BAE3-4197-B080-5F39667F52ED}" dt="2017-12-13T03:50:17.272" v="1111"/>
          <ac:spMkLst>
            <pc:docMk/>
            <pc:sldMk cId="687624691" sldId="278"/>
            <ac:spMk id="3" creationId="{A90D5DC5-AA56-47D7-8FC2-EA089E7876F0}"/>
          </ac:spMkLst>
        </pc:spChg>
        <pc:spChg chg="add mod">
          <ac:chgData name="Brooke Taylor" userId="cb809024d88b5de5" providerId="LiveId" clId="{64E839F8-BAE3-4197-B080-5F39667F52ED}" dt="2017-12-13T03:50:31.080" v="1131" actId="20577"/>
          <ac:spMkLst>
            <pc:docMk/>
            <pc:sldMk cId="687624691" sldId="278"/>
            <ac:spMk id="4" creationId="{84B1386E-21D0-4952-85BE-B33D2AE83871}"/>
          </ac:spMkLst>
        </pc:spChg>
        <pc:spChg chg="add mod">
          <ac:chgData name="Brooke Taylor" userId="cb809024d88b5de5" providerId="LiveId" clId="{64E839F8-BAE3-4197-B080-5F39667F52ED}" dt="2017-12-13T05:17:40.043" v="2203" actId="14100"/>
          <ac:spMkLst>
            <pc:docMk/>
            <pc:sldMk cId="687624691" sldId="278"/>
            <ac:spMk id="5" creationId="{05DC967F-4FA6-4C65-A21A-204A3BB10828}"/>
          </ac:spMkLst>
        </pc:spChg>
        <pc:spChg chg="add del mod">
          <ac:chgData name="Brooke Taylor" userId="cb809024d88b5de5" providerId="LiveId" clId="{64E839F8-BAE3-4197-B080-5F39667F52ED}" dt="2017-12-13T05:11:42.568" v="2092" actId="478"/>
          <ac:spMkLst>
            <pc:docMk/>
            <pc:sldMk cId="687624691" sldId="278"/>
            <ac:spMk id="6" creationId="{D58D21B4-9E7A-4A38-B758-A9345C095EF4}"/>
          </ac:spMkLst>
        </pc:spChg>
        <pc:spChg chg="add del mod">
          <ac:chgData name="Brooke Taylor" userId="cb809024d88b5de5" providerId="LiveId" clId="{64E839F8-BAE3-4197-B080-5F39667F52ED}" dt="2017-12-13T04:25:44.643" v="1565"/>
          <ac:spMkLst>
            <pc:docMk/>
            <pc:sldMk cId="687624691" sldId="278"/>
            <ac:spMk id="7" creationId="{8E379D7C-1E61-4720-A7D5-A4CAC611F1AC}"/>
          </ac:spMkLst>
        </pc:spChg>
        <pc:spChg chg="add del mod">
          <ac:chgData name="Brooke Taylor" userId="cb809024d88b5de5" providerId="LiveId" clId="{64E839F8-BAE3-4197-B080-5F39667F52ED}" dt="2017-12-13T04:25:44.643" v="1565"/>
          <ac:spMkLst>
            <pc:docMk/>
            <pc:sldMk cId="687624691" sldId="278"/>
            <ac:spMk id="8" creationId="{2F85A1F7-8282-4949-BD53-F58D1EA3CA4C}"/>
          </ac:spMkLst>
        </pc:spChg>
        <pc:spChg chg="add del mod">
          <ac:chgData name="Brooke Taylor" userId="cb809024d88b5de5" providerId="LiveId" clId="{64E839F8-BAE3-4197-B080-5F39667F52ED}" dt="2017-12-13T05:16:23.332" v="2170"/>
          <ac:spMkLst>
            <pc:docMk/>
            <pc:sldMk cId="687624691" sldId="278"/>
            <ac:spMk id="11" creationId="{4D691C92-B4B8-47EB-B303-E17897E444F8}"/>
          </ac:spMkLst>
        </pc:spChg>
        <pc:spChg chg="add del mod">
          <ac:chgData name="Brooke Taylor" userId="cb809024d88b5de5" providerId="LiveId" clId="{64E839F8-BAE3-4197-B080-5F39667F52ED}" dt="2017-12-13T05:16:23.332" v="2170"/>
          <ac:spMkLst>
            <pc:docMk/>
            <pc:sldMk cId="687624691" sldId="278"/>
            <ac:spMk id="12" creationId="{88038AF5-9EFC-4D91-A811-FAFA8E02633A}"/>
          </ac:spMkLst>
        </pc:spChg>
        <pc:spChg chg="add del mod">
          <ac:chgData name="Brooke Taylor" userId="cb809024d88b5de5" providerId="LiveId" clId="{64E839F8-BAE3-4197-B080-5F39667F52ED}" dt="2017-12-13T05:18:24.743" v="2208"/>
          <ac:spMkLst>
            <pc:docMk/>
            <pc:sldMk cId="687624691" sldId="278"/>
            <ac:spMk id="13" creationId="{8D78D343-56BB-4366-A00D-D535171F1DD0}"/>
          </ac:spMkLst>
        </pc:spChg>
        <pc:spChg chg="add del mod">
          <ac:chgData name="Brooke Taylor" userId="cb809024d88b5de5" providerId="LiveId" clId="{64E839F8-BAE3-4197-B080-5F39667F52ED}" dt="2017-12-13T05:18:24.743" v="2208"/>
          <ac:spMkLst>
            <pc:docMk/>
            <pc:sldMk cId="687624691" sldId="278"/>
            <ac:spMk id="14" creationId="{8D4500B4-3B1A-4656-A43E-37B764D7B761}"/>
          </ac:spMkLst>
        </pc:spChg>
        <pc:picChg chg="add mod modCrop">
          <ac:chgData name="Brooke Taylor" userId="cb809024d88b5de5" providerId="LiveId" clId="{64E839F8-BAE3-4197-B080-5F39667F52ED}" dt="2017-12-13T05:18:34.616" v="2218" actId="1036"/>
          <ac:picMkLst>
            <pc:docMk/>
            <pc:sldMk cId="687624691" sldId="278"/>
            <ac:picMk id="9" creationId="{B4CF2A4F-49F9-4020-8B01-D47F1F06F2A2}"/>
          </ac:picMkLst>
        </pc:picChg>
        <pc:picChg chg="add del mod">
          <ac:chgData name="Brooke Taylor" userId="cb809024d88b5de5" providerId="LiveId" clId="{64E839F8-BAE3-4197-B080-5F39667F52ED}" dt="2017-12-13T05:17:12.340" v="2189" actId="478"/>
          <ac:picMkLst>
            <pc:docMk/>
            <pc:sldMk cId="687624691" sldId="278"/>
            <ac:picMk id="10" creationId="{FAA6E9E3-EA35-4848-B024-BFE14A02F3EC}"/>
          </ac:picMkLst>
        </pc:picChg>
      </pc:sldChg>
      <pc:sldChg chg="addSp delSp modSp add modNotesTx">
        <pc:chgData name="Brooke Taylor" userId="cb809024d88b5de5" providerId="LiveId" clId="{64E839F8-BAE3-4197-B080-5F39667F52ED}" dt="2017-12-13T05:33:37.537" v="2608" actId="20577"/>
        <pc:sldMkLst>
          <pc:docMk/>
          <pc:sldMk cId="649205620" sldId="279"/>
        </pc:sldMkLst>
        <pc:spChg chg="mod">
          <ac:chgData name="Brooke Taylor" userId="cb809024d88b5de5" providerId="LiveId" clId="{64E839F8-BAE3-4197-B080-5F39667F52ED}" dt="2017-12-13T03:53:41.075" v="1226" actId="20577"/>
          <ac:spMkLst>
            <pc:docMk/>
            <pc:sldMk cId="649205620" sldId="279"/>
            <ac:spMk id="2" creationId="{53CA4536-6417-4152-95A5-E423F06CBD68}"/>
          </ac:spMkLst>
        </pc:spChg>
        <pc:spChg chg="mod">
          <ac:chgData name="Brooke Taylor" userId="cb809024d88b5de5" providerId="LiveId" clId="{64E839F8-BAE3-4197-B080-5F39667F52ED}" dt="2017-12-13T04:29:54.054" v="1857" actId="20577"/>
          <ac:spMkLst>
            <pc:docMk/>
            <pc:sldMk cId="649205620" sldId="279"/>
            <ac:spMk id="3" creationId="{BF985EE4-B8F0-4E37-8AD3-64A781EF853F}"/>
          </ac:spMkLst>
        </pc:spChg>
        <pc:spChg chg="add del mod">
          <ac:chgData name="Brooke Taylor" userId="cb809024d88b5de5" providerId="LiveId" clId="{64E839F8-BAE3-4197-B080-5F39667F52ED}" dt="2017-12-13T05:16:26.263" v="2172"/>
          <ac:spMkLst>
            <pc:docMk/>
            <pc:sldMk cId="649205620" sldId="279"/>
            <ac:spMk id="4" creationId="{02E7AE05-B66F-4AE9-9AB2-5720CB475570}"/>
          </ac:spMkLst>
        </pc:spChg>
        <pc:spChg chg="add del mod">
          <ac:chgData name="Brooke Taylor" userId="cb809024d88b5de5" providerId="LiveId" clId="{64E839F8-BAE3-4197-B080-5F39667F52ED}" dt="2017-12-13T05:16:26.263" v="2172"/>
          <ac:spMkLst>
            <pc:docMk/>
            <pc:sldMk cId="649205620" sldId="279"/>
            <ac:spMk id="5" creationId="{338ABEB0-C470-4E2A-8DB6-E42E891AA89E}"/>
          </ac:spMkLst>
        </pc:spChg>
      </pc:sldChg>
      <pc:sldChg chg="addSp delSp modSp add modNotesTx">
        <pc:chgData name="Brooke Taylor" userId="cb809024d88b5de5" providerId="LiveId" clId="{64E839F8-BAE3-4197-B080-5F39667F52ED}" dt="2017-12-13T05:32:45.661" v="2592" actId="20577"/>
        <pc:sldMkLst>
          <pc:docMk/>
          <pc:sldMk cId="2117871772" sldId="280"/>
        </pc:sldMkLst>
        <pc:spChg chg="mod">
          <ac:chgData name="Brooke Taylor" userId="cb809024d88b5de5" providerId="LiveId" clId="{64E839F8-BAE3-4197-B080-5F39667F52ED}" dt="2017-12-13T05:08:19.984" v="2080" actId="20577"/>
          <ac:spMkLst>
            <pc:docMk/>
            <pc:sldMk cId="2117871772" sldId="280"/>
            <ac:spMk id="2" creationId="{B80A01F1-530A-4256-AE4B-BB5AD0B15FD5}"/>
          </ac:spMkLst>
        </pc:spChg>
        <pc:spChg chg="del">
          <ac:chgData name="Brooke Taylor" userId="cb809024d88b5de5" providerId="LiveId" clId="{64E839F8-BAE3-4197-B080-5F39667F52ED}" dt="2017-12-13T05:16:40.992" v="2181"/>
          <ac:spMkLst>
            <pc:docMk/>
            <pc:sldMk cId="2117871772" sldId="280"/>
            <ac:spMk id="3" creationId="{1A06F3EC-2B21-46E4-99FA-2DF28580892E}"/>
          </ac:spMkLst>
        </pc:spChg>
        <pc:spChg chg="add del mod">
          <ac:chgData name="Brooke Taylor" userId="cb809024d88b5de5" providerId="LiveId" clId="{64E839F8-BAE3-4197-B080-5F39667F52ED}" dt="2017-12-13T05:16:40.992" v="2181"/>
          <ac:spMkLst>
            <pc:docMk/>
            <pc:sldMk cId="2117871772" sldId="280"/>
            <ac:spMk id="5" creationId="{3D5C5110-AAB3-4167-B9A1-AA5EDD67188C}"/>
          </ac:spMkLst>
        </pc:spChg>
        <pc:spChg chg="add del mod">
          <ac:chgData name="Brooke Taylor" userId="cb809024d88b5de5" providerId="LiveId" clId="{64E839F8-BAE3-4197-B080-5F39667F52ED}" dt="2017-12-13T05:30:11.477" v="2567" actId="478"/>
          <ac:spMkLst>
            <pc:docMk/>
            <pc:sldMk cId="2117871772" sldId="280"/>
            <ac:spMk id="6" creationId="{97A18868-2467-4887-A75B-CA60EE2DC0C3}"/>
          </ac:spMkLst>
        </pc:spChg>
        <pc:picChg chg="add mod">
          <ac:chgData name="Brooke Taylor" userId="cb809024d88b5de5" providerId="LiveId" clId="{64E839F8-BAE3-4197-B080-5F39667F52ED}" dt="2017-12-13T05:30:31.340" v="2571" actId="12788"/>
          <ac:picMkLst>
            <pc:docMk/>
            <pc:sldMk cId="2117871772" sldId="280"/>
            <ac:picMk id="4" creationId="{7C0D7061-060F-487A-9728-5755E13ED480}"/>
          </ac:picMkLst>
        </pc:picChg>
      </pc:sldChg>
      <pc:sldChg chg="addSp delSp modSp add ord">
        <pc:chgData name="Brooke Taylor" userId="cb809024d88b5de5" providerId="LiveId" clId="{64E839F8-BAE3-4197-B080-5F39667F52ED}" dt="2017-12-13T05:17:05.243" v="2188" actId="12788"/>
        <pc:sldMkLst>
          <pc:docMk/>
          <pc:sldMk cId="118655642" sldId="281"/>
        </pc:sldMkLst>
        <pc:spChg chg="add del mod">
          <ac:chgData name="Brooke Taylor" userId="cb809024d88b5de5" providerId="LiveId" clId="{64E839F8-BAE3-4197-B080-5F39667F52ED}" dt="2017-12-13T05:16:21.569" v="2169"/>
          <ac:spMkLst>
            <pc:docMk/>
            <pc:sldMk cId="118655642" sldId="281"/>
            <ac:spMk id="2" creationId="{15D9D674-0FEA-480B-886E-A41A44C6325B}"/>
          </ac:spMkLst>
        </pc:spChg>
        <pc:spChg chg="add del mod">
          <ac:chgData name="Brooke Taylor" userId="cb809024d88b5de5" providerId="LiveId" clId="{64E839F8-BAE3-4197-B080-5F39667F52ED}" dt="2017-12-13T05:16:21.569" v="2169"/>
          <ac:spMkLst>
            <pc:docMk/>
            <pc:sldMk cId="118655642" sldId="281"/>
            <ac:spMk id="3" creationId="{56730AF8-E9BF-40F0-A1BE-2713B53866E5}"/>
          </ac:spMkLst>
        </pc:spChg>
        <pc:spChg chg="mod">
          <ac:chgData name="Brooke Taylor" userId="cb809024d88b5de5" providerId="LiveId" clId="{64E839F8-BAE3-4197-B080-5F39667F52ED}" dt="2017-12-13T05:13:43.030" v="2159" actId="20577"/>
          <ac:spMkLst>
            <pc:docMk/>
            <pc:sldMk cId="118655642" sldId="281"/>
            <ac:spMk id="5" creationId="{05DC967F-4FA6-4C65-A21A-204A3BB10828}"/>
          </ac:spMkLst>
        </pc:spChg>
        <pc:picChg chg="del">
          <ac:chgData name="Brooke Taylor" userId="cb809024d88b5de5" providerId="LiveId" clId="{64E839F8-BAE3-4197-B080-5F39667F52ED}" dt="2017-12-13T05:16:55.068" v="2185" actId="478"/>
          <ac:picMkLst>
            <pc:docMk/>
            <pc:sldMk cId="118655642" sldId="281"/>
            <ac:picMk id="9" creationId="{B4CF2A4F-49F9-4020-8B01-D47F1F06F2A2}"/>
          </ac:picMkLst>
        </pc:picChg>
        <pc:picChg chg="mod">
          <ac:chgData name="Brooke Taylor" userId="cb809024d88b5de5" providerId="LiveId" clId="{64E839F8-BAE3-4197-B080-5F39667F52ED}" dt="2017-12-13T05:17:05.243" v="2188" actId="12788"/>
          <ac:picMkLst>
            <pc:docMk/>
            <pc:sldMk cId="118655642" sldId="281"/>
            <ac:picMk id="10" creationId="{FAA6E9E3-EA35-4848-B024-BFE14A02F3EC}"/>
          </ac:picMkLst>
        </pc:picChg>
      </pc:sldChg>
      <pc:sldChg chg="addSp delSp modSp add modNotesTx">
        <pc:chgData name="Brooke Taylor" userId="cb809024d88b5de5" providerId="LiveId" clId="{64E839F8-BAE3-4197-B080-5F39667F52ED}" dt="2017-12-13T05:32:29.307" v="2586" actId="20577"/>
        <pc:sldMkLst>
          <pc:docMk/>
          <pc:sldMk cId="1504402160" sldId="282"/>
        </pc:sldMkLst>
        <pc:spChg chg="mod">
          <ac:chgData name="Brooke Taylor" userId="cb809024d88b5de5" providerId="LiveId" clId="{64E839F8-BAE3-4197-B080-5F39667F52ED}" dt="2017-12-13T05:23:14.825" v="2446" actId="20577"/>
          <ac:spMkLst>
            <pc:docMk/>
            <pc:sldMk cId="1504402160" sldId="282"/>
            <ac:spMk id="2" creationId="{FC9B5003-85DC-459A-8796-90C5DEFEADD3}"/>
          </ac:spMkLst>
        </pc:spChg>
        <pc:spChg chg="del">
          <ac:chgData name="Brooke Taylor" userId="cb809024d88b5de5" providerId="LiveId" clId="{64E839F8-BAE3-4197-B080-5F39667F52ED}" dt="2017-12-13T05:23:17.586" v="2447" actId="478"/>
          <ac:spMkLst>
            <pc:docMk/>
            <pc:sldMk cId="1504402160" sldId="282"/>
            <ac:spMk id="3" creationId="{1127BC37-EA6D-4A3F-9D9F-7CAAD2095B99}"/>
          </ac:spMkLst>
        </pc:spChg>
        <pc:spChg chg="add mod">
          <ac:chgData name="Brooke Taylor" userId="cb809024d88b5de5" providerId="LiveId" clId="{64E839F8-BAE3-4197-B080-5F39667F52ED}" dt="2017-12-13T05:29:32.833" v="2558" actId="164"/>
          <ac:spMkLst>
            <pc:docMk/>
            <pc:sldMk cId="1504402160" sldId="282"/>
            <ac:spMk id="6" creationId="{BBFA50F9-166C-4F53-872F-C491A154EC66}"/>
          </ac:spMkLst>
        </pc:spChg>
        <pc:grpChg chg="add mod">
          <ac:chgData name="Brooke Taylor" userId="cb809024d88b5de5" providerId="LiveId" clId="{64E839F8-BAE3-4197-B080-5F39667F52ED}" dt="2017-12-13T05:29:32.833" v="2558" actId="164"/>
          <ac:grpSpMkLst>
            <pc:docMk/>
            <pc:sldMk cId="1504402160" sldId="282"/>
            <ac:grpSpMk id="7" creationId="{057C880B-4F67-4704-B04D-3D5D17A5116B}"/>
          </ac:grpSpMkLst>
        </pc:grpChg>
        <pc:picChg chg="add mod ord">
          <ac:chgData name="Brooke Taylor" userId="cb809024d88b5de5" providerId="LiveId" clId="{64E839F8-BAE3-4197-B080-5F39667F52ED}" dt="2017-12-13T05:29:40.978" v="2559" actId="12788"/>
          <ac:picMkLst>
            <pc:docMk/>
            <pc:sldMk cId="1504402160" sldId="282"/>
            <ac:picMk id="4" creationId="{549480E8-F933-477E-9633-FFEB1FE8B9AC}"/>
          </ac:picMkLst>
        </pc:picChg>
        <pc:picChg chg="add mod">
          <ac:chgData name="Brooke Taylor" userId="cb809024d88b5de5" providerId="LiveId" clId="{64E839F8-BAE3-4197-B080-5F39667F52ED}" dt="2017-12-13T05:29:32.833" v="2558" actId="164"/>
          <ac:picMkLst>
            <pc:docMk/>
            <pc:sldMk cId="1504402160" sldId="282"/>
            <ac:picMk id="5" creationId="{B096E520-CD44-4FDA-982E-81254AC35B74}"/>
          </ac:picMkLst>
        </pc:picChg>
      </pc:sldChg>
      <pc:sldMasterChg chg="modSldLayout">
        <pc:chgData name="Brooke Taylor" userId="cb809024d88b5de5" providerId="LiveId" clId="{64E839F8-BAE3-4197-B080-5F39667F52ED}" dt="2017-12-13T05:15:58.704" v="2166" actId="242"/>
        <pc:sldMasterMkLst>
          <pc:docMk/>
          <pc:sldMasterMk cId="1716680990" sldId="2147483660"/>
        </pc:sldMasterMkLst>
        <pc:sldLayoutChg chg="modSp">
          <pc:chgData name="Brooke Taylor" userId="cb809024d88b5de5" providerId="LiveId" clId="{64E839F8-BAE3-4197-B080-5F39667F52ED}" dt="2017-12-13T05:15:58.704" v="2166" actId="242"/>
          <pc:sldLayoutMkLst>
            <pc:docMk/>
            <pc:sldMasterMk cId="1716680990" sldId="2147483660"/>
            <pc:sldLayoutMk cId="435937177" sldId="2147483662"/>
          </pc:sldLayoutMkLst>
          <pc:spChg chg="mod">
            <ac:chgData name="Brooke Taylor" userId="cb809024d88b5de5" providerId="LiveId" clId="{64E839F8-BAE3-4197-B080-5F39667F52ED}" dt="2017-12-13T05:12:11.116" v="2119" actId="1036"/>
            <ac:spMkLst>
              <pc:docMk/>
              <pc:sldMasterMk cId="1716680990" sldId="2147483660"/>
              <pc:sldLayoutMk cId="435937177" sldId="2147483662"/>
              <ac:spMk id="2" creationId="{00000000-0000-0000-0000-000000000000}"/>
            </ac:spMkLst>
          </pc:spChg>
          <pc:spChg chg="mod">
            <ac:chgData name="Brooke Taylor" userId="cb809024d88b5de5" providerId="LiveId" clId="{64E839F8-BAE3-4197-B080-5F39667F52ED}" dt="2017-12-13T05:15:58.704" v="2166" actId="242"/>
            <ac:spMkLst>
              <pc:docMk/>
              <pc:sldMasterMk cId="1716680990" sldId="2147483660"/>
              <pc:sldLayoutMk cId="435937177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55673-2846-4F05-BA30-652B17DACF9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6C5E8-C651-4855-8408-5DA77CFD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1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7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2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2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0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Ben, et. 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7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2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1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0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2A8-C737-4605-91F4-10B85DBB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6DCF-09C8-43D5-BD45-C2EB9F88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9D07-FC95-4F87-B311-0A87B335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F5EC-3F54-43F8-A671-CF1EB146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E610-4DFF-4EC2-991E-0DF657C2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8552-A8D7-4721-A424-C6CF04C4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522-560C-47A6-9D80-6AFF4F37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5C7D-40AE-4790-8D2C-F871CB9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CD5C-0B71-48AE-AD3D-1147C27D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5DF5-932B-41A8-B96F-33749C0C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4858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0809"/>
            <a:ext cx="10018713" cy="3660056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7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FF1A-B5F0-4319-9209-1DED2DA7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924B-4DF7-4914-8E87-13624B9A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DD73-63E3-4BEB-B5F2-D4802921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3094-8EF2-46C6-8947-A0A39738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EBD3-FB26-4D52-898E-215A0323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FE57-19AE-40FC-AB56-86ADA50D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CA9B-6E7F-46D5-BDC6-E084AC885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EBB44-13E4-4D36-BC5B-C31F98DD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323A-F3D8-4AB4-B62C-4B334172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4CA1-36EA-4E11-9742-B18F9F1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0A2B7-062A-4B10-B1BB-5F115DBD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20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7AE3-860E-4796-B622-34127918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75B92-5B12-4383-958E-F2F976DD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36617-4389-41F1-8F79-7CA14792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811DF-E88D-4BCF-9160-C69D3CFF3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35055-C452-4937-970B-793502A90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8C6D0-9BF2-48B5-B26B-3DE5F817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16866-8A27-4ED3-AD8C-42A74055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EF798-65AD-49E9-A2B6-D9BFBD66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1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FF7F-CB59-4519-9256-581CB5B3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5DF7B-9E8F-4EE6-820B-217877FB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F49C9-3F28-49F3-8B5B-A8643692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87914-5A24-4EB7-B6E2-7FCB0ED0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82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CB2CA-2028-4A34-9FD9-18D30B57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25A5A-CF8B-4A3C-BD6A-17F5AF64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523E-206E-4950-ABBD-AEE78FA9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EB79-2A46-4988-B801-B32F5095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254D-4398-4963-90FA-B537F6D87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EC9B-0551-45E7-ACCD-34238281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24D1-13A7-4606-86B5-CFD0028B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3819-B356-4A44-ABE0-89544C88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FD028-4599-4195-88C5-11B8E7A1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5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DC6F-0B24-45CC-A885-0DD43336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9D27D-2438-45AF-8D7F-0B4BA609A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5136C-874F-4739-9D37-C3262DF3D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D382D-4828-4753-933C-E6E70473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6511-D1D3-4F39-9C18-D4754474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E61-936C-446F-AB43-22333B0B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1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7F20-5FD6-4CCB-B2C8-6A344808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F750-4102-4BB2-A900-70DF2463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0C75-C4B9-41E1-B555-8EC90FF7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C061-D54B-48B0-B22C-D8C58BE2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F0A4-12BF-4EDD-B59D-495DFC06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9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A3F71-CD22-42A1-BF71-5AF2D218E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6FC3-364F-4449-AF9D-7D06FEE5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2D6B-6A24-4FCF-990B-6144B107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C818-11E7-4441-AECB-1326FF04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D9C2-3E13-477F-ADB5-5FF6FDDE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3A057B-733E-4B68-9481-D602CC5F4E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2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3A543-F981-40FF-9460-F1F3D706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6427-E098-44A4-869E-D6A32730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7860-2640-429A-9470-4DAD3C026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5063-1073-4AF6-BCF3-BD09E594287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2704-536E-451F-9EDF-E0F07A9C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E275-5271-4500-8FCE-FA3E9101B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4FD-06AB-496C-9C38-92054FD30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 the 2020 Presidential 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CAA8F-7166-4C7A-AB62-2E149569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395" y="3996267"/>
            <a:ext cx="7100628" cy="1388534"/>
          </a:xfrm>
        </p:spPr>
        <p:txBody>
          <a:bodyPr/>
          <a:lstStyle/>
          <a:p>
            <a:r>
              <a:rPr lang="en-US" i="1" dirty="0"/>
              <a:t>by The Scandal Simulators</a:t>
            </a:r>
          </a:p>
          <a:p>
            <a:r>
              <a:rPr lang="en-US" i="1" dirty="0"/>
              <a:t> </a:t>
            </a:r>
            <a:r>
              <a:rPr lang="en-US" i="1" dirty="0" err="1"/>
              <a:t>Yarden</a:t>
            </a:r>
            <a:r>
              <a:rPr lang="en-US" i="1" dirty="0"/>
              <a:t> </a:t>
            </a:r>
            <a:r>
              <a:rPr lang="en-US" i="1" dirty="0" err="1"/>
              <a:t>Blausapp</a:t>
            </a:r>
            <a:r>
              <a:rPr lang="en-US" i="1" dirty="0"/>
              <a:t>, Missy Gerlach, Ben </a:t>
            </a:r>
            <a:r>
              <a:rPr lang="en-US" i="1" dirty="0" err="1"/>
              <a:t>Limpich</a:t>
            </a:r>
            <a:r>
              <a:rPr lang="en-US" i="1" dirty="0"/>
              <a:t>, and Brooke Taylor</a:t>
            </a:r>
          </a:p>
        </p:txBody>
      </p:sp>
    </p:spTree>
    <p:extLst>
      <p:ext uri="{BB962C8B-B14F-4D97-AF65-F5344CB8AC3E}">
        <p14:creationId xmlns:p14="http://schemas.microsoft.com/office/powerpoint/2010/main" val="138047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4536-6417-4152-95A5-E423F06C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Actually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5EE4-B8F0-4E37-8AD3-64A781EF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Discrete population:</a:t>
            </a:r>
          </a:p>
          <a:p>
            <a:pPr lvl="1"/>
            <a:r>
              <a:rPr lang="en-US"/>
              <a:t>Voters that always vote Democrat</a:t>
            </a:r>
          </a:p>
          <a:p>
            <a:pPr lvl="1"/>
            <a:r>
              <a:rPr lang="en-US"/>
              <a:t>Voters that always vote Republican</a:t>
            </a:r>
          </a:p>
          <a:p>
            <a:pPr lvl="1"/>
            <a:r>
              <a:rPr lang="en-US"/>
              <a:t>Swing voters whose political opinions can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0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0A33E26-8D93-441E-89D4-F4DB9EB40D96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BF6840-6557-4E1B-BA39-6FFCFC6B0AC1}"/>
                </a:ext>
              </a:extLst>
            </p:cNvPr>
            <p:cNvSpPr/>
            <p:nvPr/>
          </p:nvSpPr>
          <p:spPr>
            <a:xfrm>
              <a:off x="8020159" y="1543643"/>
              <a:ext cx="36576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Swing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6A4F20-5E28-4E65-8D96-C25A66235237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Democrat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3A8C74-6061-4D5A-8AB3-D628A48B6AAD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Republican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D40C90BC-CCE5-4A31-A461-264462F5DD8F}"/>
              </a:ext>
            </a:extLst>
          </p:cNvPr>
          <p:cNvSpPr txBox="1">
            <a:spLocks/>
          </p:cNvSpPr>
          <p:nvPr/>
        </p:nvSpPr>
        <p:spPr>
          <a:xfrm>
            <a:off x="1636711" y="3072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Party Loyalty</a:t>
            </a:r>
          </a:p>
        </p:txBody>
      </p:sp>
    </p:spTree>
    <p:extLst>
      <p:ext uri="{BB962C8B-B14F-4D97-AF65-F5344CB8AC3E}">
        <p14:creationId xmlns:p14="http://schemas.microsoft.com/office/powerpoint/2010/main" val="354254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terrorism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foreign policy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immigration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0B17AE-C419-40F3-BDD6-932453F18460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Political Topics/Groups</a:t>
            </a:r>
          </a:p>
        </p:txBody>
      </p:sp>
    </p:spTree>
    <p:extLst>
      <p:ext uri="{BB962C8B-B14F-4D97-AF65-F5344CB8AC3E}">
        <p14:creationId xmlns:p14="http://schemas.microsoft.com/office/powerpoint/2010/main" val="375934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137160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9296400" y="1963970"/>
            <a:ext cx="1371600" cy="640080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604050"/>
            <a:ext cx="13716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371600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3884210"/>
            <a:ext cx="1371600" cy="640080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70"/>
            <a:ext cx="13716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5804450"/>
            <a:ext cx="13716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604050"/>
            <a:ext cx="1371600" cy="640080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296400" y="3244130"/>
            <a:ext cx="1371600" cy="640080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9296400" y="3884210"/>
            <a:ext cx="1371600" cy="640080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296578" y="5164370"/>
            <a:ext cx="1371600" cy="640080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296400" y="5804450"/>
            <a:ext cx="1371600" cy="640080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604050"/>
            <a:ext cx="9144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668000" y="324413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668000" y="3884210"/>
            <a:ext cx="91440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70"/>
            <a:ext cx="9144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668000" y="5804450"/>
            <a:ext cx="9144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1F8089E-43FE-4910-898D-E35C031FACBB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Initial Voting Decisions</a:t>
            </a:r>
          </a:p>
        </p:txBody>
      </p:sp>
    </p:spTree>
    <p:extLst>
      <p:ext uri="{BB962C8B-B14F-4D97-AF65-F5344CB8AC3E}">
        <p14:creationId xmlns:p14="http://schemas.microsoft.com/office/powerpoint/2010/main" val="261029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4467188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5172325" y="1543643"/>
              <a:ext cx="2847833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961103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8885903" y="1963970"/>
            <a:ext cx="1782097" cy="640080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604050"/>
            <a:ext cx="13716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536112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3884210"/>
            <a:ext cx="2391518" cy="640080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70"/>
            <a:ext cx="158791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5804450"/>
            <a:ext cx="113071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604050"/>
            <a:ext cx="1371600" cy="640080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461090" y="3244130"/>
            <a:ext cx="1206910" cy="640080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10316496" y="3884210"/>
            <a:ext cx="567814" cy="640080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537290" y="5164370"/>
            <a:ext cx="1130888" cy="640080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055510" y="5804450"/>
            <a:ext cx="1130710" cy="640080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604050"/>
            <a:ext cx="9144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567219" y="3244130"/>
            <a:ext cx="1015181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884310" y="3884210"/>
            <a:ext cx="69809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70"/>
            <a:ext cx="9144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210800" y="5804450"/>
            <a:ext cx="1371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2A8AED4-D0FA-477A-9B33-E27A074B76FF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Final Voting Decisions</a:t>
            </a:r>
          </a:p>
        </p:txBody>
      </p:sp>
    </p:spTree>
    <p:extLst>
      <p:ext uri="{BB962C8B-B14F-4D97-AF65-F5344CB8AC3E}">
        <p14:creationId xmlns:p14="http://schemas.microsoft.com/office/powerpoint/2010/main" val="7178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397634-23B0-436B-877C-FC01BEC1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The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9DC387-34F4-4BAB-9622-EB12B7D1D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C3BDB-629E-4C51-BE0A-E75A3940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8" y="1786783"/>
            <a:ext cx="6905625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E9D33-8D23-4A68-9812-98F1678B5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8" y="4445682"/>
            <a:ext cx="11503024" cy="15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Voters’ Important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B01C9-DEC6-4E62-9676-7809F0A0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7" y="2485511"/>
            <a:ext cx="11405787" cy="30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3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EC2-5257-4918-8324-6ADEC7FB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Objects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46A69-3A53-44D4-999E-AE773E69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61194"/>
            <a:ext cx="75247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979F-40FE-4519-89C6-8817E05A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30F8-1D6C-4E85-BD98-F27D23D7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Sex scandal (by Democrat or by Republican)</a:t>
            </a:r>
          </a:p>
          <a:p>
            <a:r>
              <a:rPr lang="en-US"/>
              <a:t>Economic upturn and economic downturn</a:t>
            </a:r>
          </a:p>
          <a:p>
            <a:r>
              <a:rPr lang="en-US"/>
              <a:t>Terrorist attack</a:t>
            </a:r>
          </a:p>
          <a:p>
            <a:r>
              <a:rPr lang="en-US"/>
              <a:t>Environmental disaster</a:t>
            </a:r>
          </a:p>
          <a:p>
            <a:r>
              <a:rPr lang="en-US"/>
              <a:t>War starts</a:t>
            </a:r>
          </a:p>
          <a:p>
            <a:r>
              <a:rPr lang="en-US"/>
              <a:t>Political debate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9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Event Does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F1FCE-8BD1-4D9B-9A38-786EF1A7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56" y="2898769"/>
            <a:ext cx="10707690" cy="17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5003-85DC-459A-8796-90C5DEF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Event Does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80E8-F933-477E-9633-FFEB1FE8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02" y="2710761"/>
            <a:ext cx="9354796" cy="39257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7C880B-4F67-4704-B04D-3D5D17A5116B}"/>
              </a:ext>
            </a:extLst>
          </p:cNvPr>
          <p:cNvGrpSpPr/>
          <p:nvPr/>
        </p:nvGrpSpPr>
        <p:grpSpPr>
          <a:xfrm>
            <a:off x="179462" y="1548533"/>
            <a:ext cx="6594122" cy="1080797"/>
            <a:chOff x="179462" y="1548533"/>
            <a:chExt cx="6594122" cy="10807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96E520-CD44-4FDA-982E-81254AC3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462" y="1548533"/>
              <a:ext cx="6594122" cy="10807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A50F9-166C-4F53-872F-C491A154EC66}"/>
                </a:ext>
              </a:extLst>
            </p:cNvPr>
            <p:cNvSpPr/>
            <p:nvPr/>
          </p:nvSpPr>
          <p:spPr>
            <a:xfrm>
              <a:off x="179462" y="1548533"/>
              <a:ext cx="6594122" cy="1080797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40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26D0-9142-4A5C-921E-3DDF8DF0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Political Debate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418B4-CDE0-4F5D-B76C-95A2E3BE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2218453"/>
            <a:ext cx="11257280" cy="37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0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01F1-530A-4256-AE4B-BB5AD0B1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Election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D7061-060F-487A-9728-5755E13E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33" y="1706881"/>
            <a:ext cx="9404334" cy="48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3FC904-FF96-47EE-9E35-FAB09FC4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Decisions and Drawbacks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EEF00A-A23A-4734-A55D-B8800A5D7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7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5EDE-AAF5-4406-B1FB-09C6481E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Slightly-Informed but Arbitrary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E3ED-29AB-4D3F-9B5B-B1EF45A2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much an opinion changes</a:t>
            </a:r>
          </a:p>
          <a:p>
            <a:r>
              <a:rPr lang="en-US"/>
              <a:t>How often an event occurs</a:t>
            </a:r>
          </a:p>
          <a:p>
            <a:r>
              <a:rPr lang="en-US"/>
              <a:t>Choosing from a random group to keep importance field balanced</a:t>
            </a:r>
          </a:p>
          <a:p>
            <a:r>
              <a:rPr lang="en-US"/>
              <a:t>Candidate profile remains fixed in importance</a:t>
            </a:r>
          </a:p>
          <a:p>
            <a:r>
              <a:rPr lang="en-US"/>
              <a:t>Initial importance ratios for groups (initialization in general)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2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2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C7B-8667-4F35-AFFD-53CF7D4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Run It!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CB5F-5388-46FC-B9EE-096420D5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events occurred in that year</a:t>
            </a:r>
          </a:p>
          <a:p>
            <a:r>
              <a:rPr lang="en-US"/>
              <a:t>How one event changed political opinions</a:t>
            </a:r>
          </a:p>
          <a:p>
            <a:r>
              <a:rPr lang="en-US"/>
              <a:t>How often does each candidate 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3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C7B-8667-4F35-AFFD-53CF7D4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CB5F-5388-46FC-B9EE-096420D5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Predict 2020 election based on various events</a:t>
            </a:r>
          </a:p>
          <a:p>
            <a:r>
              <a:rPr lang="en-US"/>
              <a:t>Investigate how events change political opinions</a:t>
            </a:r>
          </a:p>
          <a:p>
            <a:r>
              <a:rPr lang="en-US"/>
              <a:t>Use simulation methodology to create social simulation</a:t>
            </a:r>
          </a:p>
          <a:p>
            <a:r>
              <a:rPr lang="en-US"/>
              <a:t>Create our own simulation from scratch</a:t>
            </a:r>
          </a:p>
          <a:p>
            <a:pPr lvl="1"/>
            <a:r>
              <a:rPr lang="en-US"/>
              <a:t>Understand discrete event simulation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6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D1D6-04DA-4F02-813B-F67DC81C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Discrete Event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A645E-7597-4535-810D-D6E3A89ED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1386E-21D0-4952-85BE-B33D2AE8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Structure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DC967F-4FA6-4C65-A21A-204A3BB1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Discrete events</a:t>
            </a:r>
          </a:p>
          <a:p>
            <a:pPr lvl="1"/>
            <a:r>
              <a:rPr lang="en-US"/>
              <a:t>ERV and NRV</a:t>
            </a:r>
          </a:p>
          <a:p>
            <a:pPr lvl="1"/>
            <a:r>
              <a:rPr lang="en-US"/>
              <a:t>PriorityQueue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6E9E3-EA35-4848-B024-BFE14A02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19" y="3881414"/>
            <a:ext cx="7980962" cy="16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1386E-21D0-4952-85BE-B33D2AE8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Structure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DC967F-4FA6-4C65-A21A-204A3BB1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types:</a:t>
            </a:r>
          </a:p>
          <a:p>
            <a:pPr lvl="1"/>
            <a:r>
              <a:rPr lang="en-US" dirty="0"/>
              <a:t>ERV and NRV scheduled</a:t>
            </a:r>
          </a:p>
          <a:p>
            <a:pPr lvl="2"/>
            <a:r>
              <a:rPr lang="en-US" dirty="0"/>
              <a:t>Independent and dependent of candidate profile</a:t>
            </a:r>
          </a:p>
          <a:p>
            <a:pPr lvl="1"/>
            <a:r>
              <a:rPr lang="en-US" dirty="0"/>
              <a:t>Fixed schedule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F2A4F-49F9-4020-8B01-D47F1F06F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08"/>
          <a:stretch/>
        </p:blipFill>
        <p:spPr>
          <a:xfrm>
            <a:off x="2207895" y="4007966"/>
            <a:ext cx="7776211" cy="24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8000-842A-4772-B6BE-8F3D1258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Dividing the Voters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C424-CA51-432F-B773-04877FA00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D543D4-9976-4D6B-916F-F26097A0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Various Ideas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C174D1-73CF-4EC1-A2E1-15CEA920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Main decision</a:t>
            </a:r>
            <a:r>
              <a:rPr lang="en-US" dirty="0"/>
              <a:t>: intersecting populations or discrete populations?</a:t>
            </a:r>
          </a:p>
          <a:p>
            <a:endParaRPr lang="en-US" dirty="0"/>
          </a:p>
          <a:p>
            <a:r>
              <a:rPr lang="en-US" dirty="0"/>
              <a:t>Divide by demographics</a:t>
            </a:r>
          </a:p>
          <a:p>
            <a:r>
              <a:rPr lang="en-US" dirty="0"/>
              <a:t>Individual voter objects</a:t>
            </a:r>
          </a:p>
        </p:txBody>
      </p:sp>
    </p:spTree>
    <p:extLst>
      <p:ext uri="{BB962C8B-B14F-4D97-AF65-F5344CB8AC3E}">
        <p14:creationId xmlns:p14="http://schemas.microsoft.com/office/powerpoint/2010/main" val="1609058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151</TotalTime>
  <Words>314</Words>
  <Application>Microsoft Office PowerPoint</Application>
  <PresentationFormat>Widescreen</PresentationFormat>
  <Paragraphs>107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Corbel</vt:lpstr>
      <vt:lpstr>Parallax</vt:lpstr>
      <vt:lpstr>Office Theme</vt:lpstr>
      <vt:lpstr>Simulating the 2020 Presidential Election</vt:lpstr>
      <vt:lpstr>Goals</vt:lpstr>
      <vt:lpstr>Goals</vt:lpstr>
      <vt:lpstr>Methodology</vt:lpstr>
      <vt:lpstr>I. Discrete Event Simulation</vt:lpstr>
      <vt:lpstr>Simulation Structure</vt:lpstr>
      <vt:lpstr>Simulation Structure</vt:lpstr>
      <vt:lpstr>II. Dividing the Voters</vt:lpstr>
      <vt:lpstr>Various Ideas</vt:lpstr>
      <vt:lpstr>What We Actually Did</vt:lpstr>
      <vt:lpstr>PowerPoint Presentation</vt:lpstr>
      <vt:lpstr>PowerPoint Presentation</vt:lpstr>
      <vt:lpstr>PowerPoint Presentation</vt:lpstr>
      <vt:lpstr>PowerPoint Presentation</vt:lpstr>
      <vt:lpstr>III. The Code</vt:lpstr>
      <vt:lpstr>Voters</vt:lpstr>
      <vt:lpstr>Swing Voters’ Important Topics</vt:lpstr>
      <vt:lpstr>Candidate Objects</vt:lpstr>
      <vt:lpstr>List of Events</vt:lpstr>
      <vt:lpstr>What an Event Does</vt:lpstr>
      <vt:lpstr>What an Event Does</vt:lpstr>
      <vt:lpstr>Political Debate</vt:lpstr>
      <vt:lpstr>Running the Election</vt:lpstr>
      <vt:lpstr>IV. Decisions and Drawbacks</vt:lpstr>
      <vt:lpstr>Slightly-Informed but Arbitrary Decisions</vt:lpstr>
      <vt:lpstr>Showcase</vt:lpstr>
      <vt:lpstr>Let’s Run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the 2020 Presidential Election</dc:title>
  <dc:creator>Brooke Taylor</dc:creator>
  <cp:lastModifiedBy>Brooke Taylor</cp:lastModifiedBy>
  <cp:revision>1</cp:revision>
  <dcterms:created xsi:type="dcterms:W3CDTF">2017-12-09T23:40:26Z</dcterms:created>
  <dcterms:modified xsi:type="dcterms:W3CDTF">2017-12-13T05:33:42Z</dcterms:modified>
</cp:coreProperties>
</file>