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304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36" r:id="rId15"/>
    <p:sldId id="365" r:id="rId16"/>
    <p:sldId id="366" r:id="rId17"/>
    <p:sldId id="346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Muli" panose="020B0604020202020204" charset="0"/>
      <p:regular r:id="rId24"/>
      <p:bold r:id="rId25"/>
      <p:italic r:id="rId26"/>
      <p:boldItalic r:id="rId27"/>
    </p:embeddedFont>
    <p:embeddedFont>
      <p:font typeface="Nixie One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8A5"/>
    <a:srgbClr val="9DA7B0"/>
    <a:srgbClr val="246B9C"/>
    <a:srgbClr val="153F5B"/>
    <a:srgbClr val="0E293C"/>
    <a:srgbClr val="2C9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C552D-2396-4E8A-BEFA-8CF603152069}" v="405" dt="2020-10-28T15:52:54.520"/>
  </p1510:revLst>
</p1510:revInfo>
</file>

<file path=ppt/tableStyles.xml><?xml version="1.0" encoding="utf-8"?>
<a:tblStyleLst xmlns:a="http://schemas.openxmlformats.org/drawingml/2006/main" def="{1E15FE8C-0340-4FC9-95E5-D7002D07FC96}">
  <a:tblStyle styleId="{1E15FE8C-0340-4FC9-95E5-D7002D07FC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66510" autoAdjust="0"/>
  </p:normalViewPr>
  <p:slideViewPr>
    <p:cSldViewPr snapToGrid="0">
      <p:cViewPr varScale="1">
        <p:scale>
          <a:sx n="100" d="100"/>
          <a:sy n="100" d="100"/>
        </p:scale>
        <p:origin x="1020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973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Hoffman" userId="b3ee02141e2b4ef5" providerId="LiveId" clId="{F18C552D-2396-4E8A-BEFA-8CF603152069}"/>
    <pc:docChg chg="undo redo custSel addSld delSld modSld">
      <pc:chgData name="Brandon Hoffman" userId="b3ee02141e2b4ef5" providerId="LiveId" clId="{F18C552D-2396-4E8A-BEFA-8CF603152069}" dt="2020-10-28T15:59:27.369" v="6822" actId="20577"/>
      <pc:docMkLst>
        <pc:docMk/>
      </pc:docMkLst>
      <pc:sldChg chg="modSp mod">
        <pc:chgData name="Brandon Hoffman" userId="b3ee02141e2b4ef5" providerId="LiveId" clId="{F18C552D-2396-4E8A-BEFA-8CF603152069}" dt="2020-10-28T10:17:10.905" v="0" actId="20577"/>
        <pc:sldMkLst>
          <pc:docMk/>
          <pc:sldMk cId="0" sldId="256"/>
        </pc:sldMkLst>
        <pc:spChg chg="mod">
          <ac:chgData name="Brandon Hoffman" userId="b3ee02141e2b4ef5" providerId="LiveId" clId="{F18C552D-2396-4E8A-BEFA-8CF603152069}" dt="2020-10-28T10:17:10.905" v="0" actId="20577"/>
          <ac:spMkLst>
            <pc:docMk/>
            <pc:sldMk cId="0" sldId="256"/>
            <ac:spMk id="337" creationId="{00000000-0000-0000-0000-000000000000}"/>
          </ac:spMkLst>
        </pc:spChg>
      </pc:sldChg>
      <pc:sldChg chg="modSp mod modNotesTx">
        <pc:chgData name="Brandon Hoffman" userId="b3ee02141e2b4ef5" providerId="LiveId" clId="{F18C552D-2396-4E8A-BEFA-8CF603152069}" dt="2020-10-28T10:22:36.463" v="541" actId="20577"/>
        <pc:sldMkLst>
          <pc:docMk/>
          <pc:sldMk cId="1358657504" sldId="304"/>
        </pc:sldMkLst>
        <pc:spChg chg="mod">
          <ac:chgData name="Brandon Hoffman" userId="b3ee02141e2b4ef5" providerId="LiveId" clId="{F18C552D-2396-4E8A-BEFA-8CF603152069}" dt="2020-10-28T10:20:09.064" v="502" actId="20577"/>
          <ac:spMkLst>
            <pc:docMk/>
            <pc:sldMk cId="1358657504" sldId="304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0:18:01.910" v="37" actId="20577"/>
          <ac:spMkLst>
            <pc:docMk/>
            <pc:sldMk cId="1358657504" sldId="304"/>
            <ac:spMk id="7" creationId="{3B9CCF0A-B6AC-4E3E-9AE0-0E6C02D98C1E}"/>
          </ac:spMkLst>
        </pc:spChg>
      </pc:sldChg>
      <pc:sldChg chg="modSp mod modAnim modNotesTx">
        <pc:chgData name="Brandon Hoffman" userId="b3ee02141e2b4ef5" providerId="LiveId" clId="{F18C552D-2396-4E8A-BEFA-8CF603152069}" dt="2020-10-28T15:38:58.671" v="5723"/>
        <pc:sldMkLst>
          <pc:docMk/>
          <pc:sldMk cId="1308048757" sldId="336"/>
        </pc:sldMkLst>
        <pc:spChg chg="mod">
          <ac:chgData name="Brandon Hoffman" userId="b3ee02141e2b4ef5" providerId="LiveId" clId="{F18C552D-2396-4E8A-BEFA-8CF603152069}" dt="2020-10-28T15:38:40.569" v="5722" actId="2711"/>
          <ac:spMkLst>
            <pc:docMk/>
            <pc:sldMk cId="1308048757" sldId="336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5:35:37.884" v="5584" actId="20577"/>
          <ac:spMkLst>
            <pc:docMk/>
            <pc:sldMk cId="1308048757" sldId="336"/>
            <ac:spMk id="7" creationId="{3B9CCF0A-B6AC-4E3E-9AE0-0E6C02D98C1E}"/>
          </ac:spMkLst>
        </pc:spChg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576743113" sldId="337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1029587329" sldId="338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339579510" sldId="339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24601383" sldId="340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47673738" sldId="341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288023772" sldId="343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4196436201" sldId="344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1430001190" sldId="348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1904645295" sldId="349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473311607" sldId="350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3618189473" sldId="351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273823574" sldId="352"/>
        </pc:sldMkLst>
      </pc:sldChg>
      <pc:sldChg chg="del">
        <pc:chgData name="Brandon Hoffman" userId="b3ee02141e2b4ef5" providerId="LiveId" clId="{F18C552D-2396-4E8A-BEFA-8CF603152069}" dt="2020-10-28T15:46:29.634" v="6259" actId="47"/>
        <pc:sldMkLst>
          <pc:docMk/>
          <pc:sldMk cId="2275549629" sldId="353"/>
        </pc:sldMkLst>
      </pc:sldChg>
      <pc:sldChg chg="modSp add mod modNotesTx">
        <pc:chgData name="Brandon Hoffman" userId="b3ee02141e2b4ef5" providerId="LiveId" clId="{F18C552D-2396-4E8A-BEFA-8CF603152069}" dt="2020-10-28T10:25:54.635" v="772" actId="20577"/>
        <pc:sldMkLst>
          <pc:docMk/>
          <pc:sldMk cId="705490169" sldId="354"/>
        </pc:sldMkLst>
        <pc:spChg chg="mod">
          <ac:chgData name="Brandon Hoffman" userId="b3ee02141e2b4ef5" providerId="LiveId" clId="{F18C552D-2396-4E8A-BEFA-8CF603152069}" dt="2020-10-28T10:24:09.879" v="737" actId="20577"/>
          <ac:spMkLst>
            <pc:docMk/>
            <pc:sldMk cId="705490169" sldId="354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0:22:52.046" v="558" actId="20577"/>
          <ac:spMkLst>
            <pc:docMk/>
            <pc:sldMk cId="705490169" sldId="354"/>
            <ac:spMk id="7" creationId="{3B9CCF0A-B6AC-4E3E-9AE0-0E6C02D98C1E}"/>
          </ac:spMkLst>
        </pc:spChg>
      </pc:sldChg>
      <pc:sldChg chg="addSp modSp add mod modNotesTx">
        <pc:chgData name="Brandon Hoffman" userId="b3ee02141e2b4ef5" providerId="LiveId" clId="{F18C552D-2396-4E8A-BEFA-8CF603152069}" dt="2020-10-28T10:37:12.029" v="1649" actId="1076"/>
        <pc:sldMkLst>
          <pc:docMk/>
          <pc:sldMk cId="2764782896" sldId="355"/>
        </pc:sldMkLst>
        <pc:spChg chg="mod">
          <ac:chgData name="Brandon Hoffman" userId="b3ee02141e2b4ef5" providerId="LiveId" clId="{F18C552D-2396-4E8A-BEFA-8CF603152069}" dt="2020-10-28T10:28:59.051" v="1169" actId="207"/>
          <ac:spMkLst>
            <pc:docMk/>
            <pc:sldMk cId="2764782896" sldId="355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0:26:13.688" v="793" actId="20577"/>
          <ac:spMkLst>
            <pc:docMk/>
            <pc:sldMk cId="2764782896" sldId="355"/>
            <ac:spMk id="7" creationId="{3B9CCF0A-B6AC-4E3E-9AE0-0E6C02D98C1E}"/>
          </ac:spMkLst>
        </pc:spChg>
        <pc:picChg chg="add mod">
          <ac:chgData name="Brandon Hoffman" userId="b3ee02141e2b4ef5" providerId="LiveId" clId="{F18C552D-2396-4E8A-BEFA-8CF603152069}" dt="2020-10-28T10:37:12.029" v="1649" actId="1076"/>
          <ac:picMkLst>
            <pc:docMk/>
            <pc:sldMk cId="2764782896" sldId="355"/>
            <ac:picMk id="3" creationId="{85658EE5-D8D8-4A38-8FAA-5E885B3AF332}"/>
          </ac:picMkLst>
        </pc:picChg>
      </pc:sldChg>
      <pc:sldChg chg="addSp modSp add mod modNotesTx">
        <pc:chgData name="Brandon Hoffman" userId="b3ee02141e2b4ef5" providerId="LiveId" clId="{F18C552D-2396-4E8A-BEFA-8CF603152069}" dt="2020-10-28T10:41:53.795" v="1877" actId="20577"/>
        <pc:sldMkLst>
          <pc:docMk/>
          <pc:sldMk cId="3102362255" sldId="356"/>
        </pc:sldMkLst>
        <pc:spChg chg="mod">
          <ac:chgData name="Brandon Hoffman" userId="b3ee02141e2b4ef5" providerId="LiveId" clId="{F18C552D-2396-4E8A-BEFA-8CF603152069}" dt="2020-10-28T10:39:20.884" v="1687" actId="20577"/>
          <ac:spMkLst>
            <pc:docMk/>
            <pc:sldMk cId="3102362255" sldId="356"/>
            <ac:spMk id="4" creationId="{F2D98915-2730-44C5-A61F-55A36F7CB933}"/>
          </ac:spMkLst>
        </pc:spChg>
        <pc:picChg chg="add mod">
          <ac:chgData name="Brandon Hoffman" userId="b3ee02141e2b4ef5" providerId="LiveId" clId="{F18C552D-2396-4E8A-BEFA-8CF603152069}" dt="2020-10-28T10:39:24.473" v="1688" actId="1076"/>
          <ac:picMkLst>
            <pc:docMk/>
            <pc:sldMk cId="3102362255" sldId="356"/>
            <ac:picMk id="2" creationId="{61DD97F4-967F-4037-B271-AE391453F475}"/>
          </ac:picMkLst>
        </pc:picChg>
      </pc:sldChg>
      <pc:sldChg chg="addSp delSp modSp add mod modNotesTx">
        <pc:chgData name="Brandon Hoffman" userId="b3ee02141e2b4ef5" providerId="LiveId" clId="{F18C552D-2396-4E8A-BEFA-8CF603152069}" dt="2020-10-28T10:47:26.275" v="2158" actId="22"/>
        <pc:sldMkLst>
          <pc:docMk/>
          <pc:sldMk cId="3991140655" sldId="357"/>
        </pc:sldMkLst>
        <pc:spChg chg="mod">
          <ac:chgData name="Brandon Hoffman" userId="b3ee02141e2b4ef5" providerId="LiveId" clId="{F18C552D-2396-4E8A-BEFA-8CF603152069}" dt="2020-10-28T10:44:18.166" v="2136" actId="20577"/>
          <ac:spMkLst>
            <pc:docMk/>
            <pc:sldMk cId="3991140655" sldId="357"/>
            <ac:spMk id="4" creationId="{F2D98915-2730-44C5-A61F-55A36F7CB933}"/>
          </ac:spMkLst>
        </pc:spChg>
        <pc:spChg chg="add del">
          <ac:chgData name="Brandon Hoffman" userId="b3ee02141e2b4ef5" providerId="LiveId" clId="{F18C552D-2396-4E8A-BEFA-8CF603152069}" dt="2020-10-28T10:47:26.275" v="2158" actId="22"/>
          <ac:spMkLst>
            <pc:docMk/>
            <pc:sldMk cId="3991140655" sldId="357"/>
            <ac:spMk id="6" creationId="{58BD04C4-CE51-4F50-BC7E-0D446172015B}"/>
          </ac:spMkLst>
        </pc:spChg>
        <pc:spChg chg="mod">
          <ac:chgData name="Brandon Hoffman" userId="b3ee02141e2b4ef5" providerId="LiveId" clId="{F18C552D-2396-4E8A-BEFA-8CF603152069}" dt="2020-10-28T10:42:44.655" v="1948" actId="14100"/>
          <ac:spMkLst>
            <pc:docMk/>
            <pc:sldMk cId="3991140655" sldId="357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F18C552D-2396-4E8A-BEFA-8CF603152069}" dt="2020-10-28T10:55:56.989" v="2771" actId="20577"/>
        <pc:sldMkLst>
          <pc:docMk/>
          <pc:sldMk cId="1331553221" sldId="358"/>
        </pc:sldMkLst>
        <pc:spChg chg="mod">
          <ac:chgData name="Brandon Hoffman" userId="b3ee02141e2b4ef5" providerId="LiveId" clId="{F18C552D-2396-4E8A-BEFA-8CF603152069}" dt="2020-10-28T10:50:50.156" v="2593" actId="1035"/>
          <ac:spMkLst>
            <pc:docMk/>
            <pc:sldMk cId="1331553221" sldId="358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0:48:27.482" v="2224" actId="20577"/>
          <ac:spMkLst>
            <pc:docMk/>
            <pc:sldMk cId="1331553221" sldId="358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F18C552D-2396-4E8A-BEFA-8CF603152069}" dt="2020-10-28T11:00:12.516" v="3182" actId="20577"/>
        <pc:sldMkLst>
          <pc:docMk/>
          <pc:sldMk cId="2690862008" sldId="359"/>
        </pc:sldMkLst>
        <pc:spChg chg="mod">
          <ac:chgData name="Brandon Hoffman" userId="b3ee02141e2b4ef5" providerId="LiveId" clId="{F18C552D-2396-4E8A-BEFA-8CF603152069}" dt="2020-10-28T10:58:29.034" v="3163" actId="108"/>
          <ac:spMkLst>
            <pc:docMk/>
            <pc:sldMk cId="2690862008" sldId="359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0:56:14.454" v="2805" actId="20577"/>
          <ac:spMkLst>
            <pc:docMk/>
            <pc:sldMk cId="2690862008" sldId="359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F18C552D-2396-4E8A-BEFA-8CF603152069}" dt="2020-10-28T11:01:51.039" v="3312" actId="20577"/>
        <pc:sldMkLst>
          <pc:docMk/>
          <pc:sldMk cId="3644141014" sldId="360"/>
        </pc:sldMkLst>
        <pc:spChg chg="mod">
          <ac:chgData name="Brandon Hoffman" userId="b3ee02141e2b4ef5" providerId="LiveId" clId="{F18C552D-2396-4E8A-BEFA-8CF603152069}" dt="2020-10-28T11:01:21.680" v="3301" actId="20577"/>
          <ac:spMkLst>
            <pc:docMk/>
            <pc:sldMk cId="3644141014" sldId="360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1:00:39.941" v="3211" actId="20577"/>
          <ac:spMkLst>
            <pc:docMk/>
            <pc:sldMk cId="3644141014" sldId="360"/>
            <ac:spMk id="7" creationId="{3B9CCF0A-B6AC-4E3E-9AE0-0E6C02D98C1E}"/>
          </ac:spMkLst>
        </pc:spChg>
      </pc:sldChg>
      <pc:sldChg chg="modSp add mod modNotesTx">
        <pc:chgData name="Brandon Hoffman" userId="b3ee02141e2b4ef5" providerId="LiveId" clId="{F18C552D-2396-4E8A-BEFA-8CF603152069}" dt="2020-10-28T11:16:50.956" v="3775" actId="20577"/>
        <pc:sldMkLst>
          <pc:docMk/>
          <pc:sldMk cId="913555681" sldId="361"/>
        </pc:sldMkLst>
        <pc:spChg chg="mod">
          <ac:chgData name="Brandon Hoffman" userId="b3ee02141e2b4ef5" providerId="LiveId" clId="{F18C552D-2396-4E8A-BEFA-8CF603152069}" dt="2020-10-28T11:14:16.805" v="3727" actId="108"/>
          <ac:spMkLst>
            <pc:docMk/>
            <pc:sldMk cId="913555681" sldId="361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1:02:32.778" v="3322" actId="20577"/>
          <ac:spMkLst>
            <pc:docMk/>
            <pc:sldMk cId="913555681" sldId="361"/>
            <ac:spMk id="7" creationId="{3B9CCF0A-B6AC-4E3E-9AE0-0E6C02D98C1E}"/>
          </ac:spMkLst>
        </pc:spChg>
      </pc:sldChg>
      <pc:sldChg chg="addSp delSp modSp add mod modAnim modNotesTx">
        <pc:chgData name="Brandon Hoffman" userId="b3ee02141e2b4ef5" providerId="LiveId" clId="{F18C552D-2396-4E8A-BEFA-8CF603152069}" dt="2020-10-28T11:39:31.045" v="4530" actId="20577"/>
        <pc:sldMkLst>
          <pc:docMk/>
          <pc:sldMk cId="802827940" sldId="362"/>
        </pc:sldMkLst>
        <pc:spChg chg="add mod">
          <ac:chgData name="Brandon Hoffman" userId="b3ee02141e2b4ef5" providerId="LiveId" clId="{F18C552D-2396-4E8A-BEFA-8CF603152069}" dt="2020-10-28T11:30:42.248" v="4275" actId="1035"/>
          <ac:spMkLst>
            <pc:docMk/>
            <pc:sldMk cId="802827940" sldId="362"/>
            <ac:spMk id="2" creationId="{A19AA9EE-DC6D-4849-8911-581A62A954C4}"/>
          </ac:spMkLst>
        </pc:spChg>
        <pc:spChg chg="add mod">
          <ac:chgData name="Brandon Hoffman" userId="b3ee02141e2b4ef5" providerId="LiveId" clId="{F18C552D-2396-4E8A-BEFA-8CF603152069}" dt="2020-10-28T11:29:08.324" v="4155" actId="20577"/>
          <ac:spMkLst>
            <pc:docMk/>
            <pc:sldMk cId="802827940" sldId="362"/>
            <ac:spMk id="3" creationId="{2FF1D115-2952-444A-BFE7-C262BD74717A}"/>
          </ac:spMkLst>
        </pc:spChg>
        <pc:spChg chg="mod">
          <ac:chgData name="Brandon Hoffman" userId="b3ee02141e2b4ef5" providerId="LiveId" clId="{F18C552D-2396-4E8A-BEFA-8CF603152069}" dt="2020-10-28T11:31:12.842" v="4296" actId="1076"/>
          <ac:spMkLst>
            <pc:docMk/>
            <pc:sldMk cId="802827940" sldId="362"/>
            <ac:spMk id="4" creationId="{F2D98915-2730-44C5-A61F-55A36F7CB933}"/>
          </ac:spMkLst>
        </pc:spChg>
        <pc:spChg chg="add mod">
          <ac:chgData name="Brandon Hoffman" userId="b3ee02141e2b4ef5" providerId="LiveId" clId="{F18C552D-2396-4E8A-BEFA-8CF603152069}" dt="2020-10-28T11:29:48.358" v="4232" actId="1076"/>
          <ac:spMkLst>
            <pc:docMk/>
            <pc:sldMk cId="802827940" sldId="362"/>
            <ac:spMk id="5" creationId="{F6BA7176-2F13-4EC3-965E-62985161C2BA}"/>
          </ac:spMkLst>
        </pc:spChg>
        <pc:spChg chg="mod">
          <ac:chgData name="Brandon Hoffman" userId="b3ee02141e2b4ef5" providerId="LiveId" clId="{F18C552D-2396-4E8A-BEFA-8CF603152069}" dt="2020-10-28T11:17:38.447" v="3817" actId="14100"/>
          <ac:spMkLst>
            <pc:docMk/>
            <pc:sldMk cId="802827940" sldId="362"/>
            <ac:spMk id="7" creationId="{3B9CCF0A-B6AC-4E3E-9AE0-0E6C02D98C1E}"/>
          </ac:spMkLst>
        </pc:spChg>
        <pc:spChg chg="add mod">
          <ac:chgData name="Brandon Hoffman" userId="b3ee02141e2b4ef5" providerId="LiveId" clId="{F18C552D-2396-4E8A-BEFA-8CF603152069}" dt="2020-10-28T11:31:49.043" v="4326" actId="1076"/>
          <ac:spMkLst>
            <pc:docMk/>
            <pc:sldMk cId="802827940" sldId="362"/>
            <ac:spMk id="17" creationId="{40F740B2-EFC8-41FB-9D29-D536F1F7DA00}"/>
          </ac:spMkLst>
        </pc:spChg>
        <pc:spChg chg="add mod">
          <ac:chgData name="Brandon Hoffman" userId="b3ee02141e2b4ef5" providerId="LiveId" clId="{F18C552D-2396-4E8A-BEFA-8CF603152069}" dt="2020-10-28T11:32:16.274" v="4328" actId="14100"/>
          <ac:spMkLst>
            <pc:docMk/>
            <pc:sldMk cId="802827940" sldId="362"/>
            <ac:spMk id="19" creationId="{E937D2D0-C83B-4070-8158-14F9FB7A272D}"/>
          </ac:spMkLst>
        </pc:spChg>
        <pc:spChg chg="add mod">
          <ac:chgData name="Brandon Hoffman" userId="b3ee02141e2b4ef5" providerId="LiveId" clId="{F18C552D-2396-4E8A-BEFA-8CF603152069}" dt="2020-10-28T11:32:41.153" v="4339" actId="1076"/>
          <ac:spMkLst>
            <pc:docMk/>
            <pc:sldMk cId="802827940" sldId="362"/>
            <ac:spMk id="20" creationId="{4E34F51D-8DA3-445C-A897-13C20B1CDE57}"/>
          </ac:spMkLst>
        </pc:spChg>
        <pc:spChg chg="add mod">
          <ac:chgData name="Brandon Hoffman" userId="b3ee02141e2b4ef5" providerId="LiveId" clId="{F18C552D-2396-4E8A-BEFA-8CF603152069}" dt="2020-10-28T11:33:35.088" v="4424" actId="1076"/>
          <ac:spMkLst>
            <pc:docMk/>
            <pc:sldMk cId="802827940" sldId="362"/>
            <ac:spMk id="22" creationId="{BEC2FA92-746E-4BDE-A3E3-42A30683F622}"/>
          </ac:spMkLst>
        </pc:spChg>
        <pc:cxnChg chg="add del mod">
          <ac:chgData name="Brandon Hoffman" userId="b3ee02141e2b4ef5" providerId="LiveId" clId="{F18C552D-2396-4E8A-BEFA-8CF603152069}" dt="2020-10-28T11:31:01.749" v="4291" actId="478"/>
          <ac:cxnSpMkLst>
            <pc:docMk/>
            <pc:sldMk cId="802827940" sldId="362"/>
            <ac:cxnSpMk id="10" creationId="{C41EA0EC-36C5-48BB-A01F-99503AA070BB}"/>
          </ac:cxnSpMkLst>
        </pc:cxnChg>
        <pc:cxnChg chg="add del mod">
          <ac:chgData name="Brandon Hoffman" userId="b3ee02141e2b4ef5" providerId="LiveId" clId="{F18C552D-2396-4E8A-BEFA-8CF603152069}" dt="2020-10-28T11:31:04.055" v="4292" actId="478"/>
          <ac:cxnSpMkLst>
            <pc:docMk/>
            <pc:sldMk cId="802827940" sldId="362"/>
            <ac:cxnSpMk id="12" creationId="{4647738A-63FA-48EB-B059-626F3E85BDEC}"/>
          </ac:cxnSpMkLst>
        </pc:cxnChg>
        <pc:cxnChg chg="add del mod">
          <ac:chgData name="Brandon Hoffman" userId="b3ee02141e2b4ef5" providerId="LiveId" clId="{F18C552D-2396-4E8A-BEFA-8CF603152069}" dt="2020-10-28T11:31:16.601" v="4297" actId="1076"/>
          <ac:cxnSpMkLst>
            <pc:docMk/>
            <pc:sldMk cId="802827940" sldId="362"/>
            <ac:cxnSpMk id="13" creationId="{D087739C-CCAC-41A4-9A2F-9B6AA1F5006E}"/>
          </ac:cxnSpMkLst>
        </pc:cxnChg>
      </pc:sldChg>
      <pc:sldChg chg="addSp delSp modSp add mod delAnim modAnim modNotesTx">
        <pc:chgData name="Brandon Hoffman" userId="b3ee02141e2b4ef5" providerId="LiveId" clId="{F18C552D-2396-4E8A-BEFA-8CF603152069}" dt="2020-10-28T15:35:49.230" v="5586" actId="1076"/>
        <pc:sldMkLst>
          <pc:docMk/>
          <pc:sldMk cId="2388285096" sldId="363"/>
        </pc:sldMkLst>
        <pc:spChg chg="del">
          <ac:chgData name="Brandon Hoffman" userId="b3ee02141e2b4ef5" providerId="LiveId" clId="{F18C552D-2396-4E8A-BEFA-8CF603152069}" dt="2020-10-28T11:40:24.282" v="4537" actId="478"/>
          <ac:spMkLst>
            <pc:docMk/>
            <pc:sldMk cId="2388285096" sldId="363"/>
            <ac:spMk id="2" creationId="{A19AA9EE-DC6D-4849-8911-581A62A954C4}"/>
          </ac:spMkLst>
        </pc:spChg>
        <pc:spChg chg="del">
          <ac:chgData name="Brandon Hoffman" userId="b3ee02141e2b4ef5" providerId="LiveId" clId="{F18C552D-2396-4E8A-BEFA-8CF603152069}" dt="2020-10-28T11:40:26.286" v="4539" actId="478"/>
          <ac:spMkLst>
            <pc:docMk/>
            <pc:sldMk cId="2388285096" sldId="363"/>
            <ac:spMk id="3" creationId="{2FF1D115-2952-444A-BFE7-C262BD74717A}"/>
          </ac:spMkLst>
        </pc:spChg>
        <pc:spChg chg="mod">
          <ac:chgData name="Brandon Hoffman" userId="b3ee02141e2b4ef5" providerId="LiveId" clId="{F18C552D-2396-4E8A-BEFA-8CF603152069}" dt="2020-10-28T15:35:49.230" v="5586" actId="1076"/>
          <ac:spMkLst>
            <pc:docMk/>
            <pc:sldMk cId="2388285096" sldId="363"/>
            <ac:spMk id="4" creationId="{F2D98915-2730-44C5-A61F-55A36F7CB933}"/>
          </ac:spMkLst>
        </pc:spChg>
        <pc:spChg chg="del">
          <ac:chgData name="Brandon Hoffman" userId="b3ee02141e2b4ef5" providerId="LiveId" clId="{F18C552D-2396-4E8A-BEFA-8CF603152069}" dt="2020-10-28T11:40:27.191" v="4540" actId="478"/>
          <ac:spMkLst>
            <pc:docMk/>
            <pc:sldMk cId="2388285096" sldId="363"/>
            <ac:spMk id="5" creationId="{F6BA7176-2F13-4EC3-965E-62985161C2BA}"/>
          </ac:spMkLst>
        </pc:spChg>
        <pc:spChg chg="add mod">
          <ac:chgData name="Brandon Hoffman" userId="b3ee02141e2b4ef5" providerId="LiveId" clId="{F18C552D-2396-4E8A-BEFA-8CF603152069}" dt="2020-10-28T11:52:55.031" v="4739" actId="1076"/>
          <ac:spMkLst>
            <pc:docMk/>
            <pc:sldMk cId="2388285096" sldId="363"/>
            <ac:spMk id="6" creationId="{CF06B33E-66D6-4F60-8E86-573DE8175DFB}"/>
          </ac:spMkLst>
        </pc:spChg>
        <pc:spChg chg="mod">
          <ac:chgData name="Brandon Hoffman" userId="b3ee02141e2b4ef5" providerId="LiveId" clId="{F18C552D-2396-4E8A-BEFA-8CF603152069}" dt="2020-10-28T11:42:16.979" v="4576" actId="20577"/>
          <ac:spMkLst>
            <pc:docMk/>
            <pc:sldMk cId="2388285096" sldId="363"/>
            <ac:spMk id="7" creationId="{3B9CCF0A-B6AC-4E3E-9AE0-0E6C02D98C1E}"/>
          </ac:spMkLst>
        </pc:spChg>
        <pc:spChg chg="add mod">
          <ac:chgData name="Brandon Hoffman" userId="b3ee02141e2b4ef5" providerId="LiveId" clId="{F18C552D-2396-4E8A-BEFA-8CF603152069}" dt="2020-10-28T11:52:55.031" v="4739" actId="1076"/>
          <ac:spMkLst>
            <pc:docMk/>
            <pc:sldMk cId="2388285096" sldId="363"/>
            <ac:spMk id="8" creationId="{2340B27B-AD19-49B2-BF30-D9A4CE0E5DDE}"/>
          </ac:spMkLst>
        </pc:spChg>
        <pc:spChg chg="add mod">
          <ac:chgData name="Brandon Hoffman" userId="b3ee02141e2b4ef5" providerId="LiveId" clId="{F18C552D-2396-4E8A-BEFA-8CF603152069}" dt="2020-10-28T11:52:55.031" v="4739" actId="1076"/>
          <ac:spMkLst>
            <pc:docMk/>
            <pc:sldMk cId="2388285096" sldId="363"/>
            <ac:spMk id="9" creationId="{C6B64338-7213-4405-9E62-585644E8985E}"/>
          </ac:spMkLst>
        </pc:spChg>
        <pc:spChg chg="add mod">
          <ac:chgData name="Brandon Hoffman" userId="b3ee02141e2b4ef5" providerId="LiveId" clId="{F18C552D-2396-4E8A-BEFA-8CF603152069}" dt="2020-10-28T11:52:55.031" v="4739" actId="1076"/>
          <ac:spMkLst>
            <pc:docMk/>
            <pc:sldMk cId="2388285096" sldId="363"/>
            <ac:spMk id="14" creationId="{4207EB73-9016-4DA7-AA93-7C60F65B5CDE}"/>
          </ac:spMkLst>
        </pc:spChg>
        <pc:spChg chg="del">
          <ac:chgData name="Brandon Hoffman" userId="b3ee02141e2b4ef5" providerId="LiveId" clId="{F18C552D-2396-4E8A-BEFA-8CF603152069}" dt="2020-10-28T11:40:31.582" v="4544" actId="478"/>
          <ac:spMkLst>
            <pc:docMk/>
            <pc:sldMk cId="2388285096" sldId="363"/>
            <ac:spMk id="17" creationId="{40F740B2-EFC8-41FB-9D29-D536F1F7DA00}"/>
          </ac:spMkLst>
        </pc:spChg>
        <pc:spChg chg="del">
          <ac:chgData name="Brandon Hoffman" userId="b3ee02141e2b4ef5" providerId="LiveId" clId="{F18C552D-2396-4E8A-BEFA-8CF603152069}" dt="2020-10-28T11:40:20.270" v="4536" actId="478"/>
          <ac:spMkLst>
            <pc:docMk/>
            <pc:sldMk cId="2388285096" sldId="363"/>
            <ac:spMk id="19" creationId="{E937D2D0-C83B-4070-8158-14F9FB7A272D}"/>
          </ac:spMkLst>
        </pc:spChg>
        <pc:spChg chg="del">
          <ac:chgData name="Brandon Hoffman" userId="b3ee02141e2b4ef5" providerId="LiveId" clId="{F18C552D-2396-4E8A-BEFA-8CF603152069}" dt="2020-10-28T11:40:19.423" v="4535" actId="478"/>
          <ac:spMkLst>
            <pc:docMk/>
            <pc:sldMk cId="2388285096" sldId="363"/>
            <ac:spMk id="20" creationId="{4E34F51D-8DA3-445C-A897-13C20B1CDE57}"/>
          </ac:spMkLst>
        </pc:spChg>
        <pc:spChg chg="del">
          <ac:chgData name="Brandon Hoffman" userId="b3ee02141e2b4ef5" providerId="LiveId" clId="{F18C552D-2396-4E8A-BEFA-8CF603152069}" dt="2020-10-28T11:40:13.222" v="4532" actId="478"/>
          <ac:spMkLst>
            <pc:docMk/>
            <pc:sldMk cId="2388285096" sldId="363"/>
            <ac:spMk id="22" creationId="{BEC2FA92-746E-4BDE-A3E3-42A30683F622}"/>
          </ac:spMkLst>
        </pc:spChg>
        <pc:cxnChg chg="del">
          <ac:chgData name="Brandon Hoffman" userId="b3ee02141e2b4ef5" providerId="LiveId" clId="{F18C552D-2396-4E8A-BEFA-8CF603152069}" dt="2020-10-28T11:40:29.432" v="4542" actId="478"/>
          <ac:cxnSpMkLst>
            <pc:docMk/>
            <pc:sldMk cId="2388285096" sldId="363"/>
            <ac:cxnSpMk id="13" creationId="{D087739C-CCAC-41A4-9A2F-9B6AA1F5006E}"/>
          </ac:cxnSpMkLst>
        </pc:cxnChg>
      </pc:sldChg>
      <pc:sldChg chg="addSp delSp modSp add mod modAnim modNotesTx">
        <pc:chgData name="Brandon Hoffman" userId="b3ee02141e2b4ef5" providerId="LiveId" clId="{F18C552D-2396-4E8A-BEFA-8CF603152069}" dt="2020-10-28T15:34:26.377" v="5547" actId="20577"/>
        <pc:sldMkLst>
          <pc:docMk/>
          <pc:sldMk cId="1167792119" sldId="364"/>
        </pc:sldMkLst>
        <pc:spChg chg="add del">
          <ac:chgData name="Brandon Hoffman" userId="b3ee02141e2b4ef5" providerId="LiveId" clId="{F18C552D-2396-4E8A-BEFA-8CF603152069}" dt="2020-10-28T15:22:41.004" v="5414" actId="478"/>
          <ac:spMkLst>
            <pc:docMk/>
            <pc:sldMk cId="1167792119" sldId="364"/>
            <ac:spMk id="2" creationId="{3DA4B57F-2E3D-429A-847C-18FBB246203C}"/>
          </ac:spMkLst>
        </pc:spChg>
        <pc:spChg chg="add del mod">
          <ac:chgData name="Brandon Hoffman" userId="b3ee02141e2b4ef5" providerId="LiveId" clId="{F18C552D-2396-4E8A-BEFA-8CF603152069}" dt="2020-10-28T15:22:41.596" v="5415" actId="478"/>
          <ac:spMkLst>
            <pc:docMk/>
            <pc:sldMk cId="1167792119" sldId="364"/>
            <ac:spMk id="3" creationId="{9CDE273F-6F59-4D98-8ACC-F364226BEF61}"/>
          </ac:spMkLst>
        </pc:spChg>
        <pc:spChg chg="mod">
          <ac:chgData name="Brandon Hoffman" userId="b3ee02141e2b4ef5" providerId="LiveId" clId="{F18C552D-2396-4E8A-BEFA-8CF603152069}" dt="2020-10-28T15:19:44.161" v="5333" actId="20577"/>
          <ac:spMkLst>
            <pc:docMk/>
            <pc:sldMk cId="1167792119" sldId="364"/>
            <ac:spMk id="4" creationId="{F2D98915-2730-44C5-A61F-55A36F7CB933}"/>
          </ac:spMkLst>
        </pc:spChg>
        <pc:spChg chg="add mod">
          <ac:chgData name="Brandon Hoffman" userId="b3ee02141e2b4ef5" providerId="LiveId" clId="{F18C552D-2396-4E8A-BEFA-8CF603152069}" dt="2020-10-28T15:19:47.542" v="5334" actId="1076"/>
          <ac:spMkLst>
            <pc:docMk/>
            <pc:sldMk cId="1167792119" sldId="364"/>
            <ac:spMk id="5" creationId="{F9874AA0-C658-4E79-942B-59E8FCD90BDA}"/>
          </ac:spMkLst>
        </pc:spChg>
        <pc:spChg chg="add mod">
          <ac:chgData name="Brandon Hoffman" userId="b3ee02141e2b4ef5" providerId="LiveId" clId="{F18C552D-2396-4E8A-BEFA-8CF603152069}" dt="2020-10-28T15:20:04.661" v="5396" actId="1035"/>
          <ac:spMkLst>
            <pc:docMk/>
            <pc:sldMk cId="1167792119" sldId="364"/>
            <ac:spMk id="6" creationId="{A33E0276-D8E3-46C7-BA43-797ADA63BD44}"/>
          </ac:spMkLst>
        </pc:spChg>
        <pc:spChg chg="mod">
          <ac:chgData name="Brandon Hoffman" userId="b3ee02141e2b4ef5" providerId="LiveId" clId="{F18C552D-2396-4E8A-BEFA-8CF603152069}" dt="2020-10-28T11:54:44.568" v="4761" actId="6549"/>
          <ac:spMkLst>
            <pc:docMk/>
            <pc:sldMk cId="1167792119" sldId="364"/>
            <ac:spMk id="7" creationId="{3B9CCF0A-B6AC-4E3E-9AE0-0E6C02D98C1E}"/>
          </ac:spMkLst>
        </pc:spChg>
        <pc:spChg chg="add mod">
          <ac:chgData name="Brandon Hoffman" userId="b3ee02141e2b4ef5" providerId="LiveId" clId="{F18C552D-2396-4E8A-BEFA-8CF603152069}" dt="2020-10-28T15:19:52.138" v="5353" actId="1036"/>
          <ac:spMkLst>
            <pc:docMk/>
            <pc:sldMk cId="1167792119" sldId="364"/>
            <ac:spMk id="8" creationId="{51FD0313-46BD-41C6-B37B-89D714A7CD65}"/>
          </ac:spMkLst>
        </pc:spChg>
        <pc:spChg chg="add mod">
          <ac:chgData name="Brandon Hoffman" userId="b3ee02141e2b4ef5" providerId="LiveId" clId="{F18C552D-2396-4E8A-BEFA-8CF603152069}" dt="2020-10-28T15:19:58.493" v="5374" actId="1035"/>
          <ac:spMkLst>
            <pc:docMk/>
            <pc:sldMk cId="1167792119" sldId="364"/>
            <ac:spMk id="9" creationId="{F447EF18-9421-4945-98F8-1608B1D845F9}"/>
          </ac:spMkLst>
        </pc:spChg>
        <pc:spChg chg="add del mod">
          <ac:chgData name="Brandon Hoffman" userId="b3ee02141e2b4ef5" providerId="LiveId" clId="{F18C552D-2396-4E8A-BEFA-8CF603152069}" dt="2020-10-28T15:22:38.992" v="5413" actId="478"/>
          <ac:spMkLst>
            <pc:docMk/>
            <pc:sldMk cId="1167792119" sldId="364"/>
            <ac:spMk id="11" creationId="{B6AB78DC-8BA8-48EF-9E7A-D4C47B9C6DD4}"/>
          </ac:spMkLst>
        </pc:spChg>
        <pc:spChg chg="add mod">
          <ac:chgData name="Brandon Hoffman" userId="b3ee02141e2b4ef5" providerId="LiveId" clId="{F18C552D-2396-4E8A-BEFA-8CF603152069}" dt="2020-10-28T15:26:06.277" v="5481" actId="108"/>
          <ac:spMkLst>
            <pc:docMk/>
            <pc:sldMk cId="1167792119" sldId="364"/>
            <ac:spMk id="12" creationId="{F5D21CB5-24A4-4A6D-8A64-71FAEC440C96}"/>
          </ac:spMkLst>
        </pc:spChg>
        <pc:spChg chg="add mod">
          <ac:chgData name="Brandon Hoffman" userId="b3ee02141e2b4ef5" providerId="LiveId" clId="{F18C552D-2396-4E8A-BEFA-8CF603152069}" dt="2020-10-28T15:29:37.813" v="5528" actId="108"/>
          <ac:spMkLst>
            <pc:docMk/>
            <pc:sldMk cId="1167792119" sldId="364"/>
            <ac:spMk id="14" creationId="{492749C7-B512-4B05-9E4F-A7E6717D6192}"/>
          </ac:spMkLst>
        </pc:spChg>
        <pc:spChg chg="add mod">
          <ac:chgData name="Brandon Hoffman" userId="b3ee02141e2b4ef5" providerId="LiveId" clId="{F18C552D-2396-4E8A-BEFA-8CF603152069}" dt="2020-10-28T15:25:19.556" v="5466" actId="14100"/>
          <ac:spMkLst>
            <pc:docMk/>
            <pc:sldMk cId="1167792119" sldId="364"/>
            <ac:spMk id="16" creationId="{92077257-1462-4EAA-92AA-057A7A6CE66A}"/>
          </ac:spMkLst>
        </pc:spChg>
        <pc:spChg chg="add mod">
          <ac:chgData name="Brandon Hoffman" userId="b3ee02141e2b4ef5" providerId="LiveId" clId="{F18C552D-2396-4E8A-BEFA-8CF603152069}" dt="2020-10-28T15:25:47.516" v="5479" actId="1076"/>
          <ac:spMkLst>
            <pc:docMk/>
            <pc:sldMk cId="1167792119" sldId="364"/>
            <ac:spMk id="17" creationId="{DD38133B-A2B6-4AE9-8B92-179256453CBE}"/>
          </ac:spMkLst>
        </pc:spChg>
        <pc:spChg chg="add mod">
          <ac:chgData name="Brandon Hoffman" userId="b3ee02141e2b4ef5" providerId="LiveId" clId="{F18C552D-2396-4E8A-BEFA-8CF603152069}" dt="2020-10-28T15:27:24.962" v="5506" actId="1076"/>
          <ac:spMkLst>
            <pc:docMk/>
            <pc:sldMk cId="1167792119" sldId="364"/>
            <ac:spMk id="19" creationId="{EE054A43-812C-47AA-9450-B86A6DA5D5A0}"/>
          </ac:spMkLst>
        </pc:spChg>
        <pc:spChg chg="add mod">
          <ac:chgData name="Brandon Hoffman" userId="b3ee02141e2b4ef5" providerId="LiveId" clId="{F18C552D-2396-4E8A-BEFA-8CF603152069}" dt="2020-10-28T15:31:07.758" v="5533" actId="1076"/>
          <ac:spMkLst>
            <pc:docMk/>
            <pc:sldMk cId="1167792119" sldId="364"/>
            <ac:spMk id="21" creationId="{897D5C00-4C21-4F2B-98A9-14C0EDDBAB4C}"/>
          </ac:spMkLst>
        </pc:spChg>
        <pc:spChg chg="add del mod">
          <ac:chgData name="Brandon Hoffman" userId="b3ee02141e2b4ef5" providerId="LiveId" clId="{F18C552D-2396-4E8A-BEFA-8CF603152069}" dt="2020-10-28T15:28:39.844" v="5517" actId="478"/>
          <ac:spMkLst>
            <pc:docMk/>
            <pc:sldMk cId="1167792119" sldId="364"/>
            <ac:spMk id="26" creationId="{927AEDF2-7480-4E68-9D9B-C440C2A3AC0F}"/>
          </ac:spMkLst>
        </pc:spChg>
        <pc:cxnChg chg="add del mod">
          <ac:chgData name="Brandon Hoffman" userId="b3ee02141e2b4ef5" providerId="LiveId" clId="{F18C552D-2396-4E8A-BEFA-8CF603152069}" dt="2020-10-28T15:28:35.218" v="5515" actId="478"/>
          <ac:cxnSpMkLst>
            <pc:docMk/>
            <pc:sldMk cId="1167792119" sldId="364"/>
            <ac:cxnSpMk id="24" creationId="{06D30123-F761-499F-8519-EEE2405A30BE}"/>
          </ac:cxnSpMkLst>
        </pc:cxnChg>
        <pc:cxnChg chg="add mod">
          <ac:chgData name="Brandon Hoffman" userId="b3ee02141e2b4ef5" providerId="LiveId" clId="{F18C552D-2396-4E8A-BEFA-8CF603152069}" dt="2020-10-28T15:29:08.584" v="5521" actId="1582"/>
          <ac:cxnSpMkLst>
            <pc:docMk/>
            <pc:sldMk cId="1167792119" sldId="364"/>
            <ac:cxnSpMk id="28" creationId="{2F8800AF-16D1-4F21-BF77-6562570BAC46}"/>
          </ac:cxnSpMkLst>
        </pc:cxnChg>
      </pc:sldChg>
      <pc:sldChg chg="modSp add mod modNotesTx">
        <pc:chgData name="Brandon Hoffman" userId="b3ee02141e2b4ef5" providerId="LiveId" clId="{F18C552D-2396-4E8A-BEFA-8CF603152069}" dt="2020-10-28T15:45:58.937" v="6258" actId="313"/>
        <pc:sldMkLst>
          <pc:docMk/>
          <pc:sldMk cId="2637319733" sldId="365"/>
        </pc:sldMkLst>
        <pc:spChg chg="mod">
          <ac:chgData name="Brandon Hoffman" userId="b3ee02141e2b4ef5" providerId="LiveId" clId="{F18C552D-2396-4E8A-BEFA-8CF603152069}" dt="2020-10-28T15:43:39.993" v="6213" actId="207"/>
          <ac:spMkLst>
            <pc:docMk/>
            <pc:sldMk cId="2637319733" sldId="365"/>
            <ac:spMk id="2" creationId="{360EBA77-CBD8-4E1D-9D4E-4A51AD02A384}"/>
          </ac:spMkLst>
        </pc:spChg>
        <pc:spChg chg="mod">
          <ac:chgData name="Brandon Hoffman" userId="b3ee02141e2b4ef5" providerId="LiveId" clId="{F18C552D-2396-4E8A-BEFA-8CF603152069}" dt="2020-10-28T15:43:42.955" v="6223" actId="1037"/>
          <ac:spMkLst>
            <pc:docMk/>
            <pc:sldMk cId="2637319733" sldId="365"/>
            <ac:spMk id="4" creationId="{F2D98915-2730-44C5-A61F-55A36F7CB933}"/>
          </ac:spMkLst>
        </pc:spChg>
        <pc:spChg chg="mod">
          <ac:chgData name="Brandon Hoffman" userId="b3ee02141e2b4ef5" providerId="LiveId" clId="{F18C552D-2396-4E8A-BEFA-8CF603152069}" dt="2020-10-28T15:39:44.846" v="5750" actId="6549"/>
          <ac:spMkLst>
            <pc:docMk/>
            <pc:sldMk cId="2637319733" sldId="365"/>
            <ac:spMk id="7" creationId="{3B9CCF0A-B6AC-4E3E-9AE0-0E6C02D98C1E}"/>
          </ac:spMkLst>
        </pc:spChg>
      </pc:sldChg>
      <pc:sldChg chg="addSp modSp add mod modNotesTx">
        <pc:chgData name="Brandon Hoffman" userId="b3ee02141e2b4ef5" providerId="LiveId" clId="{F18C552D-2396-4E8A-BEFA-8CF603152069}" dt="2020-10-28T15:59:27.369" v="6822" actId="20577"/>
        <pc:sldMkLst>
          <pc:docMk/>
          <pc:sldMk cId="968575771" sldId="366"/>
        </pc:sldMkLst>
        <pc:spChg chg="mod">
          <ac:chgData name="Brandon Hoffman" userId="b3ee02141e2b4ef5" providerId="LiveId" clId="{F18C552D-2396-4E8A-BEFA-8CF603152069}" dt="2020-10-28T15:53:41.451" v="6738" actId="207"/>
          <ac:spMkLst>
            <pc:docMk/>
            <pc:sldMk cId="968575771" sldId="366"/>
            <ac:spMk id="2" creationId="{360EBA77-CBD8-4E1D-9D4E-4A51AD02A384}"/>
          </ac:spMkLst>
        </pc:spChg>
        <pc:spChg chg="add mod">
          <ac:chgData name="Brandon Hoffman" userId="b3ee02141e2b4ef5" providerId="LiveId" clId="{F18C552D-2396-4E8A-BEFA-8CF603152069}" dt="2020-10-28T15:53:55.045" v="6742" actId="207"/>
          <ac:spMkLst>
            <pc:docMk/>
            <pc:sldMk cId="968575771" sldId="366"/>
            <ac:spMk id="3" creationId="{B3179A74-3D8A-4009-8388-C1F19B680F5E}"/>
          </ac:spMkLst>
        </pc:spChg>
        <pc:spChg chg="mod">
          <ac:chgData name="Brandon Hoffman" userId="b3ee02141e2b4ef5" providerId="LiveId" clId="{F18C552D-2396-4E8A-BEFA-8CF603152069}" dt="2020-10-28T15:48:19.024" v="6405" actId="207"/>
          <ac:spMkLst>
            <pc:docMk/>
            <pc:sldMk cId="968575771" sldId="366"/>
            <ac:spMk id="4" creationId="{F2D98915-2730-44C5-A61F-55A36F7CB933}"/>
          </ac:spMkLst>
        </pc:spChg>
        <pc:spChg chg="add mod">
          <ac:chgData name="Brandon Hoffman" userId="b3ee02141e2b4ef5" providerId="LiveId" clId="{F18C552D-2396-4E8A-BEFA-8CF603152069}" dt="2020-10-28T15:54:15.190" v="6748" actId="207"/>
          <ac:spMkLst>
            <pc:docMk/>
            <pc:sldMk cId="968575771" sldId="366"/>
            <ac:spMk id="5" creationId="{8F4CF14F-1AB2-445D-81D4-5A6C5CD8EDE8}"/>
          </ac:spMkLst>
        </pc:spChg>
        <pc:spChg chg="mod">
          <ac:chgData name="Brandon Hoffman" userId="b3ee02141e2b4ef5" providerId="LiveId" clId="{F18C552D-2396-4E8A-BEFA-8CF603152069}" dt="2020-10-28T15:48:33.056" v="6407" actId="255"/>
          <ac:spMkLst>
            <pc:docMk/>
            <pc:sldMk cId="968575771" sldId="366"/>
            <ac:spMk id="7" creationId="{3B9CCF0A-B6AC-4E3E-9AE0-0E6C02D98C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557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how do we create this notion of abstraction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decomposition in Python, or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any programming language?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answer is, we introduced the idea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a reusable piece of code, or a chunk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are not going to be run in a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we actually ask them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as opposed to things I was typing into my shell--every time I typed in an expression,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was invoked or evaluated--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create a definition of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I read that in, it's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create the ability to do that computation,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not actually call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we'll see an example of that in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characteristics of a function?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Several.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it has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makes sense.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got to be able to refer 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same way that I had a variable as a name for a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function will have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also take a set of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arguments or values that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use inside the function when I do a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make sense in a second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look at an example.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Every function has to have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number of parameters could be zero.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it's a funny way of saying,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take in a parameter list,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in fact, it may need no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decide when I create a function how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parameters I need.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We'd like every function to have a doc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a documentation that tells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the function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see an example of that in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finally, a function has a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body is the sequence of commands or instructions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we want to actually have happen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we use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are a lot of words.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look at an example to get a sense of this.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944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a definition of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walk through each of these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 first part of it is I've got a keyword, in this case def.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is a key word, meaning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special symbol to Python that tells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about to define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I'm about to define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followed by a string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the name of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it's is even, or is underscore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the name I'm going to give to this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followed in parentheses, in those </a:t>
            </a:r>
            <a:r>
              <a:rPr lang="en-US" dirty="0" err="1"/>
              <a:t>parens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zero, one, or more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I've got 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giving it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Think of it like a variable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I'm saying, I'm going to use the name ‘</a:t>
            </a:r>
            <a:r>
              <a:rPr lang="en-US" dirty="0" err="1"/>
              <a:t>i</a:t>
            </a:r>
            <a:r>
              <a:rPr lang="en-US" dirty="0"/>
              <a:t>’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name for a parameter inside this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then followed by a colon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tell me I'm done with the top line of the definition,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about to follow it with other information.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keyword def, a name, and in </a:t>
            </a:r>
            <a:r>
              <a:rPr lang="en-US" dirty="0" err="1"/>
              <a:t>parens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number of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Immediately below that in triple double quotes--which is a wonderful expression-- is a docstring.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up to you how to use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traditionally, you would specify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the input to this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what's the output of this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a little bit like a contract.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I'm saying I'm expecting one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calling it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it's a positive integer.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I'm going to return is true if </a:t>
            </a:r>
            <a:r>
              <a:rPr lang="en-US" dirty="0" err="1"/>
              <a:t>i</a:t>
            </a:r>
            <a:r>
              <a:rPr lang="en-US" dirty="0"/>
              <a:t> is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Otherwise, I'm going to return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you'll see in a little bit, 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nice things about a docstring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is, once I've defined this function, if I go to call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I'm going to get to in a second, Python will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automatically bring up a little window that tells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docstring that's remind me what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conditions for this function are, which is great.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keyword, name, parameters, I've got a docstring.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Immediately below that is the body of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sequence of commands or expressions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evaluate when I'm ready to use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indentation-- all of this is indented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telling me where the body of the function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it will be everything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until I get back to something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returns to the left hand side of the editor or of the shell.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I've got two expressions in my body.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print out simply the string hi.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it's going to return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We'll come back to the return in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how I write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how do I use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function has a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same way I could use a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name inside of an expression,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use the function name.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particular, later on in the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say an expression like, is underscore even,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an open </a:t>
            </a:r>
            <a:r>
              <a:rPr lang="en-US" dirty="0" err="1"/>
              <a:t>paren</a:t>
            </a:r>
            <a:r>
              <a:rPr lang="en-US" dirty="0"/>
              <a:t>, followed by an expression whose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use inside of that procedure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followed, in this case, by a closed </a:t>
            </a:r>
            <a:r>
              <a:rPr lang="en-US" dirty="0" err="1"/>
              <a:t>paren</a:t>
            </a:r>
            <a:r>
              <a:rPr lang="en-US" dirty="0"/>
              <a:t>, because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one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call this invoking or calling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using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look at some examples in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basic idea here is that, when I call this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take the value 3,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everywhere I see an ‘</a:t>
            </a:r>
            <a:r>
              <a:rPr lang="en-US" dirty="0" err="1"/>
              <a:t>i</a:t>
            </a:r>
            <a:r>
              <a:rPr lang="en-US" dirty="0"/>
              <a:t>’ in the body of the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use that value in place of ‘</a:t>
            </a:r>
            <a:r>
              <a:rPr lang="en-US" dirty="0" err="1"/>
              <a:t>i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16715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if I look at it then,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this particular expression,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 simple the string hi.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evaluate this particular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 has the keyword return followed by an actual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just said, in this case, if I’ve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is_even with the parameter 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dirty="0"/>
              <a:t> now holds the value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I'm going to evaluate 3 remainder 2 and say,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that equal to 0?In this case, it's not, because the remainder is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then return that value to whoever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called this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that's the expression I want to evaluate and actually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return is a keyword that tells 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ready to stop the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whatever the following expression 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is the value I'm going to give back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the person who asked for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this case, it was simply at my shell.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we'll see in a second, it could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somebody else that's going to use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part of another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**DEMONSTRATE THIS EXAMPLE**</a:t>
            </a:r>
          </a:p>
        </p:txBody>
      </p:sp>
    </p:spTree>
    <p:extLst>
      <p:ext uri="{BB962C8B-B14F-4D97-AF65-F5344CB8AC3E}">
        <p14:creationId xmlns:p14="http://schemas.microsoft.com/office/powerpoint/2010/main" val="131530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idea of function invocation-- function calling--is really important.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central to how we're going to 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to control our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want to work through in a little more careful detail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exactly what happens when we call a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how we get values associated with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You'll see on the screen here, I’ve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got a little piece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defining a function called 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binding x to 3, and then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call f with the value of x and bind that to 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show you what happens if I actually run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on my computer, I've got a version of that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going to load it into my shell.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it prints out, as you can see, as it says in f of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is equal to 4.How'd that happen?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**END DEMONSTRATION**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What's going on here, because x seems like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used in a lot of places?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this is going to be an important opportunity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look at how functions are called.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I've already said, the key idea is each formal parameter--in this case, I only have one–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get bound to the value of the actual 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the function is called.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when I call a function, I’m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create a new environment,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sometimes called a frame or a scope,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new place in which I'm going to bind variables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relative to which I'm going to evaluate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body of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Think of that scope as a mapping of names to objects.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in fact, we've been using that idea when we were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talking to the shell, when we defined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to have a value of, say, of 5, we were creating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global scope or frame a binding of the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 to the value 5.Now, let's look at this in a little more careful detail.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Imagine I now do what I just did on my computer.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evaluate this sequence of expressions.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that formal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the actual parameter I'm going to use,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look at what happens.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evaluate that, and in that global frame,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create a set of bindings.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one is evaluating that definition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binds the variable name f to something.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but that's important, because that something is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set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haven't run f yet.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haven't tried to do x equals x plus 1 or anything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literally, in the machine, said associate the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 with a chunk of stuff.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thing I did was I evaluated x equal 3,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 just creates a binding.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seen this before.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the global scope, x has a binding to the value of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now I'm ready to evaluate that last expression,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give the name z the value of calling f on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ready to do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 remember, before I can actually do the binding of c,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have to get the value of that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calling f literally creates a new scope, a new frame.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will actually inherit things from the global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it needs it, but right now I've got a new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definition of x has a formal variable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x, and that's exactly what that corresponds 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value associated with it 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 of x that I passed in, which actually came from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know it looks a little confusing.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deliberately using two different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x so you can see where the bindings come from.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f evaluated on x says, what is the value of x?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get it from the binding that I just did previously.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inside that f scope, x is bound to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relative to that scope,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evaluate the body of f.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do the work that f says it's going to 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let me see what happens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expression says, evaluate x plus 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actually going to go back for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Remember, in the f scope, x has the binding of 3.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add 3 plus 1, that 4, and I create a new binding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x but in the f scope, because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I'm doing the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 changes it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 not change the thing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was out in the global frame.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great.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relative to that, I'm going to print out something,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on my computer screen you saw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said, in f of x, x is equal to-- ah--the value of x in the f scope.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why it printed out 4.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what it's going to do is it's going to return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literally it's going to get the value of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f scope, which is 4, and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return it to the person who asked for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was that person?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was down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doing the binding of 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I've just returned to that binding,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value for f of x, which is 4, and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creates the binding for 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this is a little confusing, watch the same segment again,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this is an important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time I do an evaluate-- sorry, rephrase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that-- any time I do an invocation of a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create a new frame.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bind the formal parameter of that function, or parameters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more than one, to the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the expressions passed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relative to that frame, I 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evaluate the body of that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I'm done with the body of the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there's a return, I'm going to send the value back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whoever called for it and erase or remove that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 no longer need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that idea, let's look at a couple of other things.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7185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what happens if there is no return statement?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my function from before-- is even.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rather than returning is the remainder of </a:t>
            </a:r>
            <a:r>
              <a:rPr lang="en-US" dirty="0" err="1"/>
              <a:t>i</a:t>
            </a:r>
            <a:r>
              <a:rPr lang="en-US" dirty="0"/>
              <a:t> divided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2 equal to 0, I just have the expression.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there's no return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in this case is that Python returns the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none, because I did not give a return.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Python will say in a function call,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don't have an explicit return,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return the none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represents the absence of a value,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unfortunately that would mean, in this case,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not get back the answer of true or false.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would simply print out nothing, because there’s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nothing to be returned.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of this is, any time I want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function to do something, unless it's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doing something we call a side effect,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always want to have at least one return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give a value back.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remember to keep your returns in.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fact, that gives me a chance to talk about the difference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return and print.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can see the description here,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just do it quickly.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only has a meaning inside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the only place we can use it, inside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could have more than one return.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have branches or other conditionals,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might have different places from which I want a return.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only one return will ever be executed inside the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it's going to throw me outside of the function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return a value.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 code inside the function but after the return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never be executed.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of course, a return does have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value associated with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given back to the person who called the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comparison, while return has a meaning only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a function, a print can certainly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used inside a function, but it can also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used outside of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already seen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also execute many print statements inside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any code inside the function after that print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can, in fact, be executed.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a print has a value associated with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 is simply output directly onto the console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being returned.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prints are going to be handy to have us pass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 to the user to let them know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status of a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is the way in which I'm going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get a value back to somebody who asked for it, whether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 as the user or some other function call.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384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as a consequence, inside of a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both access a variable defined outside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well as a variable defined inside.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the other hand, inside of a function,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can't modify a variable that’s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defined outside of the scope of that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here I have three little examples just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you a sense of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I'm going to do is show you basically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would happen for each one of these function calls.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I've defined f of x to be set x equal to 1, add 1 to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out the value of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define g to simply say print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print x plus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I've defined h to have a body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says simply increment x by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 want to think about what do those things actually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Well, let's look at each of those examples.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each case, I'm going to define x to have the value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call the function with that value of 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print out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the case of f of x, x as 5 is passed 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redefine x to be 1 inside of there.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add 1 to that value of x, which is 2,and then I print out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in fact, f of x is going to print out the value 2.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this print statement is going to print out the value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Why?Because</a:t>
            </a:r>
            <a:r>
              <a:rPr lang="en-US" dirty="0"/>
              <a:t> it sees the value of x defined in the global scope,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which is where I 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in the case of g? g says-- well, first of all,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called g with the value of x, which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5, which means 5 is going to be used in place of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 say print </a:t>
            </a:r>
            <a:r>
              <a:rPr lang="en-US" dirty="0" err="1"/>
              <a:t>x.Hmm</a:t>
            </a:r>
            <a:r>
              <a:rPr lang="en-US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say, wait a minute.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is no x as a parameter to 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fine, because it then says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can't find it in the frame associated with g,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look outside.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there is a value, which is 5.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in this case, it's going to print 5,then it's going to print 6, which is x plus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has no return.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it's not going to do anything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I'm going to print the value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x, which I get from here, the global environment.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it's going to print 5.Finally, I define h of 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done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defined x to be 5, and now I call h with the value of 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being 5.And what do I do?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print out-- sorry, not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Rephrase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try and define x to be x plus 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let's think about what happens.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just to go back to this, I've already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defined x from outside 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why I pick up that scope.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happens in the case of h?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Oh, I got an unbound variable error,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because I'm trying to look up the local variable value of 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referencing it before I've assigned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So, in fact, I'm going to complain about this,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I'm not going to succeed.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 can see, I can look up values outside the scope,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 can't change the values of those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outside of the scope appropriately.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a place where I have to be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careful about how I actually use these different procedures.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different examples shows you different 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which we can deduce how we actually pick 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values of the variables.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each case, as I said, the x 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</a:t>
            </a:r>
            <a:r>
              <a:rPr lang="en-US" dirty="0"/>
              <a:t>the global or main </a:t>
            </a:r>
            <a:r>
              <a:rPr lang="en-US"/>
              <a:t>program scope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</a:t>
            </a:r>
            <a:r>
              <a:rPr lang="en-US" dirty="0"/>
              <a:t>I print out this value at the bottom down here.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0358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931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think about what we've been doing so far.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started introducing elements to our language.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started off with simple things-- basic objects, 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do arithmetic operations on them, ways to compare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introduced conditionals as a consequence of that.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 started looking at the first version of ways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actually put things together into pieces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we've covered language mechanisms.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We've also covered the first notion of for and while loops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and, therefore, of iteration.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we've also seen that we could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write different kinds of computations,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one in a different file that I save away on my machine,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I can use when I want to do something with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file contains a piece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each piece of code is some sequence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operations-- could be a simple branching program.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could be an iteration like a for loop or a while loop,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could be something else.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fine when our code consists of a few lines.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fine when our problems are very small.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it doesn't really scale very nicely.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I start thinking about pieces of code that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might be hundreds or thousands of lines long, simply doing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way is a real challenge.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hard to keep track of the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hard to make sure that I've got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right information in the right place in that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Does this go at line 95, or at line 296?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a way to really capture this better.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need a way of structuring my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structuring my computation, so that I can think about 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much more efficiently.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that's what we're going to introduce now.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6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to keep in mind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is, in fact, good programming is more than just adding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more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fact, I would argue that a good programmer is measured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by the number of lines of code he or she's written,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by the amount of functionality that he or she’s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provided-- the ability to do computations easily.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so to make that happen, we’re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take a really nice pivot, introduce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major new thing, and that's the idea of a function.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describe it in a second.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of a function is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give me a way to encapsulate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pieces of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a function is intended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give me two really important aspects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computational thinking-- decomposition,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sometimes also called modularity, and abstraction.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what do those mean?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564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 me give you an analogy– something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little bit different.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sure you've all seen a projector.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think of a projector as a black box.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the one I'm showing here happens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have a black box around it, but my black box,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literally mean a construct whose details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understand.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fact, most of us don't know what's inside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it actually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open it up, you see a bunch of electronics.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unless you're a really good electrical engineer,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probably don't understand how it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doesn't matter, because you know the interface,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know the input-output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that black box 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standard interface, that says,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plug an appropriate piece of electronics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it, that box can communicate with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it's going to produce an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show slides on the wall.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the notion of abstraction.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the idea that once I've built something-- in this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projector, might be a piece of code--once I've built something, I don’t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to know what's inside it as long as I know how it works.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abstraction, in some sense, comes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a contract that says, if you give me appropriate inputs,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behave in an appropriate way.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a really nice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something that we're going to want to use.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we're going to use it with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14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There's a second piece to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we'll stick with the projector idea.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googled cool projector images and saw this image from the Toronto Maple </a:t>
            </a:r>
            <a:r>
              <a:rPr lang="en-US" dirty="0" err="1"/>
              <a:t>Leafs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pretty massive display in the middle of the rink onto which images were projected.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I’m assuming this wasn't one projector.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Seems way too big.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was a probably a sequence of projectors.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of them took an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of them produced an output.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they all worked together in synchrony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produce that wonderful larger image.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That's the second big idea, decomposition,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 can, in this case, take different devices,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them synchronize, so that they work together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achieve an end goal.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want to use the same thing with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818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we're going to apply those ideas to programming.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Decomposition-- I'm going to break a problem 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different self-contained pieces.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once I've built them-- or even better, once somebody else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built one of them for me, all I need to know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is, what does it expect as input,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what will the behavior be when it gives me an output?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second big idea, abstraction,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I want to be able to suppress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details inside that method in order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 able to compute something using that computation.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those two things together, we're going to now look at,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 we make programs have those two properties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2479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of code with decomposition,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do the same thing we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did when we talked about having multiple projectors working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together.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I'm going to structure a big piece of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divide it up into modules.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those have the property that they're self-contained.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That means, they have everything they need inside of them.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I'm going to use it to break the code up into pieces that 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separate apart.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they're intended to be re-usable.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use them multiple places.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you think about it, so far, even if I have a little file,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only use it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if I want to reuse it, I've got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go back and recall the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Here, I'm going to structure code so that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can use it in multiple places.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we're going to see that this idea of dividing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into modules is both going to keep the code organized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coherent.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going to be easier to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Today, we're going to do decomposition with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I’ll briefly introduce the idea of decomposition with something called classes,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equally powerful idea, but we won’t be able to go into it with any serious detail.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204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We're going to suppress details with abstraction.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Again, I said with the projector,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need to know what's inside.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just need to know what it does.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programming, we're also going to think of a piece of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black box.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don't need to see the details inside once I've written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especially if somebody else has written it for 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I, in fact, don't want to see the details inside.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 simply want to know is that it’s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going to work the way it was advertised.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we're going to achieve abstraction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with something called a function specification or a doc string.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a second, we're going to see examples of both of those.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there is the idea-- abstraction, decomposition,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two powerful ideas that we want to capture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inside a computation.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61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things that comes out of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is, not only do they work well together,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that can then be used many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in fact, not only can they be used many times,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only have to debug it once.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It's one piece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I want to make a change to it,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change that piece of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Anything else that depends on that code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will inherit that behavior, because they simply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depend on that code.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90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Intro to Python:</a:t>
            </a:r>
            <a:br>
              <a:rPr lang="en-CA" dirty="0"/>
            </a:br>
            <a:r>
              <a:rPr lang="en-CA" dirty="0"/>
              <a:t>Lesson VII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837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Functions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373631"/>
            <a:ext cx="64595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Write reusable piece/chunks of code, called functions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Functions are not run in a program until they are “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called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” or “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invoked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” in a program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Function characteristics: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Has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name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Has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parameters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(0 or more)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Has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docstring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(optional but recommended)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Has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913555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7110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How to Write and Call/Invoke a Function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150881" y="1983231"/>
            <a:ext cx="6842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Input: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positive int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Returns True if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even, otherwise False   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“hi”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  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is_even(3)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AA9EE-DC6D-4849-8911-581A62A954C4}"/>
              </a:ext>
            </a:extLst>
          </p:cNvPr>
          <p:cNvSpPr txBox="1"/>
          <p:nvPr/>
        </p:nvSpPr>
        <p:spPr>
          <a:xfrm rot="19712198">
            <a:off x="1421101" y="1460692"/>
            <a:ext cx="836390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1D115-2952-444A-BFE7-C262BD74717A}"/>
              </a:ext>
            </a:extLst>
          </p:cNvPr>
          <p:cNvSpPr txBox="1"/>
          <p:nvPr/>
        </p:nvSpPr>
        <p:spPr>
          <a:xfrm rot="19712198">
            <a:off x="2106901" y="1489267"/>
            <a:ext cx="836390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A7176-2F13-4EC3-965E-62985161C2BA}"/>
              </a:ext>
            </a:extLst>
          </p:cNvPr>
          <p:cNvSpPr txBox="1"/>
          <p:nvPr/>
        </p:nvSpPr>
        <p:spPr>
          <a:xfrm rot="19712198">
            <a:off x="3080330" y="1304600"/>
            <a:ext cx="1028714" cy="64633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Parameters or arguments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87739C-CCAC-41A4-9A2F-9B6AA1F5006E}"/>
              </a:ext>
            </a:extLst>
          </p:cNvPr>
          <p:cNvCxnSpPr>
            <a:cxnSpLocks/>
          </p:cNvCxnSpPr>
          <p:nvPr/>
        </p:nvCxnSpPr>
        <p:spPr>
          <a:xfrm flipH="1">
            <a:off x="2987276" y="1935607"/>
            <a:ext cx="152400" cy="9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F740B2-EFC8-41FB-9D29-D536F1F7DA00}"/>
              </a:ext>
            </a:extLst>
          </p:cNvPr>
          <p:cNvSpPr txBox="1"/>
          <p:nvPr/>
        </p:nvSpPr>
        <p:spPr>
          <a:xfrm rot="19712198">
            <a:off x="7486018" y="2340917"/>
            <a:ext cx="1193323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Specification, docstring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E937D2D0-C83B-4070-8158-14F9FB7A272D}"/>
              </a:ext>
            </a:extLst>
          </p:cNvPr>
          <p:cNvSpPr/>
          <p:nvPr/>
        </p:nvSpPr>
        <p:spPr>
          <a:xfrm>
            <a:off x="1028700" y="2457450"/>
            <a:ext cx="381596" cy="13049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34F51D-8DA3-445C-A897-13C20B1CDE57}"/>
              </a:ext>
            </a:extLst>
          </p:cNvPr>
          <p:cNvSpPr txBox="1"/>
          <p:nvPr/>
        </p:nvSpPr>
        <p:spPr>
          <a:xfrm rot="19712198">
            <a:off x="490673" y="2870856"/>
            <a:ext cx="568629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2FA92-746E-4BDE-A3E3-42A30683F622}"/>
              </a:ext>
            </a:extLst>
          </p:cNvPr>
          <p:cNvSpPr txBox="1"/>
          <p:nvPr/>
        </p:nvSpPr>
        <p:spPr>
          <a:xfrm>
            <a:off x="2796412" y="4059857"/>
            <a:ext cx="1775588" cy="83099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Later in code, you call the function using its name values for parameters</a:t>
            </a:r>
          </a:p>
        </p:txBody>
      </p:sp>
    </p:spTree>
    <p:extLst>
      <p:ext uri="{BB962C8B-B14F-4D97-AF65-F5344CB8AC3E}">
        <p14:creationId xmlns:p14="http://schemas.microsoft.com/office/powerpoint/2010/main" val="8028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17" grpId="0" animBg="1"/>
      <p:bldP spid="19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57110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In the Function Body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74731" y="1316481"/>
            <a:ext cx="6842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Input: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positive int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Returns True if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even, otherwise False   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“hi”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  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7EB73-9016-4DA7-AA93-7C60F65B5CDE}"/>
              </a:ext>
            </a:extLst>
          </p:cNvPr>
          <p:cNvSpPr txBox="1"/>
          <p:nvPr/>
        </p:nvSpPr>
        <p:spPr>
          <a:xfrm>
            <a:off x="3700598" y="2699406"/>
            <a:ext cx="2138227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Evaluate some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B33E-66D6-4F60-8E86-573DE8175DFB}"/>
              </a:ext>
            </a:extLst>
          </p:cNvPr>
          <p:cNvSpPr txBox="1"/>
          <p:nvPr/>
        </p:nvSpPr>
        <p:spPr>
          <a:xfrm>
            <a:off x="1222454" y="3014505"/>
            <a:ext cx="804727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keyword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40B27B-AD19-49B2-BF30-D9A4CE0E5DDE}"/>
              </a:ext>
            </a:extLst>
          </p:cNvPr>
          <p:cNvSpPr txBox="1"/>
          <p:nvPr/>
        </p:nvSpPr>
        <p:spPr>
          <a:xfrm>
            <a:off x="4575254" y="3023605"/>
            <a:ext cx="2701846" cy="27699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Expression to evaluate and return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64338-7213-4405-9E62-585644E8985E}"/>
              </a:ext>
            </a:extLst>
          </p:cNvPr>
          <p:cNvSpPr/>
          <p:nvPr/>
        </p:nvSpPr>
        <p:spPr>
          <a:xfrm>
            <a:off x="3051254" y="3014505"/>
            <a:ext cx="1444546" cy="27699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8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199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Variable Scope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964056"/>
            <a:ext cx="6842238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Muli"/>
              </a:rPr>
              <a:t>Formal parameter 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gets bound to the value of </a:t>
            </a:r>
            <a:r>
              <a:rPr lang="en-US" sz="1600" dirty="0">
                <a:solidFill>
                  <a:schemeClr val="accent2"/>
                </a:solidFill>
                <a:latin typeface="Muli"/>
              </a:rPr>
              <a:t>actual parameter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when function is called</a:t>
            </a:r>
            <a:endParaRPr lang="en-US" sz="1600" dirty="0">
              <a:solidFill>
                <a:schemeClr val="accent2"/>
              </a:solidFill>
              <a:latin typeface="Muli"/>
            </a:endParaRP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New </a:t>
            </a:r>
            <a:r>
              <a:rPr lang="en-US" sz="1600" dirty="0">
                <a:solidFill>
                  <a:schemeClr val="accent2"/>
                </a:solidFill>
                <a:latin typeface="Muli"/>
              </a:rPr>
              <a:t>scope/frame/environment 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created when enter a function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r>
              <a:rPr lang="en-US" sz="1600" dirty="0">
                <a:solidFill>
                  <a:schemeClr val="accent2"/>
                </a:solidFill>
                <a:latin typeface="Muli"/>
              </a:rPr>
              <a:t>Scope</a:t>
            </a:r>
            <a:r>
              <a:rPr lang="en-US" sz="1600" dirty="0">
                <a:solidFill>
                  <a:srgbClr val="C6DAEC"/>
                </a:solidFill>
                <a:latin typeface="Muli"/>
              </a:rPr>
              <a:t> is mapping of names to objects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“in f(x): x =”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f(x)</a:t>
            </a:r>
          </a:p>
          <a:p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74AA0-C658-4E79-942B-59E8FCD90BDA}"/>
              </a:ext>
            </a:extLst>
          </p:cNvPr>
          <p:cNvSpPr txBox="1"/>
          <p:nvPr/>
        </p:nvSpPr>
        <p:spPr>
          <a:xfrm rot="19712198">
            <a:off x="3005524" y="2631246"/>
            <a:ext cx="967055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Formal parameter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E0276-D8E3-46C7-BA43-797ADA63BD44}"/>
              </a:ext>
            </a:extLst>
          </p:cNvPr>
          <p:cNvSpPr txBox="1"/>
          <p:nvPr/>
        </p:nvSpPr>
        <p:spPr>
          <a:xfrm rot="19712198">
            <a:off x="2849770" y="4282420"/>
            <a:ext cx="967055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6DAEC"/>
                </a:solidFill>
                <a:latin typeface="Muli"/>
              </a:rPr>
              <a:t>Actual parameter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D0313-46BD-41C6-B37B-89D714A7CD65}"/>
              </a:ext>
            </a:extLst>
          </p:cNvPr>
          <p:cNvSpPr/>
          <p:nvPr/>
        </p:nvSpPr>
        <p:spPr>
          <a:xfrm>
            <a:off x="2629392" y="3044652"/>
            <a:ext cx="142384" cy="16846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7EF18-9421-4945-98F8-1608B1D845F9}"/>
              </a:ext>
            </a:extLst>
          </p:cNvPr>
          <p:cNvSpPr/>
          <p:nvPr/>
        </p:nvSpPr>
        <p:spPr>
          <a:xfrm>
            <a:off x="2629884" y="4694701"/>
            <a:ext cx="142384" cy="16846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D21CB5-24A4-4A6D-8A64-71FAEC440C96}"/>
              </a:ext>
            </a:extLst>
          </p:cNvPr>
          <p:cNvSpPr txBox="1"/>
          <p:nvPr/>
        </p:nvSpPr>
        <p:spPr>
          <a:xfrm>
            <a:off x="6166647" y="2328450"/>
            <a:ext cx="1352550" cy="24314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Global Scope</a:t>
            </a:r>
          </a:p>
          <a:p>
            <a:endParaRPr lang="en-US" dirty="0"/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f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x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  <a:p>
            <a:endParaRPr lang="en-US" dirty="0"/>
          </a:p>
          <a:p>
            <a:r>
              <a:rPr lang="en-US" sz="1600" dirty="0">
                <a:solidFill>
                  <a:srgbClr val="C6DAEC"/>
                </a:solidFill>
                <a:latin typeface="Muli"/>
              </a:rPr>
              <a:t>z</a:t>
            </a:r>
          </a:p>
          <a:p>
            <a:endParaRPr lang="en-US" sz="1600" dirty="0">
              <a:solidFill>
                <a:srgbClr val="C6DAEC"/>
              </a:solidFill>
              <a:latin typeface="Mul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2749C7-B512-4B05-9E4F-A7E6717D6192}"/>
              </a:ext>
            </a:extLst>
          </p:cNvPr>
          <p:cNvSpPr txBox="1"/>
          <p:nvPr/>
        </p:nvSpPr>
        <p:spPr>
          <a:xfrm>
            <a:off x="7686036" y="2328450"/>
            <a:ext cx="1352550" cy="2462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 scope</a:t>
            </a:r>
          </a:p>
          <a:p>
            <a:endParaRPr lang="en-US" dirty="0"/>
          </a:p>
          <a:p>
            <a:r>
              <a:rPr lang="en-US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077257-1462-4EAA-92AA-057A7A6CE66A}"/>
              </a:ext>
            </a:extLst>
          </p:cNvPr>
          <p:cNvSpPr/>
          <p:nvPr/>
        </p:nvSpPr>
        <p:spPr>
          <a:xfrm>
            <a:off x="6442133" y="2752726"/>
            <a:ext cx="882592" cy="4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8133B-A2B6-4AE9-8B92-179256453CBE}"/>
              </a:ext>
            </a:extLst>
          </p:cNvPr>
          <p:cNvSpPr/>
          <p:nvPr/>
        </p:nvSpPr>
        <p:spPr>
          <a:xfrm>
            <a:off x="6442133" y="3517143"/>
            <a:ext cx="882592" cy="4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54A43-812C-47AA-9450-B86A6DA5D5A0}"/>
              </a:ext>
            </a:extLst>
          </p:cNvPr>
          <p:cNvSpPr/>
          <p:nvPr/>
        </p:nvSpPr>
        <p:spPr>
          <a:xfrm>
            <a:off x="8024914" y="2752725"/>
            <a:ext cx="882592" cy="4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7D5C00-4C21-4F2B-98A9-14C0EDDBAB4C}"/>
              </a:ext>
            </a:extLst>
          </p:cNvPr>
          <p:cNvSpPr/>
          <p:nvPr/>
        </p:nvSpPr>
        <p:spPr>
          <a:xfrm>
            <a:off x="8024914" y="2763659"/>
            <a:ext cx="882592" cy="4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F8800AF-16D1-4F21-BF77-6562570BAC46}"/>
              </a:ext>
            </a:extLst>
          </p:cNvPr>
          <p:cNvCxnSpPr>
            <a:stCxn id="19" idx="2"/>
          </p:cNvCxnSpPr>
          <p:nvPr/>
        </p:nvCxnSpPr>
        <p:spPr>
          <a:xfrm rot="5400000">
            <a:off x="6935041" y="2821756"/>
            <a:ext cx="1139804" cy="192253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9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9579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One Warning if No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return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</a:t>
            </a:r>
          </a:p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statement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8422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is_even(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Input: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positive int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Returns True if </a:t>
            </a:r>
            <a:r>
              <a:rPr lang="en-US" sz="18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even, otherwise False    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”””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2 == 0 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Python returns the value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, if no return given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Represents the absence of a value </a:t>
            </a:r>
          </a:p>
        </p:txBody>
      </p:sp>
    </p:spTree>
    <p:extLst>
      <p:ext uri="{BB962C8B-B14F-4D97-AF65-F5344CB8AC3E}">
        <p14:creationId xmlns:p14="http://schemas.microsoft.com/office/powerpoint/2010/main" val="130804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7144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return</a:t>
            </a:r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 vs. </a:t>
            </a:r>
            <a:r>
              <a:rPr lang="en-CA" sz="32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Nixie One"/>
              </a:rPr>
              <a:t>print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17609" y="1116455"/>
            <a:ext cx="34591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800" dirty="0">
              <a:solidFill>
                <a:srgbClr val="19BBD5"/>
              </a:solidFill>
              <a:latin typeface="Nixie One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only has meaning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inside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a function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Only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one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return executed inside a function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Code inside function but after return statement not executed</a:t>
            </a:r>
            <a:endParaRPr lang="en-US" sz="1800" dirty="0">
              <a:solidFill>
                <a:schemeClr val="accent2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Has a value associated with it,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given to function caller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EBA77-CBD8-4E1D-9D4E-4A51AD02A384}"/>
              </a:ext>
            </a:extLst>
          </p:cNvPr>
          <p:cNvSpPr/>
          <p:nvPr/>
        </p:nvSpPr>
        <p:spPr>
          <a:xfrm>
            <a:off x="4772025" y="1116455"/>
            <a:ext cx="34591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1800" dirty="0">
              <a:solidFill>
                <a:srgbClr val="19BBD5"/>
              </a:solidFill>
              <a:latin typeface="Nixie One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can be used outside functions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Can execute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many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statements inside a function</a:t>
            </a: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Code inside function can be executed after a 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statement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Has a value associated with it,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outputted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 to the console</a:t>
            </a:r>
          </a:p>
        </p:txBody>
      </p:sp>
    </p:spTree>
    <p:extLst>
      <p:ext uri="{BB962C8B-B14F-4D97-AF65-F5344CB8AC3E}">
        <p14:creationId xmlns:p14="http://schemas.microsoft.com/office/powerpoint/2010/main" val="263731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3090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  <a:sym typeface="Nixie One"/>
              </a:rPr>
              <a:t>Scope Example</a:t>
            </a:r>
            <a:endParaRPr lang="en-CA" sz="32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17609" y="1116455"/>
            <a:ext cx="6697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Inside a function,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can access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 variable defined outside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Inside a function </a:t>
            </a:r>
            <a:r>
              <a:rPr lang="en-US" sz="1800" dirty="0">
                <a:solidFill>
                  <a:schemeClr val="accent2"/>
                </a:solidFill>
                <a:latin typeface="Muli"/>
                <a:cs typeface="Courier New" panose="02070309020205020404" pitchFamily="49" charset="0"/>
              </a:rPr>
              <a:t>cannot modify </a:t>
            </a:r>
            <a:r>
              <a:rPr lang="en-US" sz="1800" dirty="0">
                <a:solidFill>
                  <a:srgbClr val="C6DAEC"/>
                </a:solidFill>
                <a:latin typeface="Muli"/>
                <a:cs typeface="Courier New" panose="02070309020205020404" pitchFamily="49" charset="0"/>
              </a:rPr>
              <a:t>a variable defined outside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0EBA77-CBD8-4E1D-9D4E-4A51AD02A384}"/>
              </a:ext>
            </a:extLst>
          </p:cNvPr>
          <p:cNvSpPr/>
          <p:nvPr/>
        </p:nvSpPr>
        <p:spPr>
          <a:xfrm>
            <a:off x="1417609" y="2295591"/>
            <a:ext cx="1687541" cy="1477328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1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+= 1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79A74-3D8A-4009-8388-C1F19B680F5E}"/>
              </a:ext>
            </a:extLst>
          </p:cNvPr>
          <p:cNvSpPr/>
          <p:nvPr/>
        </p:nvSpPr>
        <p:spPr>
          <a:xfrm>
            <a:off x="3379760" y="2295591"/>
            <a:ext cx="2133166" cy="23083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x+1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4CF14F-1AB2-445D-81D4-5A6C5CD8EDE8}"/>
              </a:ext>
            </a:extLst>
          </p:cNvPr>
          <p:cNvSpPr/>
          <p:nvPr/>
        </p:nvSpPr>
        <p:spPr>
          <a:xfrm>
            <a:off x="5608610" y="2295591"/>
            <a:ext cx="2117782" cy="203132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h(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Mul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75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5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35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74" name="Google Shape;574;p35"/>
          <p:cNvSpPr txBox="1">
            <a:spLocks noGrp="1"/>
          </p:cNvSpPr>
          <p:nvPr>
            <p:ph type="body" idx="4294967295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5" name="Google Shape;575;p3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644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139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How Do We Write Code?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Muli"/>
              </a:rPr>
              <a:t>So far…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Covered language mechanisms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Know how to write different files for each computation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Each file is some piece of code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Each code is a sequence of instructions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Problems with this approach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Easy for small-scale problems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Messy for larger problems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Hard to keep track of details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How do you know right info is supplied to the right part of code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endParaRPr lang="en-US" sz="1800" dirty="0">
              <a:solidFill>
                <a:srgbClr val="C6DAEC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5865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192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Good Programming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259331"/>
            <a:ext cx="64595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More Code is not necessarily a good thing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Measure good programmers by the amount of functionality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Introduce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functions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Mechanism to achieve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decomposition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7054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Example: Projector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192656"/>
            <a:ext cx="64595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 projector is a black box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 don’t know how it works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 do know the interface: input/output</a:t>
            </a: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 can connect any electronics to it that can communicate with that input</a:t>
            </a: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This black box somehow converts image from input source to a wall, magnifying it</a:t>
            </a: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ABSTRACTION IDEA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: We do not need to know a projector works to use it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Mechanism to achieve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decomposition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and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abstraction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85658EE5-D8D8-4A38-8FAA-5E885B3AF3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7351" y="1192656"/>
            <a:ext cx="1928479" cy="10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8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4007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Example: Projector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465234" y="1192656"/>
            <a:ext cx="47831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Projecting large image for Hockey Rink decomposed into separate tasks for separate projectors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Each projector takes input and produces separate output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All projectors work together to produce a larger image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DECOMPOSITION IDEA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: different devices work together to achieve an end goal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DD97F4-967F-4037-B271-AE391453F4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1192656"/>
            <a:ext cx="2761192" cy="15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6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83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Apply These Ideas to Programming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478406"/>
            <a:ext cx="6459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Decomposition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Break problem into different, self-contained, pieces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chemeClr val="accent2"/>
                </a:solidFill>
                <a:latin typeface="Muli"/>
              </a:rPr>
              <a:t>Abstraction</a:t>
            </a:r>
          </a:p>
          <a:p>
            <a:pPr marL="285750" indent="-285750">
              <a:buClr>
                <a:schemeClr val="accent4"/>
              </a:buClr>
              <a:buFont typeface="Arial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Suppress details of method to compute something from computation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9911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83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Create Structure with Decomposition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373631"/>
            <a:ext cx="64595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 example, separate devices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 programming, divide code into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modules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Are self-contained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Used to break up code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Intended to be reusable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Keep code organized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Keep code coherent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This lecture, achieve decomposition with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functions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We’ll lightly talk about introducing decomposition with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classes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, but can’t discuss in much detail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133155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83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Suppress Details with Abstraction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373631"/>
            <a:ext cx="645956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 example, no need to know how to build a projector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In programming, think of a piece of code as a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black box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Cannot see details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Do not need to see details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Do not want to see details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Hide tedious coding details</a:t>
            </a:r>
          </a:p>
          <a:p>
            <a:pPr marL="285750" indent="-285750">
              <a:buClr>
                <a:schemeClr val="accent4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Keep code coherent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We’ll achieve abstraction with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function specifications</a:t>
            </a:r>
            <a:r>
              <a:rPr lang="en-US" sz="1800" dirty="0">
                <a:solidFill>
                  <a:srgbClr val="C6DAEC"/>
                </a:solidFill>
                <a:latin typeface="Muli"/>
              </a:rPr>
              <a:t> or </a:t>
            </a:r>
            <a:r>
              <a:rPr lang="en-US" sz="1800" dirty="0">
                <a:solidFill>
                  <a:schemeClr val="accent2"/>
                </a:solidFill>
                <a:latin typeface="Muli"/>
              </a:rPr>
              <a:t>docstrings</a:t>
            </a:r>
          </a:p>
        </p:txBody>
      </p:sp>
    </p:spTree>
    <p:extLst>
      <p:ext uri="{BB962C8B-B14F-4D97-AF65-F5344CB8AC3E}">
        <p14:creationId xmlns:p14="http://schemas.microsoft.com/office/powerpoint/2010/main" val="269086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CCF0A-B6AC-4E3E-9AE0-0E6C02D98C1E}"/>
              </a:ext>
            </a:extLst>
          </p:cNvPr>
          <p:cNvSpPr/>
          <p:nvPr/>
        </p:nvSpPr>
        <p:spPr>
          <a:xfrm>
            <a:off x="2422014" y="182099"/>
            <a:ext cx="56837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19BBD5"/>
                </a:solidFill>
                <a:latin typeface="Nixie One"/>
                <a:sym typeface="Nixie One"/>
              </a:rPr>
              <a:t>Decomposition &amp; Abstraction</a:t>
            </a:r>
            <a:endParaRPr lang="en-CA" sz="32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D98915-2730-44C5-A61F-55A36F7CB933}"/>
              </a:ext>
            </a:extLst>
          </p:cNvPr>
          <p:cNvSpPr/>
          <p:nvPr/>
        </p:nvSpPr>
        <p:spPr>
          <a:xfrm>
            <a:off x="1722409" y="1373631"/>
            <a:ext cx="64595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Powerful together</a:t>
            </a:r>
          </a:p>
          <a:p>
            <a:pPr>
              <a:buClr>
                <a:schemeClr val="accent4"/>
              </a:buClr>
            </a:pPr>
            <a:endParaRPr lang="en-US" sz="1800" dirty="0">
              <a:solidFill>
                <a:srgbClr val="C6DAEC"/>
              </a:solidFill>
              <a:latin typeface="Muli"/>
            </a:endParaRPr>
          </a:p>
          <a:p>
            <a:pPr>
              <a:buClr>
                <a:schemeClr val="accent4"/>
              </a:buClr>
            </a:pPr>
            <a:r>
              <a:rPr lang="en-US" sz="1800" dirty="0">
                <a:solidFill>
                  <a:srgbClr val="C6DAEC"/>
                </a:solidFill>
                <a:latin typeface="Muli"/>
              </a:rPr>
              <a:t>Code can be used many times but only has to be debugged once!</a:t>
            </a:r>
            <a:endParaRPr lang="en-US" sz="1800" dirty="0">
              <a:solidFill>
                <a:schemeClr val="accent2"/>
              </a:solidFill>
              <a:latin typeface="Muli"/>
            </a:endParaRPr>
          </a:p>
        </p:txBody>
      </p:sp>
    </p:spTree>
    <p:extLst>
      <p:ext uri="{BB962C8B-B14F-4D97-AF65-F5344CB8AC3E}">
        <p14:creationId xmlns:p14="http://schemas.microsoft.com/office/powerpoint/2010/main" val="364414101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6056</Words>
  <Application>Microsoft Office PowerPoint</Application>
  <PresentationFormat>On-screen Show (16:9)</PresentationFormat>
  <Paragraphs>780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Nixie One</vt:lpstr>
      <vt:lpstr>Arial</vt:lpstr>
      <vt:lpstr>Helvetica Neue</vt:lpstr>
      <vt:lpstr>Courier New</vt:lpstr>
      <vt:lpstr>Muli</vt:lpstr>
      <vt:lpstr>Imogen template</vt:lpstr>
      <vt:lpstr>Intro to Python: Lesson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</dc:title>
  <dc:creator>Hoffman, Brandon</dc:creator>
  <cp:lastModifiedBy>Brandon Hoffman</cp:lastModifiedBy>
  <cp:revision>76</cp:revision>
  <dcterms:modified xsi:type="dcterms:W3CDTF">2020-10-28T15:59:29Z</dcterms:modified>
</cp:coreProperties>
</file>