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304" r:id="rId3"/>
    <p:sldId id="317" r:id="rId4"/>
    <p:sldId id="318" r:id="rId5"/>
    <p:sldId id="319" r:id="rId6"/>
    <p:sldId id="280" r:id="rId7"/>
  </p:sldIdLst>
  <p:sldSz cx="9144000" cy="5143500" type="screen16x9"/>
  <p:notesSz cx="6858000" cy="9144000"/>
  <p:embeddedFontLs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Muli" panose="020B0604020202020204" charset="0"/>
      <p:regular r:id="rId13"/>
      <p:bold r:id="rId14"/>
      <p:italic r:id="rId15"/>
      <p:boldItalic r:id="rId16"/>
    </p:embeddedFont>
    <p:embeddedFont>
      <p:font typeface="Nixie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0"/>
    <a:srgbClr val="246B9C"/>
    <a:srgbClr val="153F5B"/>
    <a:srgbClr val="0E293C"/>
    <a:srgbClr val="2C9DDE"/>
    <a:srgbClr val="499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8FA7E-34AB-4AEB-B437-CF4EDFCF43A0}" v="73" dt="2020-10-21T05:03:32.675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350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51D8FA7E-34AB-4AEB-B437-CF4EDFCF43A0}"/>
    <pc:docChg chg="undo custSel addSld delSld modSld">
      <pc:chgData name="Brandon Hoffman" userId="b3ee02141e2b4ef5" providerId="LiveId" clId="{51D8FA7E-34AB-4AEB-B437-CF4EDFCF43A0}" dt="2020-10-21T05:03:32.675" v="2216"/>
      <pc:docMkLst>
        <pc:docMk/>
      </pc:docMkLst>
      <pc:sldChg chg="modSp mod">
        <pc:chgData name="Brandon Hoffman" userId="b3ee02141e2b4ef5" providerId="LiveId" clId="{51D8FA7E-34AB-4AEB-B437-CF4EDFCF43A0}" dt="2020-10-21T02:43:13.059" v="0" actId="20577"/>
        <pc:sldMkLst>
          <pc:docMk/>
          <pc:sldMk cId="0" sldId="256"/>
        </pc:sldMkLst>
        <pc:spChg chg="mod">
          <ac:chgData name="Brandon Hoffman" userId="b3ee02141e2b4ef5" providerId="LiveId" clId="{51D8FA7E-34AB-4AEB-B437-CF4EDFCF43A0}" dt="2020-10-21T02:43:13.059" v="0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 mod modNotesTx">
        <pc:chgData name="Brandon Hoffman" userId="b3ee02141e2b4ef5" providerId="LiveId" clId="{51D8FA7E-34AB-4AEB-B437-CF4EDFCF43A0}" dt="2020-10-21T04:24:57.204" v="1380" actId="20577"/>
        <pc:sldMkLst>
          <pc:docMk/>
          <pc:sldMk cId="1358657504" sldId="304"/>
        </pc:sldMkLst>
        <pc:spChg chg="mod">
          <ac:chgData name="Brandon Hoffman" userId="b3ee02141e2b4ef5" providerId="LiveId" clId="{51D8FA7E-34AB-4AEB-B437-CF4EDFCF43A0}" dt="2020-10-21T03:52:17.468" v="462" actId="20577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51D8FA7E-34AB-4AEB-B437-CF4EDFCF43A0}" dt="2020-10-21T02:43:35.510" v="29" actId="404"/>
          <ac:spMkLst>
            <pc:docMk/>
            <pc:sldMk cId="1358657504" sldId="304"/>
            <ac:spMk id="7" creationId="{3B9CCF0A-B6AC-4E3E-9AE0-0E6C02D98C1E}"/>
          </ac:spMkLst>
        </pc:spChg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3446700200" sldId="305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71015598" sldId="306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3413647341" sldId="307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2444779775" sldId="308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3083027518" sldId="309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3294944925" sldId="310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2902104317" sldId="311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1228559315" sldId="312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323955816" sldId="313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2266037910" sldId="314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909066802" sldId="315"/>
        </pc:sldMkLst>
      </pc:sldChg>
      <pc:sldChg chg="del">
        <pc:chgData name="Brandon Hoffman" userId="b3ee02141e2b4ef5" providerId="LiveId" clId="{51D8FA7E-34AB-4AEB-B437-CF4EDFCF43A0}" dt="2020-10-21T04:14:44.999" v="1164" actId="47"/>
        <pc:sldMkLst>
          <pc:docMk/>
          <pc:sldMk cId="892223705" sldId="316"/>
        </pc:sldMkLst>
      </pc:sldChg>
      <pc:sldChg chg="modSp add mod modNotesTx">
        <pc:chgData name="Brandon Hoffman" userId="b3ee02141e2b4ef5" providerId="LiveId" clId="{51D8FA7E-34AB-4AEB-B437-CF4EDFCF43A0}" dt="2020-10-21T04:28:10.330" v="1511" actId="20577"/>
        <pc:sldMkLst>
          <pc:docMk/>
          <pc:sldMk cId="3907791205" sldId="317"/>
        </pc:sldMkLst>
        <pc:spChg chg="mod">
          <ac:chgData name="Brandon Hoffman" userId="b3ee02141e2b4ef5" providerId="LiveId" clId="{51D8FA7E-34AB-4AEB-B437-CF4EDFCF43A0}" dt="2020-10-21T03:55:20.887" v="618" actId="20577"/>
          <ac:spMkLst>
            <pc:docMk/>
            <pc:sldMk cId="3907791205" sldId="317"/>
            <ac:spMk id="4" creationId="{F2D98915-2730-44C5-A61F-55A36F7CB933}"/>
          </ac:spMkLst>
        </pc:spChg>
        <pc:spChg chg="mod">
          <ac:chgData name="Brandon Hoffman" userId="b3ee02141e2b4ef5" providerId="LiveId" clId="{51D8FA7E-34AB-4AEB-B437-CF4EDFCF43A0}" dt="2020-10-21T03:51:14.862" v="331" actId="20577"/>
          <ac:spMkLst>
            <pc:docMk/>
            <pc:sldMk cId="3907791205" sldId="317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D8FA7E-34AB-4AEB-B437-CF4EDFCF43A0}" dt="2020-10-21T04:35:18.757" v="1985" actId="20577"/>
        <pc:sldMkLst>
          <pc:docMk/>
          <pc:sldMk cId="3213926981" sldId="318"/>
        </pc:sldMkLst>
        <pc:spChg chg="mod">
          <ac:chgData name="Brandon Hoffman" userId="b3ee02141e2b4ef5" providerId="LiveId" clId="{51D8FA7E-34AB-4AEB-B437-CF4EDFCF43A0}" dt="2020-10-21T03:58:13.728" v="722" actId="20577"/>
          <ac:spMkLst>
            <pc:docMk/>
            <pc:sldMk cId="3213926981" sldId="318"/>
            <ac:spMk id="4" creationId="{F2D98915-2730-44C5-A61F-55A36F7CB933}"/>
          </ac:spMkLst>
        </pc:spChg>
      </pc:sldChg>
      <pc:sldChg chg="addSp delSp modSp add mod modAnim modNotesTx">
        <pc:chgData name="Brandon Hoffman" userId="b3ee02141e2b4ef5" providerId="LiveId" clId="{51D8FA7E-34AB-4AEB-B437-CF4EDFCF43A0}" dt="2020-10-21T05:03:32.675" v="2216"/>
        <pc:sldMkLst>
          <pc:docMk/>
          <pc:sldMk cId="3430568898" sldId="319"/>
        </pc:sldMkLst>
        <pc:spChg chg="add mod">
          <ac:chgData name="Brandon Hoffman" userId="b3ee02141e2b4ef5" providerId="LiveId" clId="{51D8FA7E-34AB-4AEB-B437-CF4EDFCF43A0}" dt="2020-10-21T04:50:14.463" v="2110" actId="1076"/>
          <ac:spMkLst>
            <pc:docMk/>
            <pc:sldMk cId="3430568898" sldId="319"/>
            <ac:spMk id="2" creationId="{4068BEA4-4934-42BC-9B9D-B25F7E88A9BB}"/>
          </ac:spMkLst>
        </pc:spChg>
        <pc:spChg chg="add mod">
          <ac:chgData name="Brandon Hoffman" userId="b3ee02141e2b4ef5" providerId="LiveId" clId="{51D8FA7E-34AB-4AEB-B437-CF4EDFCF43A0}" dt="2020-10-21T04:48:24.330" v="2080" actId="1036"/>
          <ac:spMkLst>
            <pc:docMk/>
            <pc:sldMk cId="3430568898" sldId="319"/>
            <ac:spMk id="3" creationId="{8600E738-3732-4BFB-933A-6AC9BC772195}"/>
          </ac:spMkLst>
        </pc:spChg>
        <pc:spChg chg="mod">
          <ac:chgData name="Brandon Hoffman" userId="b3ee02141e2b4ef5" providerId="LiveId" clId="{51D8FA7E-34AB-4AEB-B437-CF4EDFCF43A0}" dt="2020-10-21T04:53:11.954" v="2151" actId="20577"/>
          <ac:spMkLst>
            <pc:docMk/>
            <pc:sldMk cId="3430568898" sldId="319"/>
            <ac:spMk id="4" creationId="{F2D98915-2730-44C5-A61F-55A36F7CB933}"/>
          </ac:spMkLst>
        </pc:spChg>
        <pc:spChg chg="add mod">
          <ac:chgData name="Brandon Hoffman" userId="b3ee02141e2b4ef5" providerId="LiveId" clId="{51D8FA7E-34AB-4AEB-B437-CF4EDFCF43A0}" dt="2020-10-21T04:49:35.565" v="2101" actId="1035"/>
          <ac:spMkLst>
            <pc:docMk/>
            <pc:sldMk cId="3430568898" sldId="319"/>
            <ac:spMk id="5" creationId="{16FA89D2-BE58-4733-8938-9E5630236CD3}"/>
          </ac:spMkLst>
        </pc:spChg>
        <pc:spChg chg="add mod">
          <ac:chgData name="Brandon Hoffman" userId="b3ee02141e2b4ef5" providerId="LiveId" clId="{51D8FA7E-34AB-4AEB-B437-CF4EDFCF43A0}" dt="2020-10-21T04:05:30.964" v="1047" actId="1035"/>
          <ac:spMkLst>
            <pc:docMk/>
            <pc:sldMk cId="3430568898" sldId="319"/>
            <ac:spMk id="6" creationId="{7FEF3651-3DB3-4489-BDFA-B6E8153EF673}"/>
          </ac:spMkLst>
        </pc:spChg>
        <pc:spChg chg="mod">
          <ac:chgData name="Brandon Hoffman" userId="b3ee02141e2b4ef5" providerId="LiveId" clId="{51D8FA7E-34AB-4AEB-B437-CF4EDFCF43A0}" dt="2020-10-21T03:59:00.004" v="741" actId="20577"/>
          <ac:spMkLst>
            <pc:docMk/>
            <pc:sldMk cId="3430568898" sldId="319"/>
            <ac:spMk id="7" creationId="{3B9CCF0A-B6AC-4E3E-9AE0-0E6C02D98C1E}"/>
          </ac:spMkLst>
        </pc:spChg>
        <pc:spChg chg="add mod">
          <ac:chgData name="Brandon Hoffman" userId="b3ee02141e2b4ef5" providerId="LiveId" clId="{51D8FA7E-34AB-4AEB-B437-CF4EDFCF43A0}" dt="2020-10-21T04:48:24.330" v="2080" actId="1036"/>
          <ac:spMkLst>
            <pc:docMk/>
            <pc:sldMk cId="3430568898" sldId="319"/>
            <ac:spMk id="16" creationId="{C8533E3D-3B58-4743-85B6-512A6F619B44}"/>
          </ac:spMkLst>
        </pc:spChg>
        <pc:spChg chg="add mod">
          <ac:chgData name="Brandon Hoffman" userId="b3ee02141e2b4ef5" providerId="LiveId" clId="{51D8FA7E-34AB-4AEB-B437-CF4EDFCF43A0}" dt="2020-10-21T04:49:35.565" v="2101" actId="1035"/>
          <ac:spMkLst>
            <pc:docMk/>
            <pc:sldMk cId="3430568898" sldId="319"/>
            <ac:spMk id="19" creationId="{6FBE1D9B-5080-4DC2-82DC-6ED97B9A788E}"/>
          </ac:spMkLst>
        </pc:spChg>
        <pc:spChg chg="add mod">
          <ac:chgData name="Brandon Hoffman" userId="b3ee02141e2b4ef5" providerId="LiveId" clId="{51D8FA7E-34AB-4AEB-B437-CF4EDFCF43A0}" dt="2020-10-21T04:14:03.439" v="1161" actId="14100"/>
          <ac:spMkLst>
            <pc:docMk/>
            <pc:sldMk cId="3430568898" sldId="319"/>
            <ac:spMk id="21" creationId="{1EEC58F5-934D-443F-8565-C80781555C91}"/>
          </ac:spMkLst>
        </pc:spChg>
        <pc:spChg chg="add mod">
          <ac:chgData name="Brandon Hoffman" userId="b3ee02141e2b4ef5" providerId="LiveId" clId="{51D8FA7E-34AB-4AEB-B437-CF4EDFCF43A0}" dt="2020-10-21T04:49:52.868" v="2105" actId="20577"/>
          <ac:spMkLst>
            <pc:docMk/>
            <pc:sldMk cId="3430568898" sldId="319"/>
            <ac:spMk id="32" creationId="{ADF651DC-DA9A-4B1A-B748-5065948CB6C0}"/>
          </ac:spMkLst>
        </pc:spChg>
        <pc:cxnChg chg="add del">
          <ac:chgData name="Brandon Hoffman" userId="b3ee02141e2b4ef5" providerId="LiveId" clId="{51D8FA7E-34AB-4AEB-B437-CF4EDFCF43A0}" dt="2020-10-21T04:06:14.287" v="1049" actId="11529"/>
          <ac:cxnSpMkLst>
            <pc:docMk/>
            <pc:sldMk cId="3430568898" sldId="319"/>
            <ac:cxnSpMk id="11" creationId="{74D96210-AC51-4C6B-8734-1F259F296841}"/>
          </ac:cxnSpMkLst>
        </pc:cxnChg>
        <pc:cxnChg chg="add mod">
          <ac:chgData name="Brandon Hoffman" userId="b3ee02141e2b4ef5" providerId="LiveId" clId="{51D8FA7E-34AB-4AEB-B437-CF4EDFCF43A0}" dt="2020-10-21T04:48:24.330" v="2080" actId="1036"/>
          <ac:cxnSpMkLst>
            <pc:docMk/>
            <pc:sldMk cId="3430568898" sldId="319"/>
            <ac:cxnSpMk id="13" creationId="{93D74853-9718-44FD-88AF-1E30032821B1}"/>
          </ac:cxnSpMkLst>
        </pc:cxnChg>
        <pc:cxnChg chg="add del mod">
          <ac:chgData name="Brandon Hoffman" userId="b3ee02141e2b4ef5" providerId="LiveId" clId="{51D8FA7E-34AB-4AEB-B437-CF4EDFCF43A0}" dt="2020-10-21T04:06:45.310" v="1053" actId="478"/>
          <ac:cxnSpMkLst>
            <pc:docMk/>
            <pc:sldMk cId="3430568898" sldId="319"/>
            <ac:cxnSpMk id="15" creationId="{C9C48EEC-6E3A-4FEE-A3FB-DD9435840724}"/>
          </ac:cxnSpMkLst>
        </pc:cxnChg>
        <pc:cxnChg chg="add mod">
          <ac:chgData name="Brandon Hoffman" userId="b3ee02141e2b4ef5" providerId="LiveId" clId="{51D8FA7E-34AB-4AEB-B437-CF4EDFCF43A0}" dt="2020-10-21T04:49:35.565" v="2101" actId="1035"/>
          <ac:cxnSpMkLst>
            <pc:docMk/>
            <pc:sldMk cId="3430568898" sldId="319"/>
            <ac:cxnSpMk id="17" creationId="{0B1294A6-1DCB-469D-B5E9-E337833014B5}"/>
          </ac:cxnSpMkLst>
        </pc:cxnChg>
        <pc:cxnChg chg="add mod">
          <ac:chgData name="Brandon Hoffman" userId="b3ee02141e2b4ef5" providerId="LiveId" clId="{51D8FA7E-34AB-4AEB-B437-CF4EDFCF43A0}" dt="2020-10-21T04:07:40.275" v="1061" actId="1038"/>
          <ac:cxnSpMkLst>
            <pc:docMk/>
            <pc:sldMk cId="3430568898" sldId="319"/>
            <ac:cxnSpMk id="18" creationId="{5581A257-4F74-463E-B1F1-4ABB458FAB66}"/>
          </ac:cxnSpMkLst>
        </pc:cxnChg>
        <pc:cxnChg chg="add mod">
          <ac:chgData name="Brandon Hoffman" userId="b3ee02141e2b4ef5" providerId="LiveId" clId="{51D8FA7E-34AB-4AEB-B437-CF4EDFCF43A0}" dt="2020-10-21T04:56:37.202" v="2180" actId="1035"/>
          <ac:cxnSpMkLst>
            <pc:docMk/>
            <pc:sldMk cId="3430568898" sldId="319"/>
            <ac:cxnSpMk id="24" creationId="{F7007955-2E9D-4F37-A194-F6FAE274EF0C}"/>
          </ac:cxnSpMkLst>
        </pc:cxnChg>
        <pc:cxnChg chg="add mod">
          <ac:chgData name="Brandon Hoffman" userId="b3ee02141e2b4ef5" providerId="LiveId" clId="{51D8FA7E-34AB-4AEB-B437-CF4EDFCF43A0}" dt="2020-10-21T04:56:30.623" v="2179" actId="1038"/>
          <ac:cxnSpMkLst>
            <pc:docMk/>
            <pc:sldMk cId="3430568898" sldId="319"/>
            <ac:cxnSpMk id="27" creationId="{B0953AFE-CE31-4280-8C4A-F50113E34410}"/>
          </ac:cxnSpMkLst>
        </pc:cxnChg>
        <pc:cxnChg chg="add mod">
          <ac:chgData name="Brandon Hoffman" userId="b3ee02141e2b4ef5" providerId="LiveId" clId="{51D8FA7E-34AB-4AEB-B437-CF4EDFCF43A0}" dt="2020-10-21T04:49:35.565" v="2101" actId="1035"/>
          <ac:cxnSpMkLst>
            <pc:docMk/>
            <pc:sldMk cId="3430568898" sldId="319"/>
            <ac:cxnSpMk id="29" creationId="{E85C51D4-F440-4103-ADFF-436ED8930614}"/>
          </ac:cxnSpMkLst>
        </pc:cxnChg>
        <pc:cxnChg chg="add mod">
          <ac:chgData name="Brandon Hoffman" userId="b3ee02141e2b4ef5" providerId="LiveId" clId="{51D8FA7E-34AB-4AEB-B437-CF4EDFCF43A0}" dt="2020-10-21T04:49:35.565" v="2101" actId="1035"/>
          <ac:cxnSpMkLst>
            <pc:docMk/>
            <pc:sldMk cId="3430568898" sldId="319"/>
            <ac:cxnSpMk id="30" creationId="{B387C72D-E319-4BAD-988D-50C2A09E3E31}"/>
          </ac:cxnSpMkLst>
        </pc:cxnChg>
        <pc:cxnChg chg="add mod">
          <ac:chgData name="Brandon Hoffman" userId="b3ee02141e2b4ef5" providerId="LiveId" clId="{51D8FA7E-34AB-4AEB-B437-CF4EDFCF43A0}" dt="2020-10-21T04:50:30.289" v="2139" actId="14100"/>
          <ac:cxnSpMkLst>
            <pc:docMk/>
            <pc:sldMk cId="3430568898" sldId="319"/>
            <ac:cxnSpMk id="35" creationId="{F2422C73-DB14-4F36-94C0-0615716D4114}"/>
          </ac:cxnSpMkLst>
        </pc:cxnChg>
        <pc:cxnChg chg="add mod">
          <ac:chgData name="Brandon Hoffman" userId="b3ee02141e2b4ef5" providerId="LiveId" clId="{51D8FA7E-34AB-4AEB-B437-CF4EDFCF43A0}" dt="2020-10-21T04:58:27.095" v="2194" actId="1036"/>
          <ac:cxnSpMkLst>
            <pc:docMk/>
            <pc:sldMk cId="3430568898" sldId="319"/>
            <ac:cxnSpMk id="36" creationId="{BAD9B7D3-42F5-45D3-8F83-8B6368D241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...So we've now seen primitives.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also seen means of combination, simple arithmetic things, expressions that we can use to compute values.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said earlier there was one last piece, abstraction, ways of giving names to things.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refer to a value just by its name and reuse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see other kinds of abstractions as you go along, but that's probably the most important first 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we can now introduce that into our programming language.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Python, we do an assignment using an equal sign.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 see an example of it right here.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an assignment of a name to a value.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particular, the value will just be computed the normal way.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 it's simply that float.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what we call a variable.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 name.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equal sign gives us an expression called an assignment that says bind to or associated with the name pi the value 3.14159.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that, we can use pi wherever we would like.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[Exit to Python Machine for demonstration of assignment]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fact if I go over to my machine and I do the same thing, I say pi is equal to 3.14159.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now ask for the value of pi, it prints it back out.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bound pi to a number.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do other things.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give an approximation to pi.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do “pi_approx.”, I say 22 divided by 7,and I ask for that value, I get a little bit different representation of pi.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value is stored away in computer memory.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in something we call a name table where the variable pi has associated with it a value.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as we said, we can just retrieve it by asking what's the value associated with that name.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those names, we can start putting together more complicated expressions.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why will we give names to values of expressions?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Couple of reasons-- one is I want to just reuse the name and not redo the computation to get the value.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actually had some very complicated arithmetic expression that reduced to a simple value, I don't want to redo it every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just want to give it the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second one is it can give me code that’s much easier to understand.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name ought to be informative.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lets me think about what it's telling me about what this represents.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 it's going to be easier to change the code later if I've just got a name and I want to change the binding of the name and reuse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here's a simple example. I can bind pi to a value and I can give a radius, say 2.2.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 can compute the area, pi r 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that'll give me a simple little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expressions also tell me something about what I'm trying to capture.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those names turn out to be really valuable beyond just assigning values. It can be very communicative.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73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things to keep in mind is that this is simply following the sequence of steps we talked about.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not like doing math.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programming, you do not solve for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example in this little example, I define pi to be 3.14159.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set up a radius.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[Point out comment in text after radius] This is just a comment.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hash sign says it's just something that's going to be there for me to read.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computer doesn't do anything with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now compute the area.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 can decide I want a different radius.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fact look at this expression here [point to the radius call in line 5],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what it says is get the value of this expression[point to previous radius assignment of 2.2], which is what’s the value of radius, 2.2.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value of 1 is obviously just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them together, that gives me 3.2. And change the binding so that radius is now 3.2.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does not change area.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not like a set of mathematical expressions.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simply following the sequence of instructions we gave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means that if we want to do something different, we would need to recompute area.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We’ll do some demonstrations to make this more clear in a bit.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[Point to “Quick Summary” section] But I just want to repeat again what we said, because it's important.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An assignment statement says, find the value on the right hand side of the expression.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the name on the left and assign that name to that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last thing-- we're going to see a lot of shorthand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expression, adding 1 to something, it's something we're going to do a lot.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called incrementing.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there's a shorthand which is you could write this instead as just +=.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is simply short for saying radius += 1 is radius equals radius incremented by 1.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93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last bit, of course, was about changing bindings.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rebind a variable name in a new assignment statement.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previous value may still be around in memory, but it's lost.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no handle, no way to get to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as we just saw, the value for area doesn't change until you tell the computer to do the calculation again.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Another way of thinking about it is, if this cloud is my memory, when I do a binding for pi, it associates the name pi with a value off in memory.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 do radius, I get the same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 compute area, it looks up radius, squares it, multiplies it by pi, and then associates the name area with that value in memory.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if I change radius, it loses that first association and creates a new 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area hasn't changed.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wanted to recompute the area for this circle, I would need to do another call to area to make it happen.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77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III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6130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Binding Variables and Values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Equal sign 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) is an assignment of a value to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variable name</a:t>
            </a: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pi_approx = 22/7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Value stored in computer memory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An assignment binds name to value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Retrieve value associated with name or variable by invoking the name, by typing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982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Abstracting Expression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Why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give names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to values of expressions?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Reuse names instead of values</a:t>
            </a: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Easier to change code later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2.2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pi*(radius**2)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0779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982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Abstracting Expression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In programming, you do not “solve for x”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2.2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area of circle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pi*(radius**2)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radius + 1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Quick Summary of Assignment: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Value on the right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Name on the left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Equivalent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+= 1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2139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035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Changing Bindings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We can re-bind variables names using new assignment statements</a:t>
            </a:r>
          </a:p>
          <a:p>
            <a:endParaRPr lang="en-US" sz="1600" dirty="0">
              <a:solidFill>
                <a:srgbClr val="C6DAEC"/>
              </a:solidFill>
              <a:latin typeface="Muli"/>
            </a:endParaRPr>
          </a:p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Previous value may still be stored in memory, but the handle may be lost</a:t>
            </a:r>
          </a:p>
          <a:p>
            <a:endParaRPr lang="en-US" sz="1600" dirty="0">
              <a:solidFill>
                <a:srgbClr val="C6DAEC"/>
              </a:solidFill>
              <a:latin typeface="Muli"/>
            </a:endParaRPr>
          </a:p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Value for area does not change until you tell the computer to do the calculation again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2.2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pi*(radius**2)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radius + 1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068BEA4-4934-42BC-9B9D-B25F7E88A9BB}"/>
              </a:ext>
            </a:extLst>
          </p:cNvPr>
          <p:cNvSpPr/>
          <p:nvPr/>
        </p:nvSpPr>
        <p:spPr>
          <a:xfrm>
            <a:off x="5972175" y="2667009"/>
            <a:ext cx="2799707" cy="21878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0E738-3732-4BFB-933A-6AC9BC772195}"/>
              </a:ext>
            </a:extLst>
          </p:cNvPr>
          <p:cNvSpPr/>
          <p:nvPr/>
        </p:nvSpPr>
        <p:spPr>
          <a:xfrm>
            <a:off x="4994777" y="3061336"/>
            <a:ext cx="716890" cy="28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A89D2-BE58-4733-8938-9E5630236CD3}"/>
              </a:ext>
            </a:extLst>
          </p:cNvPr>
          <p:cNvSpPr/>
          <p:nvPr/>
        </p:nvSpPr>
        <p:spPr>
          <a:xfrm>
            <a:off x="5003595" y="3569335"/>
            <a:ext cx="848565" cy="28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F3651-3DB3-4489-BDFA-B6E8153EF673}"/>
              </a:ext>
            </a:extLst>
          </p:cNvPr>
          <p:cNvSpPr/>
          <p:nvPr/>
        </p:nvSpPr>
        <p:spPr>
          <a:xfrm>
            <a:off x="4994777" y="4467859"/>
            <a:ext cx="725709" cy="28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853-9718-44FD-88AF-1E30032821B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720486" y="3189352"/>
            <a:ext cx="22339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294A6-1DCB-469D-B5E9-E337833014B5}"/>
              </a:ext>
            </a:extLst>
          </p:cNvPr>
          <p:cNvCxnSpPr>
            <a:cxnSpLocks/>
          </p:cNvCxnSpPr>
          <p:nvPr/>
        </p:nvCxnSpPr>
        <p:spPr>
          <a:xfrm>
            <a:off x="5859475" y="3720771"/>
            <a:ext cx="11626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81A257-4F74-463E-B1F1-4ABB458FAB66}"/>
              </a:ext>
            </a:extLst>
          </p:cNvPr>
          <p:cNvCxnSpPr>
            <a:cxnSpLocks/>
          </p:cNvCxnSpPr>
          <p:nvPr/>
        </p:nvCxnSpPr>
        <p:spPr>
          <a:xfrm>
            <a:off x="5727801" y="4621988"/>
            <a:ext cx="11626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33E3D-3B58-4743-85B6-512A6F619B44}"/>
              </a:ext>
            </a:extLst>
          </p:cNvPr>
          <p:cNvSpPr/>
          <p:nvPr/>
        </p:nvSpPr>
        <p:spPr>
          <a:xfrm>
            <a:off x="7954436" y="3046728"/>
            <a:ext cx="658368" cy="285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BE1D9B-5080-4DC2-82DC-6ED97B9A788E}"/>
              </a:ext>
            </a:extLst>
          </p:cNvPr>
          <p:cNvSpPr/>
          <p:nvPr/>
        </p:nvSpPr>
        <p:spPr>
          <a:xfrm>
            <a:off x="7166667" y="3403778"/>
            <a:ext cx="658368" cy="285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EC58F5-934D-443F-8565-C80781555C91}"/>
              </a:ext>
            </a:extLst>
          </p:cNvPr>
          <p:cNvSpPr/>
          <p:nvPr/>
        </p:nvSpPr>
        <p:spPr>
          <a:xfrm>
            <a:off x="7369174" y="4299863"/>
            <a:ext cx="948205" cy="285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15.1976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007955-2E9D-4F37-A194-F6FAE274EF0C}"/>
              </a:ext>
            </a:extLst>
          </p:cNvPr>
          <p:cNvCxnSpPr>
            <a:cxnSpLocks/>
          </p:cNvCxnSpPr>
          <p:nvPr/>
        </p:nvCxnSpPr>
        <p:spPr>
          <a:xfrm flipV="1">
            <a:off x="6896588" y="4458334"/>
            <a:ext cx="0" cy="1694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953AFE-CE31-4280-8C4A-F50113E34410}"/>
              </a:ext>
            </a:extLst>
          </p:cNvPr>
          <p:cNvCxnSpPr>
            <a:cxnSpLocks/>
          </p:cNvCxnSpPr>
          <p:nvPr/>
        </p:nvCxnSpPr>
        <p:spPr>
          <a:xfrm flipV="1">
            <a:off x="6890163" y="4462144"/>
            <a:ext cx="490545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5C51D4-F440-4103-ADFF-436ED8930614}"/>
              </a:ext>
            </a:extLst>
          </p:cNvPr>
          <p:cNvCxnSpPr>
            <a:cxnSpLocks/>
          </p:cNvCxnSpPr>
          <p:nvPr/>
        </p:nvCxnSpPr>
        <p:spPr>
          <a:xfrm flipV="1">
            <a:off x="7022166" y="3551300"/>
            <a:ext cx="0" cy="1694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87C72D-E319-4BAD-988D-50C2A09E3E31}"/>
              </a:ext>
            </a:extLst>
          </p:cNvPr>
          <p:cNvCxnSpPr>
            <a:cxnSpLocks/>
          </p:cNvCxnSpPr>
          <p:nvPr/>
        </p:nvCxnSpPr>
        <p:spPr>
          <a:xfrm flipV="1">
            <a:off x="7022166" y="3558050"/>
            <a:ext cx="120877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DF651DC-DA9A-4B1A-B748-5065948CB6C0}"/>
              </a:ext>
            </a:extLst>
          </p:cNvPr>
          <p:cNvSpPr/>
          <p:nvPr/>
        </p:nvSpPr>
        <p:spPr>
          <a:xfrm>
            <a:off x="7165779" y="3871992"/>
            <a:ext cx="658368" cy="285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422C73-DB14-4F36-94C0-0615716D4114}"/>
              </a:ext>
            </a:extLst>
          </p:cNvPr>
          <p:cNvCxnSpPr>
            <a:cxnSpLocks/>
          </p:cNvCxnSpPr>
          <p:nvPr/>
        </p:nvCxnSpPr>
        <p:spPr>
          <a:xfrm flipH="1" flipV="1">
            <a:off x="7022166" y="3711982"/>
            <a:ext cx="9525" cy="30263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D9B7D3-42F5-45D3-8F83-8B6368D241E3}"/>
              </a:ext>
            </a:extLst>
          </p:cNvPr>
          <p:cNvCxnSpPr>
            <a:cxnSpLocks/>
          </p:cNvCxnSpPr>
          <p:nvPr/>
        </p:nvCxnSpPr>
        <p:spPr>
          <a:xfrm flipV="1">
            <a:off x="7018568" y="4009682"/>
            <a:ext cx="120877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16" grpId="0" animBg="1"/>
      <p:bldP spid="19" grpId="0" animBg="1"/>
      <p:bldP spid="2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8214</TotalTime>
  <Words>1375</Words>
  <Application>Microsoft Office PowerPoint</Application>
  <PresentationFormat>On-screen Show (16:9)</PresentationFormat>
  <Paragraphs>150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 Neue</vt:lpstr>
      <vt:lpstr>Nixie One</vt:lpstr>
      <vt:lpstr>Courier New</vt:lpstr>
      <vt:lpstr>Muli</vt:lpstr>
      <vt:lpstr>Imogen template</vt:lpstr>
      <vt:lpstr>Intro to Python: Lesson III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72</cp:revision>
  <dcterms:modified xsi:type="dcterms:W3CDTF">2020-10-21T05:03:58Z</dcterms:modified>
</cp:coreProperties>
</file>