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04" r:id="rId3"/>
    <p:sldId id="336" r:id="rId4"/>
    <p:sldId id="337" r:id="rId5"/>
    <p:sldId id="338" r:id="rId6"/>
    <p:sldId id="339" r:id="rId7"/>
    <p:sldId id="340" r:id="rId8"/>
    <p:sldId id="341" r:id="rId9"/>
    <p:sldId id="343" r:id="rId10"/>
    <p:sldId id="344" r:id="rId11"/>
    <p:sldId id="348" r:id="rId12"/>
    <p:sldId id="349" r:id="rId13"/>
    <p:sldId id="350" r:id="rId14"/>
    <p:sldId id="351" r:id="rId15"/>
    <p:sldId id="352" r:id="rId16"/>
    <p:sldId id="353" r:id="rId17"/>
    <p:sldId id="346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8A5"/>
    <a:srgbClr val="9DA7B0"/>
    <a:srgbClr val="246B9C"/>
    <a:srgbClr val="153F5B"/>
    <a:srgbClr val="0E293C"/>
    <a:srgbClr val="2C9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09CD1-E085-4C74-9D62-D00632B243A6}" v="88" dt="2020-10-26T13:50:35.344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908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51909CD1-E085-4C74-9D62-D00632B243A6}"/>
    <pc:docChg chg="undo custSel addSld delSld modSld">
      <pc:chgData name="Brandon Hoffman" userId="b3ee02141e2b4ef5" providerId="LiveId" clId="{51909CD1-E085-4C74-9D62-D00632B243A6}" dt="2020-10-26T14:20:16.867" v="4820" actId="20577"/>
      <pc:docMkLst>
        <pc:docMk/>
      </pc:docMkLst>
      <pc:sldChg chg="modSp mod">
        <pc:chgData name="Brandon Hoffman" userId="b3ee02141e2b4ef5" providerId="LiveId" clId="{51909CD1-E085-4C74-9D62-D00632B243A6}" dt="2020-10-23T13:44:10.107" v="0" actId="20577"/>
        <pc:sldMkLst>
          <pc:docMk/>
          <pc:sldMk cId="0" sldId="256"/>
        </pc:sldMkLst>
        <pc:spChg chg="mod">
          <ac:chgData name="Brandon Hoffman" userId="b3ee02141e2b4ef5" providerId="LiveId" clId="{51909CD1-E085-4C74-9D62-D00632B243A6}" dt="2020-10-23T13:44:10.107" v="0" actId="20577"/>
          <ac:spMkLst>
            <pc:docMk/>
            <pc:sldMk cId="0" sldId="256"/>
            <ac:spMk id="337" creationId="{00000000-0000-0000-0000-000000000000}"/>
          </ac:spMkLst>
        </pc:spChg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0" sldId="280"/>
        </pc:sldMkLst>
      </pc:sldChg>
      <pc:sldChg chg="modSp mod modNotesTx">
        <pc:chgData name="Brandon Hoffman" userId="b3ee02141e2b4ef5" providerId="LiveId" clId="{51909CD1-E085-4C74-9D62-D00632B243A6}" dt="2020-10-23T13:51:36.129" v="213" actId="20577"/>
        <pc:sldMkLst>
          <pc:docMk/>
          <pc:sldMk cId="1358657504" sldId="304"/>
        </pc:sldMkLst>
        <pc:spChg chg="mod">
          <ac:chgData name="Brandon Hoffman" userId="b3ee02141e2b4ef5" providerId="LiveId" clId="{51909CD1-E085-4C74-9D62-D00632B243A6}" dt="2020-10-23T13:46:16.700" v="158" actId="20577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44:40.779" v="21" actId="20577"/>
          <ac:spMkLst>
            <pc:docMk/>
            <pc:sldMk cId="1358657504" sldId="304"/>
            <ac:spMk id="7" creationId="{3B9CCF0A-B6AC-4E3E-9AE0-0E6C02D98C1E}"/>
          </ac:spMkLst>
        </pc:spChg>
      </pc:sldChg>
      <pc:sldChg chg="del modNotesTx">
        <pc:chgData name="Brandon Hoffman" userId="b3ee02141e2b4ef5" providerId="LiveId" clId="{51909CD1-E085-4C74-9D62-D00632B243A6}" dt="2020-10-26T13:53:30.246" v="4485" actId="47"/>
        <pc:sldMkLst>
          <pc:docMk/>
          <pc:sldMk cId="523164140" sldId="323"/>
        </pc:sldMkLst>
      </pc:sldChg>
      <pc:sldChg chg="del">
        <pc:chgData name="Brandon Hoffman" userId="b3ee02141e2b4ef5" providerId="LiveId" clId="{51909CD1-E085-4C74-9D62-D00632B243A6}" dt="2020-10-26T12:26:00.756" v="3089" actId="47"/>
        <pc:sldMkLst>
          <pc:docMk/>
          <pc:sldMk cId="921129322" sldId="324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2663688971" sldId="325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256162140" sldId="326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1143531463" sldId="327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1012093158" sldId="329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3592601019" sldId="330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723235869" sldId="331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1121836330" sldId="332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3317114316" sldId="333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709015705" sldId="334"/>
        </pc:sldMkLst>
      </pc:sldChg>
      <pc:sldChg chg="del">
        <pc:chgData name="Brandon Hoffman" userId="b3ee02141e2b4ef5" providerId="LiveId" clId="{51909CD1-E085-4C74-9D62-D00632B243A6}" dt="2020-10-26T13:53:30.246" v="4485" actId="47"/>
        <pc:sldMkLst>
          <pc:docMk/>
          <pc:sldMk cId="1477841008" sldId="335"/>
        </pc:sldMkLst>
      </pc:sldChg>
      <pc:sldChg chg="modSp add mod modNotesTx">
        <pc:chgData name="Brandon Hoffman" userId="b3ee02141e2b4ef5" providerId="LiveId" clId="{51909CD1-E085-4C74-9D62-D00632B243A6}" dt="2020-10-23T13:56:11.109" v="457" actId="20577"/>
        <pc:sldMkLst>
          <pc:docMk/>
          <pc:sldMk cId="1308048757" sldId="336"/>
        </pc:sldMkLst>
        <pc:spChg chg="mod">
          <ac:chgData name="Brandon Hoffman" userId="b3ee02141e2b4ef5" providerId="LiveId" clId="{51909CD1-E085-4C74-9D62-D00632B243A6}" dt="2020-10-23T13:56:11.109" v="457" actId="20577"/>
          <ac:spMkLst>
            <pc:docMk/>
            <pc:sldMk cId="1308048757" sldId="336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52:12.705" v="240" actId="207"/>
          <ac:spMkLst>
            <pc:docMk/>
            <pc:sldMk cId="1308048757" sldId="336"/>
            <ac:spMk id="7" creationId="{3B9CCF0A-B6AC-4E3E-9AE0-0E6C02D98C1E}"/>
          </ac:spMkLst>
        </pc:spChg>
      </pc:sldChg>
      <pc:sldChg chg="addSp modSp add mod modAnim modNotesTx">
        <pc:chgData name="Brandon Hoffman" userId="b3ee02141e2b4ef5" providerId="LiveId" clId="{51909CD1-E085-4C74-9D62-D00632B243A6}" dt="2020-10-23T14:09:34.108" v="1002" actId="20577"/>
        <pc:sldMkLst>
          <pc:docMk/>
          <pc:sldMk cId="576743113" sldId="337"/>
        </pc:sldMkLst>
        <pc:spChg chg="add mod">
          <ac:chgData name="Brandon Hoffman" userId="b3ee02141e2b4ef5" providerId="LiveId" clId="{51909CD1-E085-4C74-9D62-D00632B243A6}" dt="2020-10-23T14:04:59.544" v="858" actId="1037"/>
          <ac:spMkLst>
            <pc:docMk/>
            <pc:sldMk cId="576743113" sldId="337"/>
            <ac:spMk id="2" creationId="{6E153EC1-2511-4001-8A3A-EE7B82C49E06}"/>
          </ac:spMkLst>
        </pc:spChg>
        <pc:spChg chg="add mod">
          <ac:chgData name="Brandon Hoffman" userId="b3ee02141e2b4ef5" providerId="LiveId" clId="{51909CD1-E085-4C74-9D62-D00632B243A6}" dt="2020-10-23T14:04:52.948" v="838" actId="20577"/>
          <ac:spMkLst>
            <pc:docMk/>
            <pc:sldMk cId="576743113" sldId="337"/>
            <ac:spMk id="3" creationId="{A5C22900-848A-4E63-894D-2A8D035E1F8F}"/>
          </ac:spMkLst>
        </pc:spChg>
        <pc:spChg chg="mod">
          <ac:chgData name="Brandon Hoffman" userId="b3ee02141e2b4ef5" providerId="LiveId" clId="{51909CD1-E085-4C74-9D62-D00632B243A6}" dt="2020-10-23T14:02:33.576" v="619" actId="20577"/>
          <ac:spMkLst>
            <pc:docMk/>
            <pc:sldMk cId="576743113" sldId="337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3:58:17.094" v="476" actId="108"/>
          <ac:spMkLst>
            <pc:docMk/>
            <pc:sldMk cId="576743113" sldId="337"/>
            <ac:spMk id="7" creationId="{3B9CCF0A-B6AC-4E3E-9AE0-0E6C02D98C1E}"/>
          </ac:spMkLst>
        </pc:spChg>
        <pc:spChg chg="add mod">
          <ac:chgData name="Brandon Hoffman" userId="b3ee02141e2b4ef5" providerId="LiveId" clId="{51909CD1-E085-4C74-9D62-D00632B243A6}" dt="2020-10-23T14:05:22.179" v="956" actId="20577"/>
          <ac:spMkLst>
            <pc:docMk/>
            <pc:sldMk cId="576743113" sldId="337"/>
            <ac:spMk id="8" creationId="{06B292F9-E81B-4D57-A811-490DB342D368}"/>
          </ac:spMkLst>
        </pc:spChg>
      </pc:sldChg>
      <pc:sldChg chg="modSp add mod modNotesTx">
        <pc:chgData name="Brandon Hoffman" userId="b3ee02141e2b4ef5" providerId="LiveId" clId="{51909CD1-E085-4C74-9D62-D00632B243A6}" dt="2020-10-23T14:19:38.282" v="1046" actId="20577"/>
        <pc:sldMkLst>
          <pc:docMk/>
          <pc:sldMk cId="1029587329" sldId="338"/>
        </pc:sldMkLst>
        <pc:spChg chg="mod">
          <ac:chgData name="Brandon Hoffman" userId="b3ee02141e2b4ef5" providerId="LiveId" clId="{51909CD1-E085-4C74-9D62-D00632B243A6}" dt="2020-10-23T14:13:46.300" v="1027" actId="20577"/>
          <ac:spMkLst>
            <pc:docMk/>
            <pc:sldMk cId="1029587329" sldId="338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3T14:22:41.407" v="1260"/>
        <pc:sldMkLst>
          <pc:docMk/>
          <pc:sldMk cId="2339579510" sldId="339"/>
        </pc:sldMkLst>
        <pc:spChg chg="mod">
          <ac:chgData name="Brandon Hoffman" userId="b3ee02141e2b4ef5" providerId="LiveId" clId="{51909CD1-E085-4C74-9D62-D00632B243A6}" dt="2020-10-23T14:20:55.245" v="1259" actId="20577"/>
          <ac:spMkLst>
            <pc:docMk/>
            <pc:sldMk cId="2339579510" sldId="339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4:20:02.979" v="1070" actId="6549"/>
          <ac:spMkLst>
            <pc:docMk/>
            <pc:sldMk cId="2339579510" sldId="339"/>
            <ac:spMk id="7" creationId="{3B9CCF0A-B6AC-4E3E-9AE0-0E6C02D98C1E}"/>
          </ac:spMkLst>
        </pc:spChg>
      </pc:sldChg>
      <pc:sldChg chg="add del">
        <pc:chgData name="Brandon Hoffman" userId="b3ee02141e2b4ef5" providerId="LiveId" clId="{51909CD1-E085-4C74-9D62-D00632B243A6}" dt="2020-10-23T14:23:00.851" v="1262"/>
        <pc:sldMkLst>
          <pc:docMk/>
          <pc:sldMk cId="87703335" sldId="340"/>
        </pc:sldMkLst>
      </pc:sldChg>
      <pc:sldChg chg="addSp delSp modSp add mod modAnim modNotesTx">
        <pc:chgData name="Brandon Hoffman" userId="b3ee02141e2b4ef5" providerId="LiveId" clId="{51909CD1-E085-4C74-9D62-D00632B243A6}" dt="2020-10-23T14:57:44.394" v="2413" actId="20577"/>
        <pc:sldMkLst>
          <pc:docMk/>
          <pc:sldMk cId="224601383" sldId="340"/>
        </pc:sldMkLst>
        <pc:spChg chg="add mod">
          <ac:chgData name="Brandon Hoffman" userId="b3ee02141e2b4ef5" providerId="LiveId" clId="{51909CD1-E085-4C74-9D62-D00632B243A6}" dt="2020-10-23T14:41:14.521" v="1695" actId="20577"/>
          <ac:spMkLst>
            <pc:docMk/>
            <pc:sldMk cId="224601383" sldId="340"/>
            <ac:spMk id="3" creationId="{A55A4322-693C-4525-A5A0-B17214960BFD}"/>
          </ac:spMkLst>
        </pc:spChg>
        <pc:spChg chg="add mod">
          <ac:chgData name="Brandon Hoffman" userId="b3ee02141e2b4ef5" providerId="LiveId" clId="{51909CD1-E085-4C74-9D62-D00632B243A6}" dt="2020-10-23T14:40:17.235" v="1642" actId="1076"/>
          <ac:spMkLst>
            <pc:docMk/>
            <pc:sldMk cId="224601383" sldId="340"/>
            <ac:spMk id="4" creationId="{FB0A1DE7-CDBC-4A46-B7A3-475223829911}"/>
          </ac:spMkLst>
        </pc:spChg>
        <pc:spChg chg="add mod">
          <ac:chgData name="Brandon Hoffman" userId="b3ee02141e2b4ef5" providerId="LiveId" clId="{51909CD1-E085-4C74-9D62-D00632B243A6}" dt="2020-10-23T14:46:59.494" v="2030" actId="20577"/>
          <ac:spMkLst>
            <pc:docMk/>
            <pc:sldMk cId="224601383" sldId="340"/>
            <ac:spMk id="6" creationId="{8E213014-5F8B-4BD0-B516-BB2933DFA2BE}"/>
          </ac:spMkLst>
        </pc:spChg>
        <pc:spChg chg="mod">
          <ac:chgData name="Brandon Hoffman" userId="b3ee02141e2b4ef5" providerId="LiveId" clId="{51909CD1-E085-4C74-9D62-D00632B243A6}" dt="2020-10-23T14:25:41.841" v="1265" actId="1076"/>
          <ac:spMkLst>
            <pc:docMk/>
            <pc:sldMk cId="224601383" sldId="340"/>
            <ac:spMk id="7" creationId="{3B9CCF0A-B6AC-4E3E-9AE0-0E6C02D98C1E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8" creationId="{68806B59-737F-4F18-A1C8-83F3A6E8F349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2" creationId="{D21030F2-C58C-4FB1-866D-37CC0C02D767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4" creationId="{881F2484-C5D9-40DE-BBAC-E6F258641DE6}"/>
          </ac:spMkLst>
        </pc:spChg>
        <pc:spChg chg="del">
          <ac:chgData name="Brandon Hoffman" userId="b3ee02141e2b4ef5" providerId="LiveId" clId="{51909CD1-E085-4C74-9D62-D00632B243A6}" dt="2020-10-23T14:40:08.213" v="1640" actId="478"/>
          <ac:spMkLst>
            <pc:docMk/>
            <pc:sldMk cId="224601383" sldId="340"/>
            <ac:spMk id="15" creationId="{31A7EDFC-04DC-4F52-BFE6-F08AD897D6EC}"/>
          </ac:spMkLst>
        </pc:spChg>
        <pc:spChg chg="del">
          <ac:chgData name="Brandon Hoffman" userId="b3ee02141e2b4ef5" providerId="LiveId" clId="{51909CD1-E085-4C74-9D62-D00632B243A6}" dt="2020-10-23T14:40:09.378" v="1641" actId="478"/>
          <ac:spMkLst>
            <pc:docMk/>
            <pc:sldMk cId="224601383" sldId="340"/>
            <ac:spMk id="16" creationId="{0AAB3339-F572-471B-BC36-FB8D476C228D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7" creationId="{1A373E2E-15D7-4C90-96A2-4EF1B93DBEBF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19" creationId="{4DB3B5EA-07BB-4FE6-9187-68485B632BE9}"/>
          </ac:spMkLst>
        </pc:spChg>
        <pc:spChg chg="del">
          <ac:chgData name="Brandon Hoffman" userId="b3ee02141e2b4ef5" providerId="LiveId" clId="{51909CD1-E085-4C74-9D62-D00632B243A6}" dt="2020-10-23T14:40:01.096" v="1635" actId="478"/>
          <ac:spMkLst>
            <pc:docMk/>
            <pc:sldMk cId="224601383" sldId="340"/>
            <ac:spMk id="20" creationId="{067137A1-C0BE-4263-BD3C-BCEAB3326FAA}"/>
          </ac:spMkLst>
        </pc:spChg>
        <pc:spChg chg="del">
          <ac:chgData name="Brandon Hoffman" userId="b3ee02141e2b4ef5" providerId="LiveId" clId="{51909CD1-E085-4C74-9D62-D00632B243A6}" dt="2020-10-23T14:40:04.082" v="1636" actId="478"/>
          <ac:spMkLst>
            <pc:docMk/>
            <pc:sldMk cId="224601383" sldId="340"/>
            <ac:spMk id="22" creationId="{5C65A2EE-E017-4E29-88C8-55D08B6B217B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25" creationId="{6B48C231-4FD0-4925-B49A-FF53BD909905}"/>
          </ac:spMkLst>
        </pc:spChg>
        <pc:spChg chg="del">
          <ac:chgData name="Brandon Hoffman" userId="b3ee02141e2b4ef5" providerId="LiveId" clId="{51909CD1-E085-4C74-9D62-D00632B243A6}" dt="2020-10-23T14:40:05.739" v="1638" actId="478"/>
          <ac:spMkLst>
            <pc:docMk/>
            <pc:sldMk cId="224601383" sldId="340"/>
            <ac:spMk id="27" creationId="{85024DAF-AB0E-4B6E-8EF4-E3F8D0DBBDB1}"/>
          </ac:spMkLst>
        </pc:spChg>
        <pc:spChg chg="del">
          <ac:chgData name="Brandon Hoffman" userId="b3ee02141e2b4ef5" providerId="LiveId" clId="{51909CD1-E085-4C74-9D62-D00632B243A6}" dt="2020-10-23T14:25:46.715" v="1267" actId="478"/>
          <ac:spMkLst>
            <pc:docMk/>
            <pc:sldMk cId="224601383" sldId="340"/>
            <ac:spMk id="29" creationId="{727CF3AA-D4F1-4BC0-8F24-7BAD21F5C948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1" creationId="{9923E0F2-6DC1-40FD-8317-6B373664040D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3" creationId="{087DDE41-6649-433E-8C99-E68E1597671A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5" creationId="{5C3E7FD0-7D81-406E-A9A7-5A8993662FEE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7" creationId="{C5D10D6F-B79A-4CB4-9624-49786F4FD022}"/>
          </ac:spMkLst>
        </pc:spChg>
        <pc:spChg chg="add del">
          <ac:chgData name="Brandon Hoffman" userId="b3ee02141e2b4ef5" providerId="LiveId" clId="{51909CD1-E085-4C74-9D62-D00632B243A6}" dt="2020-10-23T14:47:35.235" v="2032" actId="22"/>
          <ac:spMkLst>
            <pc:docMk/>
            <pc:sldMk cId="224601383" sldId="340"/>
            <ac:spMk id="38" creationId="{4CDD434F-6696-4330-BC6D-AAF33918061C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39" creationId="{05B14D88-EB9D-4969-981F-F178EA924005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1" creationId="{7281A0B0-1977-4B47-B6CC-D9C83103C13F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3" creationId="{164131C7-0727-4C6D-8871-B0FE63A928C9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5" creationId="{2FD40E6B-454D-49C1-A902-303D3CE64294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7" creationId="{1ABABEB9-A3E4-4621-8EC2-80FBB673ACB8}"/>
          </ac:spMkLst>
        </pc:spChg>
        <pc:spChg chg="del">
          <ac:chgData name="Brandon Hoffman" userId="b3ee02141e2b4ef5" providerId="LiveId" clId="{51909CD1-E085-4C74-9D62-D00632B243A6}" dt="2020-10-23T14:25:45.498" v="1266" actId="478"/>
          <ac:spMkLst>
            <pc:docMk/>
            <pc:sldMk cId="224601383" sldId="340"/>
            <ac:spMk id="49" creationId="{E15F8664-D33F-4B2B-8BB5-AD7D0B83A267}"/>
          </ac:spMkLst>
        </pc:spChg>
        <pc:picChg chg="del">
          <ac:chgData name="Brandon Hoffman" userId="b3ee02141e2b4ef5" providerId="LiveId" clId="{51909CD1-E085-4C74-9D62-D00632B243A6}" dt="2020-10-23T14:40:04.636" v="1637" actId="478"/>
          <ac:picMkLst>
            <pc:docMk/>
            <pc:sldMk cId="224601383" sldId="340"/>
            <ac:picMk id="2" creationId="{EECD79E2-B9B2-44A4-95EC-D88E130B998B}"/>
          </ac:picMkLst>
        </pc:picChg>
        <pc:picChg chg="add mod">
          <ac:chgData name="Brandon Hoffman" userId="b3ee02141e2b4ef5" providerId="LiveId" clId="{51909CD1-E085-4C74-9D62-D00632B243A6}" dt="2020-10-23T14:40:31.401" v="1649" actId="1035"/>
          <ac:picMkLst>
            <pc:docMk/>
            <pc:sldMk cId="224601383" sldId="340"/>
            <ac:picMk id="5" creationId="{A2D1E9C1-2F58-4010-BBEB-048E026FB180}"/>
          </ac:picMkLst>
        </pc:picChg>
        <pc:picChg chg="del">
          <ac:chgData name="Brandon Hoffman" userId="b3ee02141e2b4ef5" providerId="LiveId" clId="{51909CD1-E085-4C74-9D62-D00632B243A6}" dt="2020-10-23T14:40:06.624" v="1639" actId="478"/>
          <ac:picMkLst>
            <pc:docMk/>
            <pc:sldMk cId="224601383" sldId="340"/>
            <ac:picMk id="13" creationId="{2131567D-5E8D-4875-B6D7-EF68EA93C274}"/>
          </ac:picMkLst>
        </pc:picChg>
        <pc:picChg chg="del">
          <ac:chgData name="Brandon Hoffman" userId="b3ee02141e2b4ef5" providerId="LiveId" clId="{51909CD1-E085-4C74-9D62-D00632B243A6}" dt="2020-10-23T14:25:45.498" v="1266" actId="478"/>
          <ac:picMkLst>
            <pc:docMk/>
            <pc:sldMk cId="224601383" sldId="340"/>
            <ac:picMk id="51" creationId="{9AE0B536-5E64-4EA0-92CA-95359F6EFB21}"/>
          </ac:picMkLst>
        </pc:picChg>
        <pc:picChg chg="del">
          <ac:chgData name="Brandon Hoffman" userId="b3ee02141e2b4ef5" providerId="LiveId" clId="{51909CD1-E085-4C74-9D62-D00632B243A6}" dt="2020-10-23T14:25:45.498" v="1266" actId="478"/>
          <ac:picMkLst>
            <pc:docMk/>
            <pc:sldMk cId="224601383" sldId="340"/>
            <ac:picMk id="53" creationId="{785D1E5E-0BFC-4777-ADF0-DA44E0EC1664}"/>
          </ac:picMkLst>
        </pc:picChg>
      </pc:sldChg>
      <pc:sldChg chg="modSp add mod modNotesTx">
        <pc:chgData name="Brandon Hoffman" userId="b3ee02141e2b4ef5" providerId="LiveId" clId="{51909CD1-E085-4C74-9D62-D00632B243A6}" dt="2020-10-23T14:58:57.549" v="2426" actId="20577"/>
        <pc:sldMkLst>
          <pc:docMk/>
          <pc:sldMk cId="247673738" sldId="341"/>
        </pc:sldMkLst>
        <pc:spChg chg="mod">
          <ac:chgData name="Brandon Hoffman" userId="b3ee02141e2b4ef5" providerId="LiveId" clId="{51909CD1-E085-4C74-9D62-D00632B243A6}" dt="2020-10-23T14:48:13.010" v="2045" actId="20577"/>
          <ac:spMkLst>
            <pc:docMk/>
            <pc:sldMk cId="247673738" sldId="341"/>
            <ac:spMk id="6" creationId="{8E213014-5F8B-4BD0-B516-BB2933DFA2BE}"/>
          </ac:spMkLst>
        </pc:spChg>
      </pc:sldChg>
      <pc:sldChg chg="add del">
        <pc:chgData name="Brandon Hoffman" userId="b3ee02141e2b4ef5" providerId="LiveId" clId="{51909CD1-E085-4C74-9D62-D00632B243A6}" dt="2020-10-23T14:41:29.821" v="1697"/>
        <pc:sldMkLst>
          <pc:docMk/>
          <pc:sldMk cId="3453063326" sldId="341"/>
        </pc:sldMkLst>
      </pc:sldChg>
      <pc:sldChg chg="add del">
        <pc:chgData name="Brandon Hoffman" userId="b3ee02141e2b4ef5" providerId="LiveId" clId="{51909CD1-E085-4C74-9D62-D00632B243A6}" dt="2020-10-26T13:53:30.246" v="4485" actId="47"/>
        <pc:sldMkLst>
          <pc:docMk/>
          <pc:sldMk cId="736600051" sldId="342"/>
        </pc:sldMkLst>
      </pc:sldChg>
      <pc:sldChg chg="modSp add mod modNotesTx">
        <pc:chgData name="Brandon Hoffman" userId="b3ee02141e2b4ef5" providerId="LiveId" clId="{51909CD1-E085-4C74-9D62-D00632B243A6}" dt="2020-10-23T15:07:36.570" v="2683" actId="20577"/>
        <pc:sldMkLst>
          <pc:docMk/>
          <pc:sldMk cId="2288023772" sldId="343"/>
        </pc:sldMkLst>
        <pc:spChg chg="mod">
          <ac:chgData name="Brandon Hoffman" userId="b3ee02141e2b4ef5" providerId="LiveId" clId="{51909CD1-E085-4C74-9D62-D00632B243A6}" dt="2020-10-23T15:06:32.650" v="2666" actId="20577"/>
          <ac:spMkLst>
            <pc:docMk/>
            <pc:sldMk cId="2288023772" sldId="343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3T15:03:15.172" v="2455" actId="207"/>
          <ac:spMkLst>
            <pc:docMk/>
            <pc:sldMk cId="2288023772" sldId="343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3T15:17:46.266" v="3088" actId="20577"/>
        <pc:sldMkLst>
          <pc:docMk/>
          <pc:sldMk cId="4196436201" sldId="344"/>
        </pc:sldMkLst>
        <pc:spChg chg="mod">
          <ac:chgData name="Brandon Hoffman" userId="b3ee02141e2b4ef5" providerId="LiveId" clId="{51909CD1-E085-4C74-9D62-D00632B243A6}" dt="2020-10-23T15:11:11.034" v="2896" actId="14100"/>
          <ac:spMkLst>
            <pc:docMk/>
            <pc:sldMk cId="4196436201" sldId="344"/>
            <ac:spMk id="6" creationId="{8E213014-5F8B-4BD0-B516-BB2933DFA2BE}"/>
          </ac:spMkLst>
        </pc:spChg>
      </pc:sldChg>
      <pc:sldChg chg="add del">
        <pc:chgData name="Brandon Hoffman" userId="b3ee02141e2b4ef5" providerId="LiveId" clId="{51909CD1-E085-4C74-9D62-D00632B243A6}" dt="2020-10-26T13:53:30.246" v="4485" actId="47"/>
        <pc:sldMkLst>
          <pc:docMk/>
          <pc:sldMk cId="192285475" sldId="345"/>
        </pc:sldMkLst>
      </pc:sldChg>
      <pc:sldChg chg="add">
        <pc:chgData name="Brandon Hoffman" userId="b3ee02141e2b4ef5" providerId="LiveId" clId="{51909CD1-E085-4C74-9D62-D00632B243A6}" dt="2020-10-23T15:16:04.850" v="2935"/>
        <pc:sldMkLst>
          <pc:docMk/>
          <pc:sldMk cId="1856440663" sldId="346"/>
        </pc:sldMkLst>
      </pc:sldChg>
      <pc:sldChg chg="add del">
        <pc:chgData name="Brandon Hoffman" userId="b3ee02141e2b4ef5" providerId="LiveId" clId="{51909CD1-E085-4C74-9D62-D00632B243A6}" dt="2020-10-26T13:51:20.999" v="4478" actId="47"/>
        <pc:sldMkLst>
          <pc:docMk/>
          <pc:sldMk cId="3002374952" sldId="347"/>
        </pc:sldMkLst>
      </pc:sldChg>
      <pc:sldChg chg="modSp add mod modAnim modNotesTx">
        <pc:chgData name="Brandon Hoffman" userId="b3ee02141e2b4ef5" providerId="LiveId" clId="{51909CD1-E085-4C74-9D62-D00632B243A6}" dt="2020-10-26T14:12:36.004" v="4650" actId="20577"/>
        <pc:sldMkLst>
          <pc:docMk/>
          <pc:sldMk cId="1430001190" sldId="348"/>
        </pc:sldMkLst>
        <pc:spChg chg="mod">
          <ac:chgData name="Brandon Hoffman" userId="b3ee02141e2b4ef5" providerId="LiveId" clId="{51909CD1-E085-4C74-9D62-D00632B243A6}" dt="2020-10-26T12:36:02.848" v="3240" actId="20577"/>
          <ac:spMkLst>
            <pc:docMk/>
            <pc:sldMk cId="1430001190" sldId="348"/>
            <ac:spMk id="4" creationId="{F2D98915-2730-44C5-A61F-55A36F7CB933}"/>
          </ac:spMkLst>
        </pc:spChg>
      </pc:sldChg>
      <pc:sldChg chg="addSp delSp modSp add mod modNotesTx">
        <pc:chgData name="Brandon Hoffman" userId="b3ee02141e2b4ef5" providerId="LiveId" clId="{51909CD1-E085-4C74-9D62-D00632B243A6}" dt="2020-10-26T14:13:30.323" v="4661" actId="20577"/>
        <pc:sldMkLst>
          <pc:docMk/>
          <pc:sldMk cId="1904645295" sldId="349"/>
        </pc:sldMkLst>
        <pc:spChg chg="mod">
          <ac:chgData name="Brandon Hoffman" userId="b3ee02141e2b4ef5" providerId="LiveId" clId="{51909CD1-E085-4C74-9D62-D00632B243A6}" dt="2020-10-26T12:40:34.736" v="3498" actId="108"/>
          <ac:spMkLst>
            <pc:docMk/>
            <pc:sldMk cId="1904645295" sldId="349"/>
            <ac:spMk id="4" creationId="{F2D98915-2730-44C5-A61F-55A36F7CB933}"/>
          </ac:spMkLst>
        </pc:spChg>
        <pc:spChg chg="add del">
          <ac:chgData name="Brandon Hoffman" userId="b3ee02141e2b4ef5" providerId="LiveId" clId="{51909CD1-E085-4C74-9D62-D00632B243A6}" dt="2020-10-26T13:22:11.033" v="3500" actId="22"/>
          <ac:spMkLst>
            <pc:docMk/>
            <pc:sldMk cId="1904645295" sldId="349"/>
            <ac:spMk id="6" creationId="{EF419C1F-A972-46BA-8499-FBF28C2342A7}"/>
          </ac:spMkLst>
        </pc:spChg>
        <pc:spChg chg="mod">
          <ac:chgData name="Brandon Hoffman" userId="b3ee02141e2b4ef5" providerId="LiveId" clId="{51909CD1-E085-4C74-9D62-D00632B243A6}" dt="2020-10-26T12:37:07.566" v="3243" actId="20577"/>
          <ac:spMkLst>
            <pc:docMk/>
            <pc:sldMk cId="1904645295" sldId="349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6T14:16:40.452" v="4730" actId="20577"/>
        <pc:sldMkLst>
          <pc:docMk/>
          <pc:sldMk cId="473311607" sldId="350"/>
        </pc:sldMkLst>
        <pc:spChg chg="mod">
          <ac:chgData name="Brandon Hoffman" userId="b3ee02141e2b4ef5" providerId="LiveId" clId="{51909CD1-E085-4C74-9D62-D00632B243A6}" dt="2020-10-26T13:27:33.190" v="3768" actId="108"/>
          <ac:spMkLst>
            <pc:docMk/>
            <pc:sldMk cId="473311607" sldId="350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6T13:22:35.218" v="3540" actId="20577"/>
          <ac:spMkLst>
            <pc:docMk/>
            <pc:sldMk cId="473311607" sldId="350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6T14:17:48.634" v="4750" actId="20577"/>
        <pc:sldMkLst>
          <pc:docMk/>
          <pc:sldMk cId="3618189473" sldId="351"/>
        </pc:sldMkLst>
        <pc:spChg chg="mod">
          <ac:chgData name="Brandon Hoffman" userId="b3ee02141e2b4ef5" providerId="LiveId" clId="{51909CD1-E085-4C74-9D62-D00632B243A6}" dt="2020-10-26T13:40:55.215" v="4021" actId="108"/>
          <ac:spMkLst>
            <pc:docMk/>
            <pc:sldMk cId="3618189473" sldId="351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6T13:36:22.558" v="3793" actId="20577"/>
          <ac:spMkLst>
            <pc:docMk/>
            <pc:sldMk cId="3618189473" sldId="351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51909CD1-E085-4C74-9D62-D00632B243A6}" dt="2020-10-26T14:19:18.725" v="4789" actId="20577"/>
        <pc:sldMkLst>
          <pc:docMk/>
          <pc:sldMk cId="2273823574" sldId="352"/>
        </pc:sldMkLst>
        <pc:spChg chg="mod">
          <ac:chgData name="Brandon Hoffman" userId="b3ee02141e2b4ef5" providerId="LiveId" clId="{51909CD1-E085-4C74-9D62-D00632B243A6}" dt="2020-10-26T13:41:07.903" v="4023" actId="20577"/>
          <ac:spMkLst>
            <pc:docMk/>
            <pc:sldMk cId="2273823574" sldId="352"/>
            <ac:spMk id="4" creationId="{F2D98915-2730-44C5-A61F-55A36F7CB933}"/>
          </ac:spMkLst>
        </pc:spChg>
      </pc:sldChg>
      <pc:sldChg chg="addSp modSp add mod modNotesTx">
        <pc:chgData name="Brandon Hoffman" userId="b3ee02141e2b4ef5" providerId="LiveId" clId="{51909CD1-E085-4C74-9D62-D00632B243A6}" dt="2020-10-26T14:20:16.867" v="4820" actId="20577"/>
        <pc:sldMkLst>
          <pc:docMk/>
          <pc:sldMk cId="2275549629" sldId="353"/>
        </pc:sldMkLst>
        <pc:spChg chg="add mod">
          <ac:chgData name="Brandon Hoffman" userId="b3ee02141e2b4ef5" providerId="LiveId" clId="{51909CD1-E085-4C74-9D62-D00632B243A6}" dt="2020-10-26T13:48:33.321" v="4476" actId="1037"/>
          <ac:spMkLst>
            <pc:docMk/>
            <pc:sldMk cId="2275549629" sldId="353"/>
            <ac:spMk id="2" creationId="{360EBA77-CBD8-4E1D-9D4E-4A51AD02A384}"/>
          </ac:spMkLst>
        </pc:spChg>
        <pc:spChg chg="mod">
          <ac:chgData name="Brandon Hoffman" userId="b3ee02141e2b4ef5" providerId="LiveId" clId="{51909CD1-E085-4C74-9D62-D00632B243A6}" dt="2020-10-26T13:48:30.604" v="4459" actId="1037"/>
          <ac:spMkLst>
            <pc:docMk/>
            <pc:sldMk cId="2275549629" sldId="353"/>
            <ac:spMk id="4" creationId="{F2D98915-2730-44C5-A61F-55A36F7CB933}"/>
          </ac:spMkLst>
        </pc:spChg>
        <pc:spChg chg="mod">
          <ac:chgData name="Brandon Hoffman" userId="b3ee02141e2b4ef5" providerId="LiveId" clId="{51909CD1-E085-4C74-9D62-D00632B243A6}" dt="2020-10-26T13:43:12.666" v="4049" actId="20577"/>
          <ac:spMkLst>
            <pc:docMk/>
            <pc:sldMk cId="2275549629" sldId="353"/>
            <ac:spMk id="7" creationId="{3B9CCF0A-B6AC-4E3E-9AE0-0E6C02D98C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first of all, let's fix the woods.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Here's a nice little piece of code that will do that for 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one says input based on this prompt,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instruction, left or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n's going to be either the word left or the word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what the while loop says.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says, if n is equal to the string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I'm going to execute this block of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simply again says you're in the lost forest.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left to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what that while loop will now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long as n is equal to right,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keep prompting me, asking for an input, until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finally type in left, at which case, this will be false,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jump down and pick up the print statement.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have an indeterminate number of times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still always going to do the same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little bit boring, but it's still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do the right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kind of nice.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Mention that we have an additional type of loop we can use for when things are determinate, which we’ll discuss next time</a:t>
            </a:r>
          </a:p>
        </p:txBody>
      </p:sp>
    </p:spTree>
    <p:extLst>
      <p:ext uri="{BB962C8B-B14F-4D97-AF65-F5344CB8AC3E}">
        <p14:creationId xmlns:p14="http://schemas.microsoft.com/office/powerpoint/2010/main" val="269237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let's see how we might use this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other kinds of things.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here's a while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notice what I need to do inside a while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to set up a variable outside so that I can test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do some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need inside to have something that actually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variable, otherwise I'm never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get out of the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we can see what this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type this into my Python </a:t>
            </a:r>
            <a:r>
              <a:rPr lang="en-US" dirty="0" err="1"/>
              <a:t>shell,I</a:t>
            </a:r>
            <a:r>
              <a:rPr lang="en-US" dirty="0"/>
              <a:t> can set n equal to 0, which is done.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 can say while n is less than 5 colon,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print out n, and I'm going to set n to n plus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just did what I'd expected.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starts out with n equal to 0.I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 0 less than 5?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bet.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 prints out n, changes n by 1, goes back around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checks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1 less than 5?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bet.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 get the idea.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 ENDS**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pattern is something that we would use pretty regularly.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pattern is also slightly annoying,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what if I forget to set n equal to 0 before I start?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either going to get an error, because n isn't bound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anything, or I'm going to get a performance I don't expect,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n has got some value I didn't expect.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Similarly, what if I forget to increment?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set n equal to 0, and I say while n is less than 5,print 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I'm going to print out 0 a billion times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I finally stop the machine,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 haven't incremented.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 turns out there's another form that we’re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use that is much more convenient,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called a for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for loop has a particular syntax.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the key word in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it has something we're going to come back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second, but an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for does in this case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going to work through all of the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returned by that expression one at a time,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executing the body of the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range is something that returns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a sequence of integers starting at 0 and ending before 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0, 1, 2 3, 4.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actually does something a little different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talk about later in the course,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think of it for now as giving us the collection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integers 0 up through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if I go over here and type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say for n in range of 0 to 5, print out 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get the same behavior, but this code is easier to see.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says for n in this sequence,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said, range gives us back, in essence, the integers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 up through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see some other variations on range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shortly in terms of other ways in which we control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for loop gives us a nice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capture easily an iteration, a repeating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number of times based on,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specific number, although I could also base it on a test.</a:t>
            </a:r>
          </a:p>
        </p:txBody>
      </p:sp>
    </p:spTree>
    <p:extLst>
      <p:ext uri="{BB962C8B-B14F-4D97-AF65-F5344CB8AC3E}">
        <p14:creationId xmlns:p14="http://schemas.microsoft.com/office/powerpoint/2010/main" val="324739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to recapture this then, the overall general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format for a for.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special character in, in this case using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range to get me out a set of numbers and a body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I'm going to execute.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just to remind you again it says,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time through the loop,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going to take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time it starts at the smallest value in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time it gets the next value, in this case, for range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by 1 and so 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85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 can actually be a little more clever about range,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maybe I don't want to do every value in that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Maybe I want to skip some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in fact, I have something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I can start at a different point than 0if I give it two arguments.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it will give me the range of numbers from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 to but not including 10, or I can give it three arguments.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at 5, end when I get up to or past 11, but do it by 2.And in each case, I'm going to get a different range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let's look at what those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go over here and say my sum is 0,and then I'm going to say for </a:t>
            </a:r>
            <a:r>
              <a:rPr lang="en-US" dirty="0" err="1"/>
              <a:t>i</a:t>
            </a:r>
            <a:r>
              <a:rPr lang="en-US" dirty="0"/>
              <a:t> in the range 7 to 10,I'm going to increment my sum by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if I print out my sum,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7, 8, and 9 added together, which gives me out the thing I would expect to see.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do the second one, my sum again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starts out as 0, and for </a:t>
            </a:r>
            <a:r>
              <a:rPr lang="en-US" dirty="0" err="1"/>
              <a:t>i</a:t>
            </a:r>
            <a:r>
              <a:rPr lang="en-US" dirty="0"/>
              <a:t> in the range 5 to 11 by 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should be 5, 7, 9, but not 11.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again, I'm going to say my sum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increment by </a:t>
            </a:r>
            <a:r>
              <a:rPr lang="en-US" dirty="0" err="1"/>
              <a:t>i</a:t>
            </a:r>
            <a:r>
              <a:rPr lang="en-US" dirty="0"/>
              <a:t>, and remember plus equal says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to my sum the value of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print out my sum.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get 21 in this case-- 5 plus 7 plus 9.Sounds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use range to actually give me a set of values,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nice part about all of this is the for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always will just run through all of those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executing the body of the loop each time through.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41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as I'm doing these loops,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might be the case that I want to get out of one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might want to stop if something is actually,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a condition is true.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for that, I have another special thing called a break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does exactly what you would expect.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I'm running through some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execute or see rather that special key word break,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stops the execution of that loop at that point or that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at that point and breaks out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this case, if I'm inside this while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loop, when I hit break, it will never execute that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will pop out of all of this and pick up at that point.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lets me control how I want to deal with loops.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I might see a particular condition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based on that, say I don't want to do the rest of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jump out of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write it as an if, but the break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gives me a natural way to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I am inside of that loop.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76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there's an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set my sum equal to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run over that range, but I'd say in this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actually equal to 5, I can just break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I'm typing that in, think about what this might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I'm going to set my sum to 0, for </a:t>
            </a:r>
            <a:r>
              <a:rPr lang="en-US" dirty="0" err="1"/>
              <a:t>i</a:t>
            </a:r>
            <a:r>
              <a:rPr lang="en-US" dirty="0"/>
              <a:t> in range 5 to 11 by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increment my sum by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say if my sum is equal to 5, break 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do you think?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look at the value of my sum, it's just 5,which is exactly what I'd expect,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the first time around </a:t>
            </a:r>
            <a:r>
              <a:rPr lang="en-US" dirty="0" err="1"/>
              <a:t>i</a:t>
            </a:r>
            <a:r>
              <a:rPr lang="en-US" dirty="0"/>
              <a:t> is going to have the value 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increment my sum by 1, but then this test is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this break pulls me out of that entire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stops the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Silly example, I agree, but it lets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see how break controls the actual processing, breaking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myself out of a loop when I decide I'm ready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there's the body of code it's going to break out of,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why it stops after only the first stage.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80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put all of these together, 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little summary of for and while loops.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for loop, we know the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times it's going to run through an iteration,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although I can end it early with a break.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I've defined the range of things over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do the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uses a counter that's captured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the for loop itself.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always rewrite a for loop as a while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taking that variable that I'm using, that counter I'm using,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pulling it outside, initializing it, and explicitly doing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increment to the counter inside of the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while loop can have an unbounded or unknown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iterations.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 can always end it early with a break statement,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here have to set up the counter ahead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time outside of the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have to make sure I increment it inside the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unfortunately, I can't always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rewrite a while loop using a for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You'll see in most code, we tend to use for loops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we know what we're going to do as a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use the while loop when there’s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be a condition that we can’t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 that's going to allow us to break out of that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both of them give us the </a:t>
            </a:r>
            <a:r>
              <a:rPr lang="en-US"/>
              <a:t>first version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</a:t>
            </a:r>
            <a:r>
              <a:rPr lang="en-US" dirty="0"/>
              <a:t>iterative algorithms.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961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93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first lecture, we started talking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computation, computational thinking.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began to introduce simple expressions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very simple programs.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lecture, we're going to add a new type.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we're going to start introducing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class of algorithms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going to be really valuable,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called iteration or iterative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that, I want to just quickly remind you of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you saw last time and that you need to keep in mind.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of all, variables, often called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bindings-- these were names that we had to which we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associate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saw they were created by using a name followed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an equal sign followed by an expression that had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did we want the name?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could be descriptive.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tells us what that value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gives us something that helps us think about 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use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let's us reread code more easily,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certainly can be meaningful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it gives us a sense of how we want to use computations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more complicated ways.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things to remind you is there are certain words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cannot be used as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things called keywords,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like int or float.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They describe a type that cannot be used as a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set of these that we’ll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as we go through.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you'll notice in Python when you type one of these keywords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in, it will show up in a different color,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a hint that it's a keyword and not something you should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trying to bind as a name for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value could be any legal expression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returns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going to store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we're going to 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 we saw that we could update the value associated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name by reassigning it using another assignment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might think this is pretty straightforward,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we need to be careful about the order in which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done.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Suppose I got two variables named x and 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want to swap their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little sequence of expressions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looks like it should do the right thing, right?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Wrong.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think about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expression assigns x to the value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second expression assigns y to the value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third expression gets the value of x, which is 1,and assigns it to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have x is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y is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look up the value of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now assign it to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2 was replaced by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when I do this expression, it says what's the value of 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1.Assign it to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replace the 1 with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 didn't swap them because there’s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sequence to this operation.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doesn't do what you think it was going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better way to do it in fact, the right way to do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to temporarily assign the value of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the variable temp so that I can overwrite the value of 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still got that value around to restore into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need to think carefully about not only what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I compute as a value and what do I give as a name,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order in which I do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if I lose a binding for a name, I can't get it back.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that reminds us then of how to do assignments,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do bindings, and how to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actual sequence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bindings associated with variables.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24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in mind, we could start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simplest of the branching code,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were either IF statements, which says if this condition is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execute a set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IF ELSE, which said if this condition is true do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the more general, IF ELIF ELSE,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says if this condition is true,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false, check to see if this condition is true,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which case do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keep doing that until I get through all of the ELIF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clauses, and if all of the conditions are false,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pick up the ELSE clause and do the rest of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just repeating what we've done before,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you've already seen.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though, I'm still stuck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things that can only flow through code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take different branches to get there,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can't go back and do something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30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let's think about where that might actually </a:t>
            </a:r>
            <a:r>
              <a:rPr lang="en-US" dirty="0" err="1"/>
              <a:t>nothelp</a:t>
            </a:r>
            <a:r>
              <a:rPr lang="en-US" dirty="0"/>
              <a:t> the way I'd </a:t>
            </a:r>
            <a:r>
              <a:rPr lang="en-US" dirty="0" err="1"/>
              <a:t>like.As</a:t>
            </a:r>
            <a:r>
              <a:rPr lang="en-US" dirty="0"/>
              <a:t> I said, simple branching programs just make </a:t>
            </a:r>
            <a:r>
              <a:rPr lang="en-US" dirty="0" err="1"/>
              <a:t>choices.Sometimes</a:t>
            </a:r>
            <a:r>
              <a:rPr lang="en-US" dirty="0"/>
              <a:t> though I might want to do </a:t>
            </a:r>
            <a:r>
              <a:rPr lang="en-US" dirty="0" err="1"/>
              <a:t>somethingover</a:t>
            </a:r>
            <a:r>
              <a:rPr lang="en-US" dirty="0"/>
              <a:t> and over and over </a:t>
            </a:r>
            <a:r>
              <a:rPr lang="en-US" dirty="0" err="1"/>
              <a:t>again.How</a:t>
            </a:r>
            <a:r>
              <a:rPr lang="en-US" dirty="0"/>
              <a:t> would I do that?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7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imagine you're writing a simple little video game.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part of that game has a character that is very open minded regarding pizza.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he’s gotten himself lost in the Pagliacci Pizza Shop.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agree the graphics here aren't great,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you get the idea.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hero is tuck.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I'd like to do is to say to the character, if you go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you're going to get back to the same place.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You're going to be stuck in the same pizza shop.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being stuck in a pizza shop doesn’t sound like a bad thing at all…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remember, our hero is open minded. Not arbitrarily contrarian.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 needs to explore other pizza shops!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I write that as code?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you could say, gee, I could have an IF statement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if I'm told to go right, 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things I want to do, otherwise if I go 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get out of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want this to be something that if I keep going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keep getting stuck in the same spot.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say, gee, that's easy.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another IF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says if the command is still exit right, do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if I exit 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get out of the woods.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didn't want to do that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I'm going right, I want to keep doing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the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be in literally an infinite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little video game that says if I'm going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always coming back to the same spot.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I write code to do that?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 could say I'm going to assume that a character doesn’t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go right more than 100 times,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could write literally a big loop here-- not a loop,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sorry-- a big sequence of IFs that was 100 deep.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maybe somebody is really persistent,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they want to do it 1,000 times.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could see my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don't want to write code when I have an indeterminate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things that I want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a different way of controlling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have that.</a:t>
            </a:r>
          </a:p>
        </p:txBody>
      </p:sp>
    </p:spTree>
    <p:extLst>
      <p:ext uri="{BB962C8B-B14F-4D97-AF65-F5344CB8AC3E}">
        <p14:creationId xmlns:p14="http://schemas.microsoft.com/office/powerpoint/2010/main" val="97245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called a while loop.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look at it in detail,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idea is that I'm going to say 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check, a condition.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it's true, I'm going to do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go back around and do it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keep looping around and around on this while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this condition is false, in which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jump out and do the next kind of 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says, no matter how many times I go right,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I'll always be in that loop until I finally go left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break out of it.</a:t>
            </a:r>
          </a:p>
        </p:txBody>
      </p:sp>
    </p:spTree>
    <p:extLst>
      <p:ext uri="{BB962C8B-B14F-4D97-AF65-F5344CB8AC3E}">
        <p14:creationId xmlns:p14="http://schemas.microsoft.com/office/powerpoint/2010/main" val="80020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control the 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for the first time, not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 linear way with something that lets me check conditions.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the format of a while loop is very simple.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the while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test that's going to return a Boolean value,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either true or false, and then with indentation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expressions I'm going to evaluate.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performance of this is exactly what I just described.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condition is true,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all the steps inside that code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go back up and check the condition.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I'll keep going through that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the condition finally comes out as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might I use that to do something a little more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interesting than trying to get out of the woods?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1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VI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8" y="2844644"/>
            <a:ext cx="70215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input(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are in Pagliacci Pizza. Go left or right?”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==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“right”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input(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are in Pagliacci Pizza. Go left or right?”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 got out! Now you can enjoy other equally good, but different pizza.”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43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556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Flow: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while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150881" y="1459356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complicated with while loop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&lt; 5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    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complicated with while loop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00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06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Flow: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for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some_num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Each time through the loop,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takes a value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First time,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starts at the smallest value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Next time,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gets the </a:t>
            </a:r>
            <a:r>
              <a:rPr lang="en-US" sz="1800" dirty="0" err="1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prev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value + 1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Etc.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4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6109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range(start, stop, step)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16456"/>
            <a:ext cx="6842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Default values are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 0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and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= 1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and are optional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Loop until value is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- 1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7, 10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i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5, 11, 2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31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break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Statement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16456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Immediately exits whatever loop it is in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Skips remaining expressions in code block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Exits only innermost loop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&lt;condition_1&gt;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&lt;condition_2&gt;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expression_a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expression_b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expression_c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81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break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Statement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16456"/>
            <a:ext cx="68422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Immediately exits whatever loop it is in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Skips remaining expressions in code block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Exits only innermost loop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5, 11, 2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Exits only innermost loop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2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926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for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 vs.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while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465234" y="1116456"/>
            <a:ext cx="3459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19BBD5"/>
                </a:solidFill>
                <a:latin typeface="Nixie One"/>
              </a:rPr>
              <a:t>loops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Know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number of iterations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end early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via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Uses a built-in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counter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rewrite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loop using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loop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0EBA77-CBD8-4E1D-9D4E-4A51AD02A384}"/>
              </a:ext>
            </a:extLst>
          </p:cNvPr>
          <p:cNvSpPr/>
          <p:nvPr/>
        </p:nvSpPr>
        <p:spPr>
          <a:xfrm>
            <a:off x="4772025" y="1116455"/>
            <a:ext cx="34591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19BBD5"/>
                </a:solidFill>
                <a:latin typeface="Nixie One"/>
              </a:rPr>
              <a:t>loops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Unbounded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number of iterations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end early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via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us a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counter but must initialize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before loop and increment it inside loop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May not be able to rewrite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loop using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27554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4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3268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Variables (Revisited)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Muli"/>
              </a:rPr>
              <a:t>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descriptive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meaningful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helps you re-read code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cannot be keywords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Value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information stored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Can be updated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908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Variable Binding with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=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Compute the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right-hand side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VALUE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Store it (aka bind it) in the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left-hand side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→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VARIABLE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Left hand side will be replaced with new value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called assignment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x*x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x+1</a:t>
            </a:r>
          </a:p>
        </p:txBody>
      </p:sp>
    </p:spTree>
    <p:extLst>
      <p:ext uri="{BB962C8B-B14F-4D97-AF65-F5344CB8AC3E}">
        <p14:creationId xmlns:p14="http://schemas.microsoft.com/office/powerpoint/2010/main" val="130804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5734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</a:rPr>
              <a:t>Binding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25828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Swap variables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Is this ok?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53EC1-2511-4001-8A3A-EE7B82C49E06}"/>
              </a:ext>
            </a:extLst>
          </p:cNvPr>
          <p:cNvSpPr txBox="1"/>
          <p:nvPr/>
        </p:nvSpPr>
        <p:spPr>
          <a:xfrm>
            <a:off x="2880504" y="2092530"/>
            <a:ext cx="20711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C22900-848A-4E63-894D-2A8D035E1F8F}"/>
              </a:ext>
            </a:extLst>
          </p:cNvPr>
          <p:cNvSpPr/>
          <p:nvPr/>
        </p:nvSpPr>
        <p:spPr>
          <a:xfrm>
            <a:off x="5141884" y="1259331"/>
            <a:ext cx="2582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Swap variables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This is ok!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y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temp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292F9-E81B-4D57-A811-490DB342D368}"/>
              </a:ext>
            </a:extLst>
          </p:cNvPr>
          <p:cNvSpPr txBox="1"/>
          <p:nvPr/>
        </p:nvSpPr>
        <p:spPr>
          <a:xfrm>
            <a:off x="6738129" y="2092530"/>
            <a:ext cx="2071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2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</a:t>
            </a: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362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 - Branching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43075" y="1107570"/>
            <a:ext cx="2542454" cy="8626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7CDA7-8426-492F-8B93-5F687418E542}"/>
              </a:ext>
            </a:extLst>
          </p:cNvPr>
          <p:cNvSpPr/>
          <p:nvPr/>
        </p:nvSpPr>
        <p:spPr>
          <a:xfrm>
            <a:off x="1743075" y="2079208"/>
            <a:ext cx="2542454" cy="143770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9958C0-60F6-4DE9-8874-5EA18B4031F2}"/>
              </a:ext>
            </a:extLst>
          </p:cNvPr>
          <p:cNvSpPr/>
          <p:nvPr/>
        </p:nvSpPr>
        <p:spPr>
          <a:xfrm>
            <a:off x="4629871" y="1107570"/>
            <a:ext cx="2542454" cy="21236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494-C6F6-43A7-8CC6-A7E715AA4A5E}"/>
              </a:ext>
            </a:extLst>
          </p:cNvPr>
          <p:cNvSpPr txBox="1"/>
          <p:nvPr/>
        </p:nvSpPr>
        <p:spPr>
          <a:xfrm>
            <a:off x="1367558" y="3668004"/>
            <a:ext cx="672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has a value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Evaluate expressions in that block 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295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846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Using Control in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Simple branching programs just make choices, but path through code is still linear</a:t>
            </a: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r>
              <a:rPr lang="en-US" sz="1800" dirty="0">
                <a:solidFill>
                  <a:srgbClr val="C6DAEC"/>
                </a:solidFill>
                <a:latin typeface="Muli"/>
              </a:rPr>
              <a:t>Sometimes we want to reuse parts of the code an indeterminate number of times 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3957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9" y="2844644"/>
            <a:ext cx="684223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and so on and on and on…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% 3 == 0: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‘Divisible by 3 and not by 2’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divisible by 2 or 3’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452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Logic Operators on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bools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322-693C-4525-A5A0-B17214960BFD}"/>
              </a:ext>
            </a:extLst>
          </p:cNvPr>
          <p:cNvSpPr txBox="1"/>
          <p:nvPr/>
        </p:nvSpPr>
        <p:spPr>
          <a:xfrm>
            <a:off x="4596690" y="1079668"/>
            <a:ext cx="3277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You are playing a video game, and are lost in a labyrinth of a pizzeria</a:t>
            </a:r>
          </a:p>
          <a:p>
            <a:endParaRPr lang="en-US" sz="1200" dirty="0">
              <a:solidFill>
                <a:srgbClr val="19BBD5"/>
              </a:solidFill>
              <a:latin typeface="Nixie One"/>
            </a:endParaRPr>
          </a:p>
          <a:p>
            <a:r>
              <a:rPr lang="en-US" sz="1200" dirty="0">
                <a:solidFill>
                  <a:srgbClr val="19BBD5"/>
                </a:solidFill>
                <a:latin typeface="Nixie One"/>
              </a:rPr>
              <a:t>If you keep going right, takes you back to this same screen, stuck in a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A1DE7-CDBC-4A46-B7A3-475223829911}"/>
              </a:ext>
            </a:extLst>
          </p:cNvPr>
          <p:cNvSpPr txBox="1"/>
          <p:nvPr/>
        </p:nvSpPr>
        <p:spPr>
          <a:xfrm>
            <a:off x="1569130" y="995886"/>
            <a:ext cx="2642420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ixie One"/>
              </a:rPr>
              <a:t>You are lost in the Pagliacci Pizza Emporium!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  <a:p>
            <a:r>
              <a:rPr lang="en-US" dirty="0">
                <a:solidFill>
                  <a:srgbClr val="19BBD5"/>
                </a:solidFill>
                <a:latin typeface="Nixie One"/>
              </a:rPr>
              <a:t>***************************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E9C1-2F58-4010-BBEB-048E026F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8645" r="24483" b="18645"/>
          <a:stretch/>
        </p:blipFill>
        <p:spPr>
          <a:xfrm>
            <a:off x="1954270" y="1891303"/>
            <a:ext cx="341282" cy="4019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13014-5F8B-4BD0-B516-BB2933DFA2BE}"/>
              </a:ext>
            </a:extLst>
          </p:cNvPr>
          <p:cNvSpPr/>
          <p:nvPr/>
        </p:nvSpPr>
        <p:spPr>
          <a:xfrm>
            <a:off x="1493809" y="2844644"/>
            <a:ext cx="68422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&lt;exit right&gt;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Pagliacci_Pizza_Emporium_background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Clr>
                <a:schemeClr val="accent4"/>
              </a:buClr>
            </a:pPr>
            <a:endParaRPr lang="en-US" sz="1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&lt;set background to </a:t>
            </a:r>
            <a:r>
              <a:rPr lang="en-US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exit_background</a:t>
            </a:r>
            <a:r>
              <a:rPr lang="en-US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767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556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Control Flow: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while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Loops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&lt;expression&gt;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evaluates to a Boolean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If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, do all the steps inside the while code block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Check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 again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Repeat until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is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8802377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8727</TotalTime>
  <Words>4684</Words>
  <Application>Microsoft Office PowerPoint</Application>
  <PresentationFormat>On-screen Show (16:9)</PresentationFormat>
  <Paragraphs>619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Nixie One</vt:lpstr>
      <vt:lpstr>Helvetica Neue</vt:lpstr>
      <vt:lpstr>Arial</vt:lpstr>
      <vt:lpstr>Muli</vt:lpstr>
      <vt:lpstr>Imogen template</vt:lpstr>
      <vt:lpstr>Intro to Python: Lesson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75</cp:revision>
  <dcterms:modified xsi:type="dcterms:W3CDTF">2020-10-26T14:20:21Z</dcterms:modified>
</cp:coreProperties>
</file>