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04" r:id="rId3"/>
    <p:sldId id="323" r:id="rId4"/>
    <p:sldId id="324" r:id="rId5"/>
    <p:sldId id="325" r:id="rId6"/>
    <p:sldId id="326" r:id="rId7"/>
    <p:sldId id="327" r:id="rId8"/>
    <p:sldId id="280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Nixie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AAE3E-AED1-4B48-A1DD-E70612305A72}" v="13" dt="2020-10-22T16:51:11.590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8FEAAE3E-AED1-4B48-A1DD-E70612305A72}"/>
    <pc:docChg chg="undo custSel addSld delSld modSld">
      <pc:chgData name="Brandon Hoffman" userId="b3ee02141e2b4ef5" providerId="LiveId" clId="{8FEAAE3E-AED1-4B48-A1DD-E70612305A72}" dt="2020-10-22T16:58:42.121" v="1837" actId="47"/>
      <pc:docMkLst>
        <pc:docMk/>
      </pc:docMkLst>
      <pc:sldChg chg="modSp mod">
        <pc:chgData name="Brandon Hoffman" userId="b3ee02141e2b4ef5" providerId="LiveId" clId="{8FEAAE3E-AED1-4B48-A1DD-E70612305A72}" dt="2020-10-22T16:12:48.380" v="0" actId="20577"/>
        <pc:sldMkLst>
          <pc:docMk/>
          <pc:sldMk cId="0" sldId="256"/>
        </pc:sldMkLst>
        <pc:spChg chg="mod">
          <ac:chgData name="Brandon Hoffman" userId="b3ee02141e2b4ef5" providerId="LiveId" clId="{8FEAAE3E-AED1-4B48-A1DD-E70612305A72}" dt="2020-10-22T16:12:48.380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modNotesTx">
        <pc:chgData name="Brandon Hoffman" userId="b3ee02141e2b4ef5" providerId="LiveId" clId="{8FEAAE3E-AED1-4B48-A1DD-E70612305A72}" dt="2020-10-22T16:22:01.430" v="353"/>
        <pc:sldMkLst>
          <pc:docMk/>
          <pc:sldMk cId="1358657504" sldId="304"/>
        </pc:sldMkLst>
        <pc:spChg chg="mod">
          <ac:chgData name="Brandon Hoffman" userId="b3ee02141e2b4ef5" providerId="LiveId" clId="{8FEAAE3E-AED1-4B48-A1DD-E70612305A72}" dt="2020-10-22T16:17:04.943" v="237" actId="1036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13:21.418" v="42" actId="255"/>
          <ac:spMkLst>
            <pc:docMk/>
            <pc:sldMk cId="1358657504" sldId="304"/>
            <ac:spMk id="7" creationId="{3B9CCF0A-B6AC-4E3E-9AE0-0E6C02D98C1E}"/>
          </ac:spMkLst>
        </pc:spChg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2266037910" sldId="314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164460528" sldId="320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416496216" sldId="321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4284585419" sldId="322"/>
        </pc:sldMkLst>
      </pc:sldChg>
      <pc:sldChg chg="modSp add mod modNotesTx">
        <pc:chgData name="Brandon Hoffman" userId="b3ee02141e2b4ef5" providerId="LiveId" clId="{8FEAAE3E-AED1-4B48-A1DD-E70612305A72}" dt="2020-10-22T16:26:39.446" v="583"/>
        <pc:sldMkLst>
          <pc:docMk/>
          <pc:sldMk cId="523164140" sldId="323"/>
        </pc:sldMkLst>
        <pc:spChg chg="mod">
          <ac:chgData name="Brandon Hoffman" userId="b3ee02141e2b4ef5" providerId="LiveId" clId="{8FEAAE3E-AED1-4B48-A1DD-E70612305A72}" dt="2020-10-22T16:25:48.854" v="582" actId="20577"/>
          <ac:spMkLst>
            <pc:docMk/>
            <pc:sldMk cId="523164140" sldId="323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22:49.234" v="388" actId="255"/>
          <ac:spMkLst>
            <pc:docMk/>
            <pc:sldMk cId="523164140" sldId="323"/>
            <ac:spMk id="7" creationId="{3B9CCF0A-B6AC-4E3E-9AE0-0E6C02D98C1E}"/>
          </ac:spMkLst>
        </pc:spChg>
      </pc:sldChg>
      <pc:sldChg chg="add">
        <pc:chgData name="Brandon Hoffman" userId="b3ee02141e2b4ef5" providerId="LiveId" clId="{8FEAAE3E-AED1-4B48-A1DD-E70612305A72}" dt="2020-10-22T16:28:08.292" v="584"/>
        <pc:sldMkLst>
          <pc:docMk/>
          <pc:sldMk cId="921129322" sldId="324"/>
        </pc:sldMkLst>
      </pc:sldChg>
      <pc:sldChg chg="addSp delSp modSp add mod modNotesTx">
        <pc:chgData name="Brandon Hoffman" userId="b3ee02141e2b4ef5" providerId="LiveId" clId="{8FEAAE3E-AED1-4B48-A1DD-E70612305A72}" dt="2020-10-22T16:43:26.992" v="1176" actId="20577"/>
        <pc:sldMkLst>
          <pc:docMk/>
          <pc:sldMk cId="2663688971" sldId="325"/>
        </pc:sldMkLst>
        <pc:spChg chg="del">
          <ac:chgData name="Brandon Hoffman" userId="b3ee02141e2b4ef5" providerId="LiveId" clId="{8FEAAE3E-AED1-4B48-A1DD-E70612305A72}" dt="2020-10-22T16:29:22.769" v="586" actId="478"/>
          <ac:spMkLst>
            <pc:docMk/>
            <pc:sldMk cId="2663688971" sldId="325"/>
            <ac:spMk id="4" creationId="{F2D98915-2730-44C5-A61F-55A36F7CB933}"/>
          </ac:spMkLst>
        </pc:spChg>
        <pc:spChg chg="add mod">
          <ac:chgData name="Brandon Hoffman" userId="b3ee02141e2b4ef5" providerId="LiveId" clId="{8FEAAE3E-AED1-4B48-A1DD-E70612305A72}" dt="2020-10-22T16:42:28.029" v="1117" actId="1037"/>
          <ac:spMkLst>
            <pc:docMk/>
            <pc:sldMk cId="2663688971" sldId="325"/>
            <ac:spMk id="15" creationId="{31A7EDFC-04DC-4F52-BFE6-F08AD897D6EC}"/>
          </ac:spMkLst>
        </pc:spChg>
        <pc:spChg chg="add mod">
          <ac:chgData name="Brandon Hoffman" userId="b3ee02141e2b4ef5" providerId="LiveId" clId="{8FEAAE3E-AED1-4B48-A1DD-E70612305A72}" dt="2020-10-22T16:42:12.281" v="1105" actId="1037"/>
          <ac:spMkLst>
            <pc:docMk/>
            <pc:sldMk cId="2663688971" sldId="325"/>
            <ac:spMk id="16" creationId="{0AAB3339-F572-471B-BC36-FB8D476C228D}"/>
          </ac:spMkLst>
        </pc:spChg>
        <pc:spChg chg="add mod">
          <ac:chgData name="Brandon Hoffman" userId="b3ee02141e2b4ef5" providerId="LiveId" clId="{8FEAAE3E-AED1-4B48-A1DD-E70612305A72}" dt="2020-10-22T16:41:04.143" v="1048" actId="1036"/>
          <ac:spMkLst>
            <pc:docMk/>
            <pc:sldMk cId="2663688971" sldId="325"/>
            <ac:spMk id="20" creationId="{067137A1-C0BE-4263-BD3C-BCEAB3326FAA}"/>
          </ac:spMkLst>
        </pc:spChg>
        <pc:spChg chg="add mod">
          <ac:chgData name="Brandon Hoffman" userId="b3ee02141e2b4ef5" providerId="LiveId" clId="{8FEAAE3E-AED1-4B48-A1DD-E70612305A72}" dt="2020-10-22T16:41:51.060" v="1081" actId="1076"/>
          <ac:spMkLst>
            <pc:docMk/>
            <pc:sldMk cId="2663688971" sldId="325"/>
            <ac:spMk id="22" creationId="{5C65A2EE-E017-4E29-88C8-55D08B6B217B}"/>
          </ac:spMkLst>
        </pc:spChg>
        <pc:spChg chg="add mod">
          <ac:chgData name="Brandon Hoffman" userId="b3ee02141e2b4ef5" providerId="LiveId" clId="{8FEAAE3E-AED1-4B48-A1DD-E70612305A72}" dt="2020-10-22T16:42:33.952" v="1120" actId="14100"/>
          <ac:spMkLst>
            <pc:docMk/>
            <pc:sldMk cId="2663688971" sldId="325"/>
            <ac:spMk id="27" creationId="{85024DAF-AB0E-4B6E-8EF4-E3F8D0DBBDB1}"/>
          </ac:spMkLst>
        </pc:spChg>
        <pc:picChg chg="add del">
          <ac:chgData name="Brandon Hoffman" userId="b3ee02141e2b4ef5" providerId="LiveId" clId="{8FEAAE3E-AED1-4B48-A1DD-E70612305A72}" dt="2020-10-22T16:29:28.484" v="588"/>
          <ac:picMkLst>
            <pc:docMk/>
            <pc:sldMk cId="2663688971" sldId="325"/>
            <ac:picMk id="2" creationId="{3A6FAD2A-2723-4507-B8EC-5D774170729C}"/>
          </ac:picMkLst>
        </pc:picChg>
        <pc:picChg chg="add mod">
          <ac:chgData name="Brandon Hoffman" userId="b3ee02141e2b4ef5" providerId="LiveId" clId="{8FEAAE3E-AED1-4B48-A1DD-E70612305A72}" dt="2020-10-22T16:42:20.370" v="1106" actId="1076"/>
          <ac:picMkLst>
            <pc:docMk/>
            <pc:sldMk cId="2663688971" sldId="325"/>
            <ac:picMk id="3" creationId="{91BAE30A-B046-4FB7-8C1A-C9CE8F56392B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5" creationId="{00E4B8CE-8DD4-474F-98AA-A1D48402C357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6" creationId="{75347130-7D46-4202-AB3E-840B02C55B26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9" creationId="{95F873BF-3CCC-4F17-9741-EAC05F919D6A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11" creationId="{3013DFCA-02A1-460A-82CB-F8EC22CCDD46}"/>
          </ac:picMkLst>
        </pc:picChg>
        <pc:picChg chg="add mod">
          <ac:chgData name="Brandon Hoffman" userId="b3ee02141e2b4ef5" providerId="LiveId" clId="{8FEAAE3E-AED1-4B48-A1DD-E70612305A72}" dt="2020-10-22T16:42:12.281" v="1105" actId="1037"/>
          <ac:picMkLst>
            <pc:docMk/>
            <pc:sldMk cId="2663688971" sldId="325"/>
            <ac:picMk id="13" creationId="{2131567D-5E8D-4875-B6D7-EF68EA93C274}"/>
          </ac:picMkLst>
        </pc:picChg>
        <pc:picChg chg="add del mod">
          <ac:chgData name="Brandon Hoffman" userId="b3ee02141e2b4ef5" providerId="LiveId" clId="{8FEAAE3E-AED1-4B48-A1DD-E70612305A72}" dt="2020-10-22T16:36:32.610" v="782" actId="478"/>
          <ac:picMkLst>
            <pc:docMk/>
            <pc:sldMk cId="2663688971" sldId="325"/>
            <ac:picMk id="18" creationId="{354BE467-F3C0-4EC6-91A8-723102570591}"/>
          </ac:picMkLst>
        </pc:picChg>
        <pc:picChg chg="add mod">
          <ac:chgData name="Brandon Hoffman" userId="b3ee02141e2b4ef5" providerId="LiveId" clId="{8FEAAE3E-AED1-4B48-A1DD-E70612305A72}" dt="2020-10-22T16:40:28.568" v="1028" actId="1076"/>
          <ac:picMkLst>
            <pc:docMk/>
            <pc:sldMk cId="2663688971" sldId="325"/>
            <ac:picMk id="24" creationId="{C3277D5D-2BAC-4046-AE3D-45AC9261279F}"/>
          </ac:picMkLst>
        </pc:picChg>
        <pc:picChg chg="add del mod">
          <ac:chgData name="Brandon Hoffman" userId="b3ee02141e2b4ef5" providerId="LiveId" clId="{8FEAAE3E-AED1-4B48-A1DD-E70612305A72}" dt="2020-10-22T16:40:51.345" v="1033" actId="478"/>
          <ac:picMkLst>
            <pc:docMk/>
            <pc:sldMk cId="2663688971" sldId="325"/>
            <ac:picMk id="25" creationId="{3C095E8D-F365-4319-B7BA-C70E7F073CB1}"/>
          </ac:picMkLst>
        </pc:picChg>
        <pc:picChg chg="add mod">
          <ac:chgData name="Brandon Hoffman" userId="b3ee02141e2b4ef5" providerId="LiveId" clId="{8FEAAE3E-AED1-4B48-A1DD-E70612305A72}" dt="2020-10-22T16:42:50.967" v="1124" actId="1076"/>
          <ac:picMkLst>
            <pc:docMk/>
            <pc:sldMk cId="2663688971" sldId="325"/>
            <ac:picMk id="29" creationId="{AFF9B485-09A5-4A38-8A73-6F34003338C6}"/>
          </ac:picMkLst>
        </pc:picChg>
      </pc:sldChg>
      <pc:sldChg chg="addSp modSp add mod modNotesTx">
        <pc:chgData name="Brandon Hoffman" userId="b3ee02141e2b4ef5" providerId="LiveId" clId="{8FEAAE3E-AED1-4B48-A1DD-E70612305A72}" dt="2020-10-22T16:50:53.175" v="1527" actId="20577"/>
        <pc:sldMkLst>
          <pc:docMk/>
          <pc:sldMk cId="256162140" sldId="326"/>
        </pc:sldMkLst>
        <pc:spChg chg="mod">
          <ac:chgData name="Brandon Hoffman" userId="b3ee02141e2b4ef5" providerId="LiveId" clId="{8FEAAE3E-AED1-4B48-A1DD-E70612305A72}" dt="2020-10-22T16:47:22.845" v="1512" actId="108"/>
          <ac:spMkLst>
            <pc:docMk/>
            <pc:sldMk cId="256162140" sldId="326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44:16.949" v="1195" actId="20577"/>
          <ac:spMkLst>
            <pc:docMk/>
            <pc:sldMk cId="256162140" sldId="326"/>
            <ac:spMk id="7" creationId="{3B9CCF0A-B6AC-4E3E-9AE0-0E6C02D98C1E}"/>
          </ac:spMkLst>
        </pc:spChg>
        <pc:picChg chg="add mod">
          <ac:chgData name="Brandon Hoffman" userId="b3ee02141e2b4ef5" providerId="LiveId" clId="{8FEAAE3E-AED1-4B48-A1DD-E70612305A72}" dt="2020-10-22T16:48:04.231" v="1515" actId="1076"/>
          <ac:picMkLst>
            <pc:docMk/>
            <pc:sldMk cId="256162140" sldId="326"/>
            <ac:picMk id="2" creationId="{61739F5C-5376-4BEA-80AD-45349883FDFB}"/>
          </ac:picMkLst>
        </pc:picChg>
      </pc:sldChg>
      <pc:sldChg chg="modSp add mod modNotesTx">
        <pc:chgData name="Brandon Hoffman" userId="b3ee02141e2b4ef5" providerId="LiveId" clId="{8FEAAE3E-AED1-4B48-A1DD-E70612305A72}" dt="2020-10-22T16:58:37.785" v="1836" actId="20577"/>
        <pc:sldMkLst>
          <pc:docMk/>
          <pc:sldMk cId="1143531463" sldId="327"/>
        </pc:sldMkLst>
        <pc:spChg chg="mod">
          <ac:chgData name="Brandon Hoffman" userId="b3ee02141e2b4ef5" providerId="LiveId" clId="{8FEAAE3E-AED1-4B48-A1DD-E70612305A72}" dt="2020-10-22T16:55:03.186" v="1798" actId="207"/>
          <ac:spMkLst>
            <pc:docMk/>
            <pc:sldMk cId="1143531463" sldId="327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51:19.326" v="1554" actId="20577"/>
          <ac:spMkLst>
            <pc:docMk/>
            <pc:sldMk cId="1143531463" sldId="327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we've now seen the beginning of </a:t>
            </a:r>
            <a:r>
              <a:rPr lang="en-US" dirty="0" err="1"/>
              <a:t>programming.Simple</a:t>
            </a:r>
            <a:r>
              <a:rPr lang="en-US" dirty="0"/>
              <a:t> expressions, ways of putting them </a:t>
            </a:r>
            <a:r>
              <a:rPr lang="en-US" dirty="0" err="1"/>
              <a:t>togetherinto</a:t>
            </a:r>
            <a:r>
              <a:rPr lang="en-US" dirty="0"/>
              <a:t> more complex things of means a </a:t>
            </a:r>
            <a:r>
              <a:rPr lang="en-US" dirty="0" err="1"/>
              <a:t>combination,and</a:t>
            </a:r>
            <a:r>
              <a:rPr lang="en-US" dirty="0"/>
              <a:t> the very first version of </a:t>
            </a:r>
            <a:r>
              <a:rPr lang="en-US" dirty="0" err="1"/>
              <a:t>abstraction,giving</a:t>
            </a:r>
            <a:r>
              <a:rPr lang="en-US" dirty="0"/>
              <a:t> names to </a:t>
            </a:r>
            <a:r>
              <a:rPr lang="en-US" dirty="0" err="1"/>
              <a:t>things.But</a:t>
            </a:r>
            <a:r>
              <a:rPr lang="en-US" dirty="0"/>
              <a:t> so far, all we've been able to do with these </a:t>
            </a:r>
            <a:r>
              <a:rPr lang="en-US" dirty="0" err="1"/>
              <a:t>piecesis</a:t>
            </a:r>
            <a:r>
              <a:rPr lang="en-US" dirty="0"/>
              <a:t> just behave like we're a simple </a:t>
            </a:r>
            <a:r>
              <a:rPr lang="en-US" dirty="0" err="1"/>
              <a:t>calculator.We</a:t>
            </a:r>
            <a:r>
              <a:rPr lang="en-US" dirty="0"/>
              <a:t> can do </a:t>
            </a:r>
            <a:r>
              <a:rPr lang="en-US" dirty="0" err="1"/>
              <a:t>arithmetic.Let's</a:t>
            </a:r>
            <a:r>
              <a:rPr lang="en-US" dirty="0"/>
              <a:t> add one more piece in, </a:t>
            </a:r>
            <a:r>
              <a:rPr lang="en-US" dirty="0" err="1"/>
              <a:t>whichis</a:t>
            </a:r>
            <a:r>
              <a:rPr lang="en-US" dirty="0"/>
              <a:t> the ability to make decisions based on </a:t>
            </a:r>
            <a:r>
              <a:rPr lang="en-US" dirty="0" err="1"/>
              <a:t>tests.And</a:t>
            </a:r>
            <a:r>
              <a:rPr lang="en-US" dirty="0"/>
              <a:t> for that, we have to compare </a:t>
            </a:r>
            <a:r>
              <a:rPr lang="en-US" dirty="0" err="1"/>
              <a:t>things.We</a:t>
            </a:r>
            <a:r>
              <a:rPr lang="en-US" dirty="0"/>
              <a:t> have to decide, am I close enough to square </a:t>
            </a:r>
            <a:r>
              <a:rPr lang="en-US" dirty="0" err="1"/>
              <a:t>rootthat</a:t>
            </a:r>
            <a:r>
              <a:rPr lang="en-US" dirty="0"/>
              <a:t> I'm </a:t>
            </a:r>
            <a:r>
              <a:rPr lang="en-US" dirty="0" err="1"/>
              <a:t>done?Am</a:t>
            </a:r>
            <a:r>
              <a:rPr lang="en-US" dirty="0"/>
              <a:t> I close enough to something else that I'm </a:t>
            </a:r>
            <a:r>
              <a:rPr lang="en-US" dirty="0" err="1"/>
              <a:t>done?So</a:t>
            </a:r>
            <a:r>
              <a:rPr lang="en-US" dirty="0"/>
              <a:t> we have to be able to compare </a:t>
            </a:r>
            <a:r>
              <a:rPr lang="en-US" dirty="0" err="1"/>
              <a:t>things.And</a:t>
            </a:r>
            <a:r>
              <a:rPr lang="en-US" dirty="0"/>
              <a:t> since so far we've just talked about </a:t>
            </a:r>
            <a:r>
              <a:rPr lang="en-US" dirty="0" err="1"/>
              <a:t>numbers,what</a:t>
            </a:r>
            <a:r>
              <a:rPr lang="en-US" dirty="0"/>
              <a:t> are the comparison </a:t>
            </a:r>
            <a:r>
              <a:rPr lang="en-US" dirty="0" err="1"/>
              <a:t>operatorsfor</a:t>
            </a:r>
            <a:r>
              <a:rPr lang="en-US" dirty="0"/>
              <a:t> integers and for </a:t>
            </a:r>
            <a:r>
              <a:rPr lang="en-US" dirty="0" err="1"/>
              <a:t>floats?They're</a:t>
            </a:r>
            <a:r>
              <a:rPr lang="en-US" dirty="0"/>
              <a:t> the things that you might expect from </a:t>
            </a:r>
            <a:r>
              <a:rPr lang="en-US" dirty="0" err="1"/>
              <a:t>arithmetic.If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and j are any names of </a:t>
            </a:r>
            <a:r>
              <a:rPr lang="en-US" dirty="0" err="1"/>
              <a:t>variables,they</a:t>
            </a:r>
            <a:r>
              <a:rPr lang="en-US" dirty="0"/>
              <a:t> have values as numbers, </a:t>
            </a:r>
            <a:r>
              <a:rPr lang="en-US" dirty="0" err="1"/>
              <a:t>thenwe</a:t>
            </a:r>
            <a:r>
              <a:rPr lang="en-US" dirty="0"/>
              <a:t> have ways of testing if something is </a:t>
            </a:r>
            <a:r>
              <a:rPr lang="en-US" dirty="0" err="1"/>
              <a:t>greaterthan</a:t>
            </a:r>
            <a:r>
              <a:rPr lang="en-US" dirty="0"/>
              <a:t> something else, if </a:t>
            </a:r>
            <a:r>
              <a:rPr lang="en-US" dirty="0" err="1"/>
              <a:t>somethingis</a:t>
            </a:r>
            <a:r>
              <a:rPr lang="en-US" dirty="0"/>
              <a:t> greater than or equal to something </a:t>
            </a:r>
            <a:r>
              <a:rPr lang="en-US" dirty="0" err="1"/>
              <a:t>else,less</a:t>
            </a:r>
            <a:r>
              <a:rPr lang="en-US" dirty="0"/>
              <a:t> than, less than or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is 2 less than 3?And if I do a simple example over here.2 Less than 3, returns true, that's good.2.0 greater than 3.0?Returns </a:t>
            </a:r>
            <a:r>
              <a:rPr lang="en-US" dirty="0" err="1"/>
              <a:t>false.Also</a:t>
            </a:r>
            <a:r>
              <a:rPr lang="en-US" dirty="0"/>
              <a:t> </a:t>
            </a:r>
            <a:r>
              <a:rPr lang="en-US" dirty="0" err="1"/>
              <a:t>good.Is</a:t>
            </a:r>
            <a:r>
              <a:rPr lang="en-US" dirty="0"/>
              <a:t> 2 less than or equal to 2?Returns </a:t>
            </a:r>
            <a:r>
              <a:rPr lang="en-US" dirty="0" err="1"/>
              <a:t>true.On</a:t>
            </a:r>
            <a:r>
              <a:rPr lang="en-US" dirty="0"/>
              <a:t> the other hand, is 2 less than 2?Returns </a:t>
            </a:r>
            <a:r>
              <a:rPr lang="en-US" dirty="0" err="1"/>
              <a:t>false.Simple</a:t>
            </a:r>
            <a:r>
              <a:rPr lang="en-US" dirty="0"/>
              <a:t>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also want to be able to tell when something's </a:t>
            </a:r>
            <a:r>
              <a:rPr lang="en-US" dirty="0" err="1"/>
              <a:t>equal.And</a:t>
            </a:r>
            <a:r>
              <a:rPr lang="en-US" dirty="0"/>
              <a:t> you might think, well, that's </a:t>
            </a:r>
            <a:r>
              <a:rPr lang="en-US" dirty="0" err="1"/>
              <a:t>easy.Is</a:t>
            </a:r>
            <a:r>
              <a:rPr lang="en-US" dirty="0"/>
              <a:t> 2 equal to 2?Wait.We already used equal as an assignment </a:t>
            </a:r>
            <a:r>
              <a:rPr lang="en-US" dirty="0" err="1"/>
              <a:t>statement,so</a:t>
            </a:r>
            <a:r>
              <a:rPr lang="en-US" dirty="0"/>
              <a:t> that won't </a:t>
            </a:r>
            <a:r>
              <a:rPr lang="en-US" dirty="0" err="1"/>
              <a:t>work.And</a:t>
            </a:r>
            <a:r>
              <a:rPr lang="en-US" dirty="0"/>
              <a:t> as a consequence, equality is done with double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2 equal </a:t>
            </a:r>
            <a:r>
              <a:rPr lang="en-US" dirty="0" err="1"/>
              <a:t>equal</a:t>
            </a:r>
            <a:r>
              <a:rPr lang="en-US" dirty="0"/>
              <a:t> to 2?So for example 2 equal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finally, if we want to know is something not </a:t>
            </a:r>
            <a:r>
              <a:rPr lang="en-US" dirty="0" err="1"/>
              <a:t>equal,we</a:t>
            </a:r>
            <a:r>
              <a:rPr lang="en-US" dirty="0"/>
              <a:t> use the exclamation point followed by the equal </a:t>
            </a:r>
            <a:r>
              <a:rPr lang="en-US" dirty="0" err="1"/>
              <a:t>sign.Often</a:t>
            </a:r>
            <a:r>
              <a:rPr lang="en-US" dirty="0"/>
              <a:t> referred to or pronounced as bang equal or not </a:t>
            </a:r>
            <a:r>
              <a:rPr lang="en-US" dirty="0" err="1"/>
              <a:t>equal.That</a:t>
            </a:r>
            <a:r>
              <a:rPr lang="en-US" dirty="0"/>
              <a:t> will return true if </a:t>
            </a:r>
            <a:r>
              <a:rPr lang="en-US" dirty="0" err="1"/>
              <a:t>i</a:t>
            </a:r>
            <a:r>
              <a:rPr lang="en-US" dirty="0"/>
              <a:t> is not equal to </a:t>
            </a:r>
            <a:r>
              <a:rPr lang="en-US" dirty="0" err="1"/>
              <a:t>j.Simple</a:t>
            </a:r>
            <a:r>
              <a:rPr lang="en-US" dirty="0"/>
              <a:t>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They're going to let us build the very first </a:t>
            </a:r>
            <a:r>
              <a:rPr lang="en-US" dirty="0" err="1"/>
              <a:t>kindsof</a:t>
            </a:r>
            <a:r>
              <a:rPr lang="en-US" dirty="0"/>
              <a:t> programs that are going to let us make </a:t>
            </a:r>
            <a:r>
              <a:rPr lang="en-US" dirty="0" err="1"/>
              <a:t>decisions.Because</a:t>
            </a:r>
            <a:r>
              <a:rPr lang="en-US" dirty="0"/>
              <a:t> based on whether something is true or </a:t>
            </a:r>
            <a:r>
              <a:rPr lang="en-US" dirty="0" err="1"/>
              <a:t>false,I'm</a:t>
            </a:r>
            <a:r>
              <a:rPr lang="en-US" dirty="0"/>
              <a:t> going to be able to decide which operation </a:t>
            </a:r>
            <a:r>
              <a:rPr lang="en-US" dirty="0" err="1"/>
              <a:t>Iwant</a:t>
            </a:r>
            <a:r>
              <a:rPr lang="en-US" dirty="0"/>
              <a:t> to do </a:t>
            </a:r>
            <a:r>
              <a:rPr lang="en-US" dirty="0" err="1"/>
              <a:t>next.You're</a:t>
            </a:r>
            <a:r>
              <a:rPr lang="en-US" dirty="0"/>
              <a:t> going to get a chance to explore all of </a:t>
            </a:r>
            <a:r>
              <a:rPr lang="en-US" dirty="0" err="1"/>
              <a:t>these,but</a:t>
            </a:r>
            <a:r>
              <a:rPr lang="en-US" dirty="0"/>
              <a:t> these make sense because they're simple </a:t>
            </a:r>
            <a:r>
              <a:rPr lang="en-US" dirty="0" err="1"/>
              <a:t>arithmeticthings</a:t>
            </a:r>
            <a:r>
              <a:rPr lang="en-US" dirty="0"/>
              <a:t> other than that double equal sign-- </a:t>
            </a:r>
            <a:r>
              <a:rPr lang="en-US" dirty="0" err="1"/>
              <a:t>whichas</a:t>
            </a:r>
            <a:r>
              <a:rPr lang="en-US" dirty="0"/>
              <a:t> I said, is there because equal is already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88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14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we use </a:t>
            </a:r>
            <a:r>
              <a:rPr lang="en-US" dirty="0" err="1"/>
              <a:t>these?Well</a:t>
            </a:r>
            <a:r>
              <a:rPr lang="en-US" dirty="0"/>
              <a:t>, here's a simple little </a:t>
            </a:r>
            <a:r>
              <a:rPr lang="en-US" dirty="0" err="1"/>
              <a:t>example.This</a:t>
            </a:r>
            <a:r>
              <a:rPr lang="en-US" dirty="0"/>
              <a:t> is actually a map of MIT.MIT students are always looking for free </a:t>
            </a:r>
            <a:r>
              <a:rPr lang="en-US" dirty="0" err="1"/>
              <a:t>food.So</a:t>
            </a:r>
            <a:r>
              <a:rPr lang="en-US" dirty="0"/>
              <a:t> imagine there's some food stored away somewhere at </a:t>
            </a:r>
            <a:r>
              <a:rPr lang="en-US" dirty="0" err="1"/>
              <a:t>MIT.And</a:t>
            </a:r>
            <a:r>
              <a:rPr lang="en-US" dirty="0"/>
              <a:t> I want to give instructions to a student to find </a:t>
            </a:r>
            <a:r>
              <a:rPr lang="en-US" dirty="0" err="1"/>
              <a:t>them.All</a:t>
            </a:r>
            <a:r>
              <a:rPr lang="en-US" dirty="0"/>
              <a:t> </a:t>
            </a:r>
            <a:r>
              <a:rPr lang="en-US" dirty="0" err="1"/>
              <a:t>right.This</a:t>
            </a:r>
            <a:r>
              <a:rPr lang="en-US" dirty="0"/>
              <a:t> is a complicated map, but we </a:t>
            </a:r>
            <a:r>
              <a:rPr lang="en-US" dirty="0" err="1"/>
              <a:t>coulduse</a:t>
            </a:r>
            <a:r>
              <a:rPr lang="en-US" dirty="0"/>
              <a:t> a simpler version of </a:t>
            </a:r>
            <a:r>
              <a:rPr lang="en-US" dirty="0" err="1"/>
              <a:t>it.I've</a:t>
            </a:r>
            <a:r>
              <a:rPr lang="en-US" dirty="0"/>
              <a:t> got my </a:t>
            </a:r>
            <a:r>
              <a:rPr lang="en-US" dirty="0" err="1"/>
              <a:t>student.So</a:t>
            </a:r>
            <a:r>
              <a:rPr lang="en-US" dirty="0"/>
              <a:t> over here with his backpack ready </a:t>
            </a:r>
            <a:r>
              <a:rPr lang="en-US" dirty="0" err="1"/>
              <a:t>tofind</a:t>
            </a:r>
            <a:r>
              <a:rPr lang="en-US" dirty="0"/>
              <a:t> that free food, which is a way over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think about how would </a:t>
            </a:r>
            <a:r>
              <a:rPr lang="en-US" dirty="0" err="1"/>
              <a:t>Iinstruct</a:t>
            </a:r>
            <a:r>
              <a:rPr lang="en-US" dirty="0"/>
              <a:t> Michael to get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would the test be that I might want to use?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might say, if you can go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going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you get to the right and it's blocked,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and go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both the right and the front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blocked, in which case go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all of them are blocked, in which case backtrack.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Won't be perfect, I could still get stuck.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will work pretty well to get my way through a maze.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I've just described are four simple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me think about how I would instruct some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to solve a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trying to find the delicious pizza for an open minded pizza enthusiast.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yeah, I need one more thing,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to test when I found the food to know when to stop.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those ideas, I can put together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72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those ideas, I can put 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kind of actually more reasonable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interesting rather program called a branching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would say, in that case of the maze,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forward unless a test's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test might be moving to the right is blocked.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blocked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do one thing-- keep moving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 is a block to the right, I'm going to move ahead.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branching program then simply consists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a test, something that's going to return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Boolean true or </a:t>
            </a:r>
            <a:r>
              <a:rPr lang="en-US" dirty="0" err="1"/>
              <a:t>false.If</a:t>
            </a:r>
            <a:r>
              <a:rPr lang="en-US" dirty="0"/>
              <a:t> the test is true, it's going to have some code that </a:t>
            </a:r>
            <a:r>
              <a:rPr lang="en-US" dirty="0" err="1"/>
              <a:t>tellsme</a:t>
            </a:r>
            <a:r>
              <a:rPr lang="en-US" dirty="0"/>
              <a:t> what to do in that </a:t>
            </a:r>
            <a:r>
              <a:rPr lang="en-US" dirty="0" err="1"/>
              <a:t>case.On</a:t>
            </a:r>
            <a:r>
              <a:rPr lang="en-US" dirty="0"/>
              <a:t> the other hand, if the test is </a:t>
            </a:r>
            <a:r>
              <a:rPr lang="en-US" dirty="0" err="1"/>
              <a:t>falseit's</a:t>
            </a:r>
            <a:r>
              <a:rPr lang="en-US" dirty="0"/>
              <a:t> going to have some code to tell </a:t>
            </a:r>
            <a:r>
              <a:rPr lang="en-US" dirty="0" err="1"/>
              <a:t>mewhat</a:t>
            </a:r>
            <a:r>
              <a:rPr lang="en-US" dirty="0"/>
              <a:t> to do in that </a:t>
            </a:r>
            <a:r>
              <a:rPr lang="en-US" dirty="0" err="1"/>
              <a:t>case.And</a:t>
            </a:r>
            <a:r>
              <a:rPr lang="en-US" dirty="0"/>
              <a:t> in either case, once I'm done with those pieces of </a:t>
            </a:r>
            <a:r>
              <a:rPr lang="en-US" dirty="0" err="1"/>
              <a:t>codeI</a:t>
            </a:r>
            <a:r>
              <a:rPr lang="en-US" dirty="0"/>
              <a:t> can pick up the rest of the </a:t>
            </a:r>
            <a:r>
              <a:rPr lang="en-US" dirty="0" err="1"/>
              <a:t>computation.You</a:t>
            </a:r>
            <a:r>
              <a:rPr lang="en-US" dirty="0"/>
              <a:t> can see why it's called a branching </a:t>
            </a:r>
            <a:r>
              <a:rPr lang="en-US" dirty="0" err="1"/>
              <a:t>program,it</a:t>
            </a:r>
            <a:r>
              <a:rPr lang="en-US" dirty="0"/>
              <a:t> takes one of two branches based on that </a:t>
            </a:r>
            <a:r>
              <a:rPr lang="en-US" dirty="0" err="1"/>
              <a:t>test.In</a:t>
            </a:r>
            <a:r>
              <a:rPr lang="en-US" dirty="0"/>
              <a:t> Python, we don't necessarily have to have the false </a:t>
            </a:r>
            <a:r>
              <a:rPr lang="en-US" dirty="0" err="1"/>
              <a:t>block.We</a:t>
            </a:r>
            <a:r>
              <a:rPr lang="en-US" dirty="0"/>
              <a:t> have to have the true </a:t>
            </a:r>
            <a:r>
              <a:rPr lang="en-US" dirty="0" err="1"/>
              <a:t>block.If</a:t>
            </a:r>
            <a:r>
              <a:rPr lang="en-US" dirty="0"/>
              <a:t> this is true, there should be something I would </a:t>
            </a:r>
            <a:r>
              <a:rPr lang="en-US" dirty="0" err="1"/>
              <a:t>do.But</a:t>
            </a:r>
            <a:r>
              <a:rPr lang="en-US" dirty="0"/>
              <a:t> if it's not always the case that </a:t>
            </a:r>
            <a:r>
              <a:rPr lang="en-US" dirty="0" err="1"/>
              <a:t>Iwant</a:t>
            </a:r>
            <a:r>
              <a:rPr lang="en-US" dirty="0"/>
              <a:t> to do something even when it's not true, I can skip </a:t>
            </a:r>
            <a:r>
              <a:rPr lang="en-US" dirty="0" err="1"/>
              <a:t>that.With</a:t>
            </a:r>
            <a:r>
              <a:rPr lang="en-US" dirty="0"/>
              <a:t> that in mind, I can start </a:t>
            </a:r>
            <a:r>
              <a:rPr lang="en-US" dirty="0" err="1"/>
              <a:t>nowbuilding</a:t>
            </a:r>
            <a:r>
              <a:rPr lang="en-US" dirty="0"/>
              <a:t> a little bit more interesting </a:t>
            </a:r>
            <a:r>
              <a:rPr lang="en-US" dirty="0" err="1"/>
              <a:t>programs.And</a:t>
            </a:r>
            <a:r>
              <a:rPr lang="en-US" dirty="0"/>
              <a:t> so here's a simple example.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1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first case of a branching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an if-statement, that's a special symbol.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treated differently and when the Python evaluator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sees this it says, given that's an </a:t>
            </a:r>
            <a:r>
              <a:rPr lang="en-US" dirty="0" err="1"/>
              <a:t>if,I'm</a:t>
            </a:r>
            <a:r>
              <a:rPr lang="en-US" dirty="0"/>
              <a:t> going to evaluate this expression,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return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the remainder of x divided by 2 is equal to 0--notice the double equal sign there, if it's equal to 0,if that is true, then I want to execute this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print out a blank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print out the word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true, I need to tell it what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use the special symbol else for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often called if-else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again, I've got a block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it's going to print out a blank line and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word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either case, when I'm done with all of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down to the rest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just going to print out a simple thing that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done with this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type this in and run it, I invite you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 want you to see here is a couple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if-else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said in a branch there should be three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can see them, there's the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the first block, that's the true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there's the false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how did I know?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rather, how did Python know those are the blocks?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this indentation right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fact that those lines of code are important, because it tells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an entire block of code and when I get done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pick back up the rest of the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more importantly, when I get done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where the rest of the code picks 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simple example of a branching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I've got those pieces, I can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08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284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Comparison Operators on </a:t>
            </a:r>
          </a:p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int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and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float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equality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test,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equals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inequality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test,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not equal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231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211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E30A-B046-4FB7-8C1A-C9CE8F56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52" y="959029"/>
            <a:ext cx="44386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4B8CE-8DD4-474F-98AA-A1D48402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2015325"/>
            <a:ext cx="428624" cy="285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47130-7D46-4202-AB3E-840B02C5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495549"/>
            <a:ext cx="428624" cy="28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873BF-3CCC-4F17-9741-EAC05F919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367875"/>
            <a:ext cx="428624" cy="28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3DFCA-02A1-460A-82CB-F8EC22CC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1205024"/>
            <a:ext cx="428624" cy="285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137A1-C0BE-4263-BD3C-BCEAB3326FAA}"/>
              </a:ext>
            </a:extLst>
          </p:cNvPr>
          <p:cNvSpPr txBox="1"/>
          <p:nvPr/>
        </p:nvSpPr>
        <p:spPr>
          <a:xfrm>
            <a:off x="286030" y="3708004"/>
            <a:ext cx="3085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clear, go right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blocked, go forward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and front blocked, go left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right, front, left blocked, go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5A2EE-E017-4E29-88C8-55D08B6B217B}"/>
              </a:ext>
            </a:extLst>
          </p:cNvPr>
          <p:cNvSpPr txBox="1"/>
          <p:nvPr/>
        </p:nvSpPr>
        <p:spPr>
          <a:xfrm>
            <a:off x="240362" y="3236837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Nixie One"/>
              </a:rPr>
              <a:t>Instructions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277D5D-2BAC-4046-AE3D-45AC926127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5037" y="2006700"/>
            <a:ext cx="461760" cy="461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F9B485-09A5-4A38-8A73-6F34003338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440" y="2327948"/>
            <a:ext cx="799725" cy="7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442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Branching Programs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674659" y="1707006"/>
            <a:ext cx="42021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simplest branching statement is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conditional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test (expression that evaluates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)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An optional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39F5C-5376-4BEA-80AD-45349883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75" y="1857374"/>
            <a:ext cx="2227287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and integer: 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‘Even’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‘Odd’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‘Done with conditional’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53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8366</TotalTime>
  <Words>1986</Words>
  <Application>Microsoft Office PowerPoint</Application>
  <PresentationFormat>On-screen Show (16:9)</PresentationFormat>
  <Paragraphs>155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Neue</vt:lpstr>
      <vt:lpstr>Courier New</vt:lpstr>
      <vt:lpstr>Muli</vt:lpstr>
      <vt:lpstr>Nixie One</vt:lpstr>
      <vt:lpstr>Arial</vt:lpstr>
      <vt:lpstr>Imogen template</vt:lpstr>
      <vt:lpstr>Intro to Python: Lesson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74</cp:revision>
  <dcterms:modified xsi:type="dcterms:W3CDTF">2020-10-22T16:58:44Z</dcterms:modified>
</cp:coreProperties>
</file>