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304" r:id="rId3"/>
    <p:sldId id="320" r:id="rId4"/>
    <p:sldId id="314" r:id="rId5"/>
    <p:sldId id="280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Nixie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0"/>
    <a:srgbClr val="246B9C"/>
    <a:srgbClr val="153F5B"/>
    <a:srgbClr val="0E293C"/>
    <a:srgbClr val="2C9DDE"/>
    <a:srgbClr val="499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F8285-59D2-4248-A068-63202AD410E0}" v="3" dt="2020-10-22T04:22:46.019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AA6F8285-59D2-4248-A068-63202AD410E0}"/>
    <pc:docChg chg="undo custSel addSld delSld modSld">
      <pc:chgData name="Brandon Hoffman" userId="b3ee02141e2b4ef5" providerId="LiveId" clId="{AA6F8285-59D2-4248-A068-63202AD410E0}" dt="2020-10-22T05:07:04.452" v="1334" actId="20577"/>
      <pc:docMkLst>
        <pc:docMk/>
      </pc:docMkLst>
      <pc:sldChg chg="modSp mod">
        <pc:chgData name="Brandon Hoffman" userId="b3ee02141e2b4ef5" providerId="LiveId" clId="{AA6F8285-59D2-4248-A068-63202AD410E0}" dt="2020-10-22T05:07:04.452" v="1334" actId="20577"/>
        <pc:sldMkLst>
          <pc:docMk/>
          <pc:sldMk cId="0" sldId="256"/>
        </pc:sldMkLst>
        <pc:spChg chg="mod">
          <ac:chgData name="Brandon Hoffman" userId="b3ee02141e2b4ef5" providerId="LiveId" clId="{AA6F8285-59D2-4248-A068-63202AD410E0}" dt="2020-10-22T05:07:04.452" v="1334" actId="20577"/>
          <ac:spMkLst>
            <pc:docMk/>
            <pc:sldMk cId="0" sldId="256"/>
            <ac:spMk id="337" creationId="{00000000-0000-0000-0000-000000000000}"/>
          </ac:spMkLst>
        </pc:spChg>
      </pc:sldChg>
      <pc:sldChg chg="addSp delSp modSp mod modNotesTx">
        <pc:chgData name="Brandon Hoffman" userId="b3ee02141e2b4ef5" providerId="LiveId" clId="{AA6F8285-59D2-4248-A068-63202AD410E0}" dt="2020-10-22T04:06:24.638" v="179" actId="22"/>
        <pc:sldMkLst>
          <pc:docMk/>
          <pc:sldMk cId="1358657504" sldId="304"/>
        </pc:sldMkLst>
        <pc:spChg chg="mod">
          <ac:chgData name="Brandon Hoffman" userId="b3ee02141e2b4ef5" providerId="LiveId" clId="{AA6F8285-59D2-4248-A068-63202AD410E0}" dt="2020-10-22T04:04:00.952" v="147" actId="113"/>
          <ac:spMkLst>
            <pc:docMk/>
            <pc:sldMk cId="1358657504" sldId="304"/>
            <ac:spMk id="4" creationId="{F2D98915-2730-44C5-A61F-55A36F7CB933}"/>
          </ac:spMkLst>
        </pc:spChg>
        <pc:spChg chg="add del">
          <ac:chgData name="Brandon Hoffman" userId="b3ee02141e2b4ef5" providerId="LiveId" clId="{AA6F8285-59D2-4248-A068-63202AD410E0}" dt="2020-10-22T04:06:24.638" v="179" actId="22"/>
          <ac:spMkLst>
            <pc:docMk/>
            <pc:sldMk cId="1358657504" sldId="304"/>
            <ac:spMk id="6" creationId="{E52CBFF0-EA34-4AA5-8947-B36B4908B86C}"/>
          </ac:spMkLst>
        </pc:spChg>
        <pc:spChg chg="mod">
          <ac:chgData name="Brandon Hoffman" userId="b3ee02141e2b4ef5" providerId="LiveId" clId="{AA6F8285-59D2-4248-A068-63202AD410E0}" dt="2020-10-22T04:02:25.824" v="4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addSp delSp modSp add mod modNotesTx">
        <pc:chgData name="Brandon Hoffman" userId="b3ee02141e2b4ef5" providerId="LiveId" clId="{AA6F8285-59D2-4248-A068-63202AD410E0}" dt="2020-10-22T05:03:44.778" v="1330" actId="20577"/>
        <pc:sldMkLst>
          <pc:docMk/>
          <pc:sldMk cId="2266037910" sldId="314"/>
        </pc:sldMkLst>
        <pc:spChg chg="add mod">
          <ac:chgData name="Brandon Hoffman" userId="b3ee02141e2b4ef5" providerId="LiveId" clId="{AA6F8285-59D2-4248-A068-63202AD410E0}" dt="2020-10-22T04:59:03.078" v="1225" actId="20577"/>
          <ac:spMkLst>
            <pc:docMk/>
            <pc:sldMk cId="2266037910" sldId="314"/>
            <ac:spMk id="2" creationId="{8CCAF183-5B91-4A59-887B-A37DE87505C7}"/>
          </ac:spMkLst>
        </pc:spChg>
        <pc:spChg chg="del">
          <ac:chgData name="Brandon Hoffman" userId="b3ee02141e2b4ef5" providerId="LiveId" clId="{AA6F8285-59D2-4248-A068-63202AD410E0}" dt="2020-10-22T04:24:10.069" v="702" actId="478"/>
          <ac:spMkLst>
            <pc:docMk/>
            <pc:sldMk cId="2266037910" sldId="314"/>
            <ac:spMk id="3" creationId="{00000000-0000-0000-0000-000000000000}"/>
          </ac:spMkLst>
        </pc:spChg>
        <pc:spChg chg="mod ord">
          <ac:chgData name="Brandon Hoffman" userId="b3ee02141e2b4ef5" providerId="LiveId" clId="{AA6F8285-59D2-4248-A068-63202AD410E0}" dt="2020-10-22T04:33:14.918" v="1163" actId="20577"/>
          <ac:spMkLst>
            <pc:docMk/>
            <pc:sldMk cId="2266037910" sldId="314"/>
            <ac:spMk id="4" creationId="{F2D98915-2730-44C5-A61F-55A36F7CB933}"/>
          </ac:spMkLst>
        </pc:spChg>
        <pc:spChg chg="del">
          <ac:chgData name="Brandon Hoffman" userId="b3ee02141e2b4ef5" providerId="LiveId" clId="{AA6F8285-59D2-4248-A068-63202AD410E0}" dt="2020-10-22T04:25:20.881" v="744" actId="478"/>
          <ac:spMkLst>
            <pc:docMk/>
            <pc:sldMk cId="2266037910" sldId="314"/>
            <ac:spMk id="5" creationId="{00000000-0000-0000-0000-000000000000}"/>
          </ac:spMkLst>
        </pc:spChg>
        <pc:spChg chg="add del mod">
          <ac:chgData name="Brandon Hoffman" userId="b3ee02141e2b4ef5" providerId="LiveId" clId="{AA6F8285-59D2-4248-A068-63202AD410E0}" dt="2020-10-22T04:32:19.921" v="1081" actId="1036"/>
          <ac:spMkLst>
            <pc:docMk/>
            <pc:sldMk cId="2266037910" sldId="314"/>
            <ac:spMk id="6" creationId="{00000000-0000-0000-0000-000000000000}"/>
          </ac:spMkLst>
        </pc:spChg>
        <pc:spChg chg="mod">
          <ac:chgData name="Brandon Hoffman" userId="b3ee02141e2b4ef5" providerId="LiveId" clId="{AA6F8285-59D2-4248-A068-63202AD410E0}" dt="2020-10-22T04:23:14.065" v="669" actId="20577"/>
          <ac:spMkLst>
            <pc:docMk/>
            <pc:sldMk cId="2266037910" sldId="314"/>
            <ac:spMk id="7" creationId="{3B9CCF0A-B6AC-4E3E-9AE0-0E6C02D98C1E}"/>
          </ac:spMkLst>
        </pc:spChg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907791205" sldId="317"/>
        </pc:sldMkLst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213926981" sldId="318"/>
        </pc:sldMkLst>
      </pc:sldChg>
      <pc:sldChg chg="del">
        <pc:chgData name="Brandon Hoffman" userId="b3ee02141e2b4ef5" providerId="LiveId" clId="{AA6F8285-59D2-4248-A068-63202AD410E0}" dt="2020-10-22T05:06:57.887" v="1331" actId="47"/>
        <pc:sldMkLst>
          <pc:docMk/>
          <pc:sldMk cId="3430568898" sldId="319"/>
        </pc:sldMkLst>
      </pc:sldChg>
      <pc:sldChg chg="modSp add mod modNotesTx">
        <pc:chgData name="Brandon Hoffman" userId="b3ee02141e2b4ef5" providerId="LiveId" clId="{AA6F8285-59D2-4248-A068-63202AD410E0}" dt="2020-10-22T04:27:17.152" v="778" actId="2711"/>
        <pc:sldMkLst>
          <pc:docMk/>
          <pc:sldMk cId="164460528" sldId="320"/>
        </pc:sldMkLst>
        <pc:spChg chg="mod">
          <ac:chgData name="Brandon Hoffman" userId="b3ee02141e2b4ef5" providerId="LiveId" clId="{AA6F8285-59D2-4248-A068-63202AD410E0}" dt="2020-10-22T04:27:17.152" v="778" actId="2711"/>
          <ac:spMkLst>
            <pc:docMk/>
            <pc:sldMk cId="164460528" sldId="320"/>
            <ac:spMk id="4" creationId="{F2D98915-2730-44C5-A61F-55A36F7CB933}"/>
          </ac:spMkLst>
        </pc:spChg>
        <pc:spChg chg="mod">
          <ac:chgData name="Brandon Hoffman" userId="b3ee02141e2b4ef5" providerId="LiveId" clId="{AA6F8285-59D2-4248-A068-63202AD410E0}" dt="2020-10-22T04:06:32.589" v="187" actId="20577"/>
          <ac:spMkLst>
            <pc:docMk/>
            <pc:sldMk cId="164460528" sldId="320"/>
            <ac:spMk id="7" creationId="{3B9CCF0A-B6AC-4E3E-9AE0-0E6C02D98C1E}"/>
          </ac:spMkLst>
        </pc:spChg>
      </pc:sldChg>
      <pc:sldChg chg="modSp add del mod">
        <pc:chgData name="Brandon Hoffman" userId="b3ee02141e2b4ef5" providerId="LiveId" clId="{AA6F8285-59D2-4248-A068-63202AD410E0}" dt="2020-10-22T04:23:22.676" v="670" actId="47"/>
        <pc:sldMkLst>
          <pc:docMk/>
          <pc:sldMk cId="783192356" sldId="321"/>
        </pc:sldMkLst>
        <pc:spChg chg="mod">
          <ac:chgData name="Brandon Hoffman" userId="b3ee02141e2b4ef5" providerId="LiveId" clId="{AA6F8285-59D2-4248-A068-63202AD410E0}" dt="2020-10-22T04:21:54.346" v="661" actId="20577"/>
          <ac:spMkLst>
            <pc:docMk/>
            <pc:sldMk cId="783192356" sldId="321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far, we’ve mostly just been playing with numbers –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numbers but basically just with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want to add in one more type of object.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</a:t>
            </a:r>
            <a:r>
              <a:rPr lang="en-US" dirty="0" err="1"/>
              <a:t>ints</a:t>
            </a:r>
            <a:r>
              <a:rPr lang="en-US" dirty="0"/>
              <a:t>, we've seen floats,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bools, which are ways of getting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out of tests.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thing we're going to add in is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see a few others as we go along,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strings are going to be valuable to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what's a string?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string is simply a sequence of characters-- letters,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be spaces, could actually be sequences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characters put together into words,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together into sentences.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those are all contained within either double quotation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marks or single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show you some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some on my slide, but let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show you some examples with my screen.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**DEMONSTRATE**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give the name hi to the string H-E-L-L-O space T-H-E-R-E double quote.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quotes on either end say treat this entire sequence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literally a sequence of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ask for the value of hi,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prints it back out,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single quote around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said, we can either use double quotes or single quotes.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Why?Partly</a:t>
            </a:r>
            <a:r>
              <a:rPr lang="en-US" dirty="0"/>
              <a:t> historical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.One would really work, but a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double quotes are handy is if I actually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use an apostrophe somewhere in a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from Python's perspective,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apostrophe looks like an end of a quote.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for example, if I want to say foo is this isn't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that the single quote does not get interpreted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end of a quote.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can put out the value of foo.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I've got strings, I can put them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for example, I could say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name the value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certainly print out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its value?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could also put things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next expression looks a little unusual.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 is hi plus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when I print out greet It puts the two things together-- hi there and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things going on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is-- whoa, little funky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think about adding strings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just as we can add numbers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strings have a natural way of getting combined.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this case, it's to concatenate them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literally take the first string, glue the second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onto the end, that creates a new string, and I can print it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if you look at my computer monitor,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didn't quite do what I wanted.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said hello </a:t>
            </a:r>
            <a:r>
              <a:rPr lang="en-US" dirty="0" err="1"/>
              <a:t>Theric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no idea who </a:t>
            </a:r>
            <a:r>
              <a:rPr lang="en-US" dirty="0" err="1"/>
              <a:t>Theric</a:t>
            </a:r>
            <a:r>
              <a:rPr lang="en-US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I'd really like to have it say hello there, 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get that by adding in a little blank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if I type in greeting as hi plus a space plus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value of greeting is what I wanted-- hello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Really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concatenation, just as with numbers,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have multiple things in a row.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concatenate multiple things together as I did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say when we talk about using addition this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the way, is we say we have overloaded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had addition apply not only to numbers but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yeah.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talked about that earlier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 when I said in the first lecture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the type of an argument, the type of an object,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would tell an operation some important information?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it does that because it's telling addition,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two things are strings, concatenate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also telling addition, if I give you two numbers,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add them together using straightforward arithmetic.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use addition in multiple 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let the type of the object define what's going to happen.</a:t>
            </a:r>
          </a:p>
        </p:txBody>
      </p:sp>
    </p:spTree>
    <p:extLst>
      <p:ext uri="{BB962C8B-B14F-4D97-AF65-F5344CB8AC3E}">
        <p14:creationId xmlns:p14="http://schemas.microsoft.com/office/powerpoint/2010/main" val="362602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I have strings, I need operations on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seen the first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do concatenation, but we can do some other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particular, we can do successive concatenation.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type three times the string Eric, I get an echo.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versions of Eric are stitched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successively concatenate things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kind of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again, notice I'm overloading multiplication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saying multiplication of a number times a string is simply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saying give me three versions or n versions,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 many versions of that string put 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ask for the length of a string, and that makes sense.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how many characters there are in that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will include, by the way, counting spaces. Type out (‘hi there’)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length of hi there includes the space,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characters.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me how many literal elements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inside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Strings have things inside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They're the first version of a non-scalar object,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I can get out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one of the ways I can do it is say I can index into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take the string, Eric, and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 to get out the first element in square brackets,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give me the first element, and it gives me ‘r’.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a minute.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not the first element.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element's ‘e’.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Eh, in Python we have chosen to decide to 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starting at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if I want to get the zeroth element of Eric,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would say give me the zeroth element, and there it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already bound name to be Eric so notice, by the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ask for the zeroth element of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the zeroth element of the value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name, which pulls back out the e, exactly what I wanted.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try and index beyond the length minus 1 of a string,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get an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because I start at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even though this is of length 4, if I take the string Eric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ask what's the fourth element?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gives me an error, something called an index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you tried to go too far outside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 about strings.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certainly get a single element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want to get a chunk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 can slice a string apart by giving it a some-what-funky looking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take Eric and, again, in those square braces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give it a starting point, which is 1, and a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an ending point, in this case 3,and it gives me the first and second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string, r and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choose to say everything starting at the beginning,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use that as a 0, but I can also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that by saying give Eric with nothing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the colon and just 3, and it gives me all the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 to but not including the element number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similarly, I could do it by saying take Eric,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 it 1, but nothing after the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all the elements starting at element number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I just want to make a copy of the whole thing,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open square brace colon close square brace,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gives me literally a copy-- not the original--but a copy of this entire string.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58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IV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406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Types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Variables and expressions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– </a:t>
            </a:r>
            <a:r>
              <a:rPr lang="en-US" sz="1800" b="1" dirty="0" err="1">
                <a:solidFill>
                  <a:srgbClr val="C6DAEC"/>
                </a:solidFill>
                <a:latin typeface="Muli"/>
              </a:rPr>
              <a:t>NEWish</a:t>
            </a:r>
            <a:endParaRPr lang="en-US" sz="1800" b="1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… and others we will see later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1689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Strings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Letters, special characters, spaces, digits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Enclose in quotation marks or single quotes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there”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Greetings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‘hello’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Concatenate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strings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“eric”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hi + 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 = hi +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“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6446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35506"/>
            <a:ext cx="68422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‘ab’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‘cd’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i"/>
              </a:rPr>
              <a:t>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concatenation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Muli"/>
              </a:rPr>
              <a:t>  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successive concatenation</a:t>
            </a:r>
          </a:p>
          <a:p>
            <a:pPr>
              <a:buClr>
                <a:schemeClr val="accent4"/>
              </a:buClr>
            </a:pP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the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length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indexing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</a:t>
            </a: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accent2"/>
              </a:solidFill>
              <a:latin typeface="Muli" panose="020B0604020202020204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‘eric’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b="1" dirty="0">
                <a:solidFill>
                  <a:schemeClr val="accent2"/>
                </a:solidFill>
                <a:latin typeface="Muli" panose="020B0604020202020204" charset="0"/>
                <a:cs typeface="Courier New" panose="02070309020205020404" pitchFamily="49" charset="0"/>
              </a:rPr>
              <a:t>slicing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→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07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>
                <a:solidFill>
                  <a:srgbClr val="19BBD5"/>
                </a:solidFill>
                <a:latin typeface="Nixie One"/>
                <a:sym typeface="Nixie One"/>
              </a:rPr>
              <a:t>Operators on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28" y="3628451"/>
            <a:ext cx="29527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Extracts sequence starting at first index, and ending before second index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no value before: … start at 0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no value after : … end at length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If just : … make a copy of entire sequence</a:t>
            </a:r>
          </a:p>
          <a:p>
            <a:endParaRPr lang="en-US" dirty="0">
              <a:solidFill>
                <a:schemeClr val="accent2"/>
              </a:solidFill>
              <a:latin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AF183-5B91-4A59-887B-A37DE87505C7}"/>
              </a:ext>
            </a:extLst>
          </p:cNvPr>
          <p:cNvSpPr txBox="1"/>
          <p:nvPr/>
        </p:nvSpPr>
        <p:spPr>
          <a:xfrm>
            <a:off x="4959728" y="2728598"/>
            <a:ext cx="2752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Begins with index 0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Muli"/>
              </a:rPr>
              <a:t>Attempting to index beyond (length -1) is an error</a:t>
            </a:r>
          </a:p>
          <a:p>
            <a:endParaRPr lang="en-US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26603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1617</Words>
  <Application>Microsoft Office PowerPoint</Application>
  <PresentationFormat>On-screen Show (16:9)</PresentationFormat>
  <Paragraphs>201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Nixie One</vt:lpstr>
      <vt:lpstr>Arial</vt:lpstr>
      <vt:lpstr>Muli</vt:lpstr>
      <vt:lpstr>Courier New</vt:lpstr>
      <vt:lpstr>Helvetica Neue</vt:lpstr>
      <vt:lpstr>Imogen template</vt:lpstr>
      <vt:lpstr>Intro to Python: Lesson IV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73</cp:revision>
  <dcterms:modified xsi:type="dcterms:W3CDTF">2020-10-22T05:07:11Z</dcterms:modified>
</cp:coreProperties>
</file>