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304" r:id="rId3"/>
    <p:sldId id="367" r:id="rId4"/>
    <p:sldId id="368" r:id="rId5"/>
    <p:sldId id="369" r:id="rId6"/>
    <p:sldId id="370" r:id="rId7"/>
    <p:sldId id="371" r:id="rId8"/>
    <p:sldId id="372" r:id="rId9"/>
    <p:sldId id="346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Muli" panose="020B060402020202020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8A5"/>
    <a:srgbClr val="9DA7B0"/>
    <a:srgbClr val="246B9C"/>
    <a:srgbClr val="153F5B"/>
    <a:srgbClr val="0E293C"/>
    <a:srgbClr val="2C9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BE3E4-2846-40A2-B496-758BF030399D}" v="9" dt="2020-10-29T15:33:52.261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15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8F5BE3E4-2846-40A2-B496-758BF030399D}"/>
    <pc:docChg chg="undo custSel addSld delSld modSld sldOrd">
      <pc:chgData name="Brandon Hoffman" userId="b3ee02141e2b4ef5" providerId="LiveId" clId="{8F5BE3E4-2846-40A2-B496-758BF030399D}" dt="2020-10-29T15:46:09.553" v="1961" actId="20577"/>
      <pc:docMkLst>
        <pc:docMk/>
      </pc:docMkLst>
      <pc:sldChg chg="modSp mod modNotesTx">
        <pc:chgData name="Brandon Hoffman" userId="b3ee02141e2b4ef5" providerId="LiveId" clId="{8F5BE3E4-2846-40A2-B496-758BF030399D}" dt="2020-10-29T15:40:05.830" v="1834" actId="20577"/>
        <pc:sldMkLst>
          <pc:docMk/>
          <pc:sldMk cId="1358657504" sldId="304"/>
        </pc:sldMkLst>
        <pc:spChg chg="mod">
          <ac:chgData name="Brandon Hoffman" userId="b3ee02141e2b4ef5" providerId="LiveId" clId="{8F5BE3E4-2846-40A2-B496-758BF030399D}" dt="2020-10-29T15:11:00.585" v="305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09:47.808" v="16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1308048757" sldId="336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705490169" sldId="354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2764782896" sldId="355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3102362255" sldId="356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3991140655" sldId="357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1331553221" sldId="358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2690862008" sldId="359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3644141014" sldId="360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913555681" sldId="361"/>
        </pc:sldMkLst>
      </pc:sldChg>
      <pc:sldChg chg="del ord">
        <pc:chgData name="Brandon Hoffman" userId="b3ee02141e2b4ef5" providerId="LiveId" clId="{8F5BE3E4-2846-40A2-B496-758BF030399D}" dt="2020-10-29T15:34:10.189" v="1794" actId="47"/>
        <pc:sldMkLst>
          <pc:docMk/>
          <pc:sldMk cId="802827940" sldId="362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2388285096" sldId="363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1167792119" sldId="364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2637319733" sldId="365"/>
        </pc:sldMkLst>
      </pc:sldChg>
      <pc:sldChg chg="del">
        <pc:chgData name="Brandon Hoffman" userId="b3ee02141e2b4ef5" providerId="LiveId" clId="{8F5BE3E4-2846-40A2-B496-758BF030399D}" dt="2020-10-29T15:34:10.189" v="1794" actId="47"/>
        <pc:sldMkLst>
          <pc:docMk/>
          <pc:sldMk cId="968575771" sldId="366"/>
        </pc:sldMkLst>
      </pc:sldChg>
      <pc:sldChg chg="modSp add mod modNotesTx">
        <pc:chgData name="Brandon Hoffman" userId="b3ee02141e2b4ef5" providerId="LiveId" clId="{8F5BE3E4-2846-40A2-B496-758BF030399D}" dt="2020-10-29T15:35:59.822" v="1807" actId="20577"/>
        <pc:sldMkLst>
          <pc:docMk/>
          <pc:sldMk cId="1064872431" sldId="367"/>
        </pc:sldMkLst>
        <pc:spChg chg="mod">
          <ac:chgData name="Brandon Hoffman" userId="b3ee02141e2b4ef5" providerId="LiveId" clId="{8F5BE3E4-2846-40A2-B496-758BF030399D}" dt="2020-10-29T15:15:08.405" v="515" actId="108"/>
          <ac:spMkLst>
            <pc:docMk/>
            <pc:sldMk cId="1064872431" sldId="367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11:55.517" v="322" actId="20577"/>
          <ac:spMkLst>
            <pc:docMk/>
            <pc:sldMk cId="1064872431" sldId="367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8F5BE3E4-2846-40A2-B496-758BF030399D}" dt="2020-10-29T15:44:46.704" v="1951" actId="20577"/>
        <pc:sldMkLst>
          <pc:docMk/>
          <pc:sldMk cId="3004085942" sldId="368"/>
        </pc:sldMkLst>
        <pc:spChg chg="add del">
          <ac:chgData name="Brandon Hoffman" userId="b3ee02141e2b4ef5" providerId="LiveId" clId="{8F5BE3E4-2846-40A2-B496-758BF030399D}" dt="2020-10-29T15:16:04.181" v="532" actId="22"/>
          <ac:spMkLst>
            <pc:docMk/>
            <pc:sldMk cId="3004085942" sldId="368"/>
            <ac:spMk id="2" creationId="{A9408540-D584-423E-B8A7-B30CDE3042E7}"/>
          </ac:spMkLst>
        </pc:spChg>
        <pc:spChg chg="mod">
          <ac:chgData name="Brandon Hoffman" userId="b3ee02141e2b4ef5" providerId="LiveId" clId="{8F5BE3E4-2846-40A2-B496-758BF030399D}" dt="2020-10-29T15:20:48.681" v="777" actId="255"/>
          <ac:spMkLst>
            <pc:docMk/>
            <pc:sldMk cId="3004085942" sldId="368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15:46.587" v="530" actId="20577"/>
          <ac:spMkLst>
            <pc:docMk/>
            <pc:sldMk cId="3004085942" sldId="368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8F5BE3E4-2846-40A2-B496-758BF030399D}" dt="2020-10-29T15:45:29.074" v="1954" actId="20577"/>
        <pc:sldMkLst>
          <pc:docMk/>
          <pc:sldMk cId="1864267493" sldId="369"/>
        </pc:sldMkLst>
        <pc:spChg chg="mod">
          <ac:chgData name="Brandon Hoffman" userId="b3ee02141e2b4ef5" providerId="LiveId" clId="{8F5BE3E4-2846-40A2-B496-758BF030399D}" dt="2020-10-29T15:26:02.506" v="1186" actId="20577"/>
          <ac:spMkLst>
            <pc:docMk/>
            <pc:sldMk cId="1864267493" sldId="369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22:35.743" v="795" actId="20577"/>
          <ac:spMkLst>
            <pc:docMk/>
            <pc:sldMk cId="1864267493" sldId="369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8F5BE3E4-2846-40A2-B496-758BF030399D}" dt="2020-10-29T15:46:09.553" v="1961" actId="20577"/>
        <pc:sldMkLst>
          <pc:docMk/>
          <pc:sldMk cId="3854443614" sldId="370"/>
        </pc:sldMkLst>
        <pc:spChg chg="mod">
          <ac:chgData name="Brandon Hoffman" userId="b3ee02141e2b4ef5" providerId="LiveId" clId="{8F5BE3E4-2846-40A2-B496-758BF030399D}" dt="2020-10-29T15:29:54.558" v="1640" actId="207"/>
          <ac:spMkLst>
            <pc:docMk/>
            <pc:sldMk cId="3854443614" sldId="370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26:40.040" v="1192" actId="20577"/>
          <ac:spMkLst>
            <pc:docMk/>
            <pc:sldMk cId="3854443614" sldId="370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8F5BE3E4-2846-40A2-B496-758BF030399D}" dt="2020-10-29T15:43:35.984" v="1931" actId="20577"/>
        <pc:sldMkLst>
          <pc:docMk/>
          <pc:sldMk cId="2441765939" sldId="371"/>
        </pc:sldMkLst>
        <pc:spChg chg="mod">
          <ac:chgData name="Brandon Hoffman" userId="b3ee02141e2b4ef5" providerId="LiveId" clId="{8F5BE3E4-2846-40A2-B496-758BF030399D}" dt="2020-10-29T15:33:09.769" v="1790" actId="20577"/>
          <ac:spMkLst>
            <pc:docMk/>
            <pc:sldMk cId="2441765939" sldId="371"/>
            <ac:spMk id="4" creationId="{F2D98915-2730-44C5-A61F-55A36F7CB933}"/>
          </ac:spMkLst>
        </pc:spChg>
        <pc:spChg chg="mod">
          <ac:chgData name="Brandon Hoffman" userId="b3ee02141e2b4ef5" providerId="LiveId" clId="{8F5BE3E4-2846-40A2-B496-758BF030399D}" dt="2020-10-29T15:30:22.227" v="1650" actId="20577"/>
          <ac:spMkLst>
            <pc:docMk/>
            <pc:sldMk cId="2441765939" sldId="371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8F5BE3E4-2846-40A2-B496-758BF030399D}" dt="2020-10-29T15:44:03.633" v="1943" actId="20577"/>
        <pc:sldMkLst>
          <pc:docMk/>
          <pc:sldMk cId="3906066540" sldId="372"/>
        </pc:sldMkLst>
        <pc:spChg chg="mod">
          <ac:chgData name="Brandon Hoffman" userId="b3ee02141e2b4ef5" providerId="LiveId" clId="{8F5BE3E4-2846-40A2-B496-758BF030399D}" dt="2020-10-29T15:33:56.399" v="1793" actId="20577"/>
          <ac:spMkLst>
            <pc:docMk/>
            <pc:sldMk cId="3906066540" sldId="372"/>
            <ac:spMk id="4" creationId="{F2D98915-2730-44C5-A61F-55A36F7CB9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that we have the ability to create functions,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define our own functions, we’re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be able to start solving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really neat problems, including some of the 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just looked 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one of the things that's going to happen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that we're going to be able to create lots of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means that we need to think about how to handle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far we've assumed that all of our code is stored in one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cumbersome when I've got large collections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especially when I've got a collection of code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be used by different people in different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I'd like to be able to access it directly.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for that we're going to introduce something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use a lot.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called a module.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basically a module is a Python file that has something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.</a:t>
            </a:r>
            <a:r>
              <a:rPr lang="en-US" dirty="0" err="1"/>
              <a:t>py</a:t>
            </a:r>
            <a:r>
              <a:rPr lang="en-US" dirty="0"/>
              <a:t> extension to it that's a collection of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 of statements.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I've got that module I can use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need to talk briefly about how do you use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example, imagine I've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file called circle.py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Python file called circle and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got in it a couple of simple functions for dealing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properties of circles-- compute the area,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 the circumference.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Also put a definition of Pi inside of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saved that file away and now I want to use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I use it?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6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 I can import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either import it into the shell itself or I could import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in fact into some other file, because I want to use it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 usage here is if I can invoke the command import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circle, it goes and finds that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reads all of the statements, including the definitions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assignments inside that file, into in this case the shell.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inside of the shell I could redefine Pi to be 3.That's OK, because I’m working inside the shell.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print that out, and in that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3.But then I could print out the value of 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was defined in the module circle.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to do that I use this notation here of circle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dot followed by 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telling me in the module circle look up the value of 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will print out what I defined there-- 3.14159.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similarly I could call the function defined in circle.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the dot that says inside of the circle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function called area and call it on an argument 3and it prints out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same thing with circumference.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import things into my environment, whether again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shell or as we'll see later on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another environment or it's right inside of another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itself because I want to use it there.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32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don't want to refer to the functions and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their module.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don't want to use that slightly clunky circle.pi or circle.area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know that the names in that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collide with things I'm using directly,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inside the shell or inside of a new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in fact do a slightly different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which I say from a module, in this case circle,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everything.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everything is done by simply giving it a star.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will bring in all of the definitions, 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assignments, into that environment,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now I simply refer to them by their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have to put that extra circle dot in front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has the effect of creating bindings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within the current scope for all of the objects defined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within circle.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statements, as a consequence, within a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executed only the first time a module is imported.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want to redo something I have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recall that actual invocation.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that gives me a nice way to 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modularity of a higher scale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files as well as by functions.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99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leads to the last piece we’re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deal with today, which is we need a way to save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work for later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certainly have that if we do something inside of the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editor, but we also want to be able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inside of computations we're doing.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 operating system on a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its own way of handling files,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Python handles by providing an operating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independent way of accessing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a file handle.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way that is done is by using the special command open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giving it the name of a file and giving it a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particular case, open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open up a file handle, that is an access into a file,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</a:t>
            </a:r>
            <a:r>
              <a:rPr lang="en-US"/>
              <a:t>name example </a:t>
            </a:r>
            <a:r>
              <a:rPr lang="en-US" dirty="0"/>
              <a:t>and the W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that it's opened for writing.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be able to write into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I've bound that to a name so I can refer 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handle is the handle that gets into that file.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71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allows me then to use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example, I could write a little loop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to the user, type in a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,and I'll write it into that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again using name handle and the dot and then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little extra character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 string that just says do a carriage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start a new line after the end of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do it as many times as I want.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it was just going to be two times,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I'm doing is I'm writing directly into a file,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called kids, things that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inputting on the terminal.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imagine also doing computations and writing them away.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I'm done, I close the file handle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invoking the method 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 with name handle, because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one I set up </a:t>
            </a:r>
            <a:r>
              <a:rPr lang="en-US" dirty="0" err="1"/>
              <a:t>up</a:t>
            </a:r>
            <a:r>
              <a:rPr lang="en-US" dirty="0"/>
              <a:t> here, dot 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open close </a:t>
            </a:r>
            <a:r>
              <a:rPr lang="en-US" dirty="0" err="1"/>
              <a:t>paren</a:t>
            </a:r>
            <a:r>
              <a:rPr lang="en-US" dirty="0"/>
              <a:t> to say that it's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invoking of a function that closes up the file.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91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I can do the same 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 want to read from a file by giving it the special string 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this case I could read from that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just print out a set of things,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I'm done again close them off.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this gives you a little bit more power now.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it's part of that idea of modularity.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functions giving me modularity.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have collections of functions inside of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create files as I'm interacting with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use all of those ideas to really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complexity of the systems that I'm building.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62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VII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850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Modules and Files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 have assumed that all our code is stored in one file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This is cumbersome for large collections of code, or for code that should be used by many different other pieces of programming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module is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file that contains a collection of Python definitions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Example Module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The file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circle.py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contains: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* (radius**2)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2*pi*radius</a:t>
            </a:r>
          </a:p>
        </p:txBody>
      </p:sp>
    </p:spTree>
    <p:extLst>
      <p:ext uri="{BB962C8B-B14F-4D97-AF65-F5344CB8AC3E}">
        <p14:creationId xmlns:p14="http://schemas.microsoft.com/office/powerpoint/2010/main" val="106487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Example Module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Then we can import and use this module: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circle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circle.pi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circle.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circle.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circumference(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Results in the following being printed: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28.27431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18.849553999999998</a:t>
            </a:r>
          </a:p>
        </p:txBody>
      </p:sp>
    </p:spTree>
    <p:extLst>
      <p:ext uri="{BB962C8B-B14F-4D97-AF65-F5344CB8AC3E}">
        <p14:creationId xmlns:p14="http://schemas.microsoft.com/office/powerpoint/2010/main" val="30040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33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Other Importing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If we don’t want to refer to functions and variables by their module, and the names don’t collide with other bindings, then we can use: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circle import *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This has the effect of creating bindings within the current scope for all </a:t>
            </a:r>
            <a:r>
              <a:rPr lang="en-US" sz="1600" dirty="0" err="1">
                <a:solidFill>
                  <a:srgbClr val="C6DAEC"/>
                </a:solidFill>
                <a:latin typeface="Muli"/>
              </a:rPr>
              <a:t>objectes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defined within circle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Statements within a module are executed only the first time a module is imported</a:t>
            </a: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6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112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Files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We need a way to save our work for later use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Every operating system has its own way of handling files; Python provides an operating-system independent means to access files, using a file handle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‘example’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rgbClr val="C6DAEC"/>
                </a:solidFill>
                <a:latin typeface="Muli"/>
              </a:rPr>
              <a:t>Creates a file named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and returns file handle which we can name and thus reference. The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indicates that the file is to be opened for writing into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5444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028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Files: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‘example’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input(“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name: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+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‘\’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44176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028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Files: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‘example’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input(“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name: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+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‘\’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name_handle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6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0606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44066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1680</Words>
  <Application>Microsoft Office PowerPoint</Application>
  <PresentationFormat>On-screen Show (16:9)</PresentationFormat>
  <Paragraphs>206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Nixie One</vt:lpstr>
      <vt:lpstr>Muli</vt:lpstr>
      <vt:lpstr>Arial</vt:lpstr>
      <vt:lpstr>Courier New</vt:lpstr>
      <vt:lpstr>Helvetica Neue</vt:lpstr>
      <vt:lpstr>Imogen template</vt:lpstr>
      <vt:lpstr>Intro to Python: Lesson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77</cp:revision>
  <dcterms:modified xsi:type="dcterms:W3CDTF">2020-10-29T15:46:15Z</dcterms:modified>
</cp:coreProperties>
</file>