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304" r:id="rId3"/>
    <p:sldId id="323" r:id="rId4"/>
    <p:sldId id="324" r:id="rId5"/>
    <p:sldId id="325" r:id="rId6"/>
    <p:sldId id="329" r:id="rId7"/>
    <p:sldId id="326" r:id="rId8"/>
    <p:sldId id="327" r:id="rId9"/>
    <p:sldId id="331" r:id="rId10"/>
    <p:sldId id="330" r:id="rId11"/>
    <p:sldId id="332" r:id="rId12"/>
    <p:sldId id="333" r:id="rId13"/>
    <p:sldId id="280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Muli" panose="020B0604020202020204" charset="0"/>
      <p:regular r:id="rId20"/>
      <p:bold r:id="rId21"/>
      <p:italic r:id="rId22"/>
      <p:boldItalic r:id="rId23"/>
    </p:embeddedFont>
    <p:embeddedFont>
      <p:font typeface="Nixie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7B0"/>
    <a:srgbClr val="246B9C"/>
    <a:srgbClr val="153F5B"/>
    <a:srgbClr val="0E293C"/>
    <a:srgbClr val="2C9DDE"/>
    <a:srgbClr val="499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AAE3E-AED1-4B48-A1DD-E70612305A72}" v="48" dt="2020-10-23T05:35:05.074"/>
  </p1510:revLst>
</p1510:revInfo>
</file>

<file path=ppt/tableStyles.xml><?xml version="1.0" encoding="utf-8"?>
<a:tblStyleLst xmlns:a="http://schemas.openxmlformats.org/drawingml/2006/main" def="{1E15FE8C-0340-4FC9-95E5-D7002D07FC96}">
  <a:tblStyle styleId="{1E15FE8C-0340-4FC9-95E5-D7002D07F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66510" autoAdjust="0"/>
  </p:normalViewPr>
  <p:slideViewPr>
    <p:cSldViewPr snapToGrid="0">
      <p:cViewPr varScale="1">
        <p:scale>
          <a:sx n="100" d="100"/>
          <a:sy n="100" d="100"/>
        </p:scale>
        <p:origin x="1908" y="18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Hoffman" userId="b3ee02141e2b4ef5" providerId="LiveId" clId="{8FEAAE3E-AED1-4B48-A1DD-E70612305A72}"/>
    <pc:docChg chg="undo custSel addSld delSld modSld">
      <pc:chgData name="Brandon Hoffman" userId="b3ee02141e2b4ef5" providerId="LiveId" clId="{8FEAAE3E-AED1-4B48-A1DD-E70612305A72}" dt="2020-10-23T05:40:07.097" v="3882" actId="20577"/>
      <pc:docMkLst>
        <pc:docMk/>
      </pc:docMkLst>
      <pc:sldChg chg="modSp mod">
        <pc:chgData name="Brandon Hoffman" userId="b3ee02141e2b4ef5" providerId="LiveId" clId="{8FEAAE3E-AED1-4B48-A1DD-E70612305A72}" dt="2020-10-22T16:12:48.380" v="0" actId="20577"/>
        <pc:sldMkLst>
          <pc:docMk/>
          <pc:sldMk cId="0" sldId="256"/>
        </pc:sldMkLst>
        <pc:spChg chg="mod">
          <ac:chgData name="Brandon Hoffman" userId="b3ee02141e2b4ef5" providerId="LiveId" clId="{8FEAAE3E-AED1-4B48-A1DD-E70612305A72}" dt="2020-10-22T16:12:48.380" v="0" actId="20577"/>
          <ac:spMkLst>
            <pc:docMk/>
            <pc:sldMk cId="0" sldId="256"/>
            <ac:spMk id="337" creationId="{00000000-0000-0000-0000-000000000000}"/>
          </ac:spMkLst>
        </pc:spChg>
      </pc:sldChg>
      <pc:sldChg chg="modSp mod modNotesTx">
        <pc:chgData name="Brandon Hoffman" userId="b3ee02141e2b4ef5" providerId="LiveId" clId="{8FEAAE3E-AED1-4B48-A1DD-E70612305A72}" dt="2020-10-22T16:22:01.430" v="353"/>
        <pc:sldMkLst>
          <pc:docMk/>
          <pc:sldMk cId="1358657504" sldId="304"/>
        </pc:sldMkLst>
        <pc:spChg chg="mod">
          <ac:chgData name="Brandon Hoffman" userId="b3ee02141e2b4ef5" providerId="LiveId" clId="{8FEAAE3E-AED1-4B48-A1DD-E70612305A72}" dt="2020-10-22T16:17:04.943" v="237" actId="1036"/>
          <ac:spMkLst>
            <pc:docMk/>
            <pc:sldMk cId="1358657504" sldId="304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2T16:13:21.418" v="42" actId="255"/>
          <ac:spMkLst>
            <pc:docMk/>
            <pc:sldMk cId="1358657504" sldId="304"/>
            <ac:spMk id="7" creationId="{3B9CCF0A-B6AC-4E3E-9AE0-0E6C02D98C1E}"/>
          </ac:spMkLst>
        </pc:spChg>
      </pc:sldChg>
      <pc:sldChg chg="del">
        <pc:chgData name="Brandon Hoffman" userId="b3ee02141e2b4ef5" providerId="LiveId" clId="{8FEAAE3E-AED1-4B48-A1DD-E70612305A72}" dt="2020-10-22T16:58:42.121" v="1837" actId="47"/>
        <pc:sldMkLst>
          <pc:docMk/>
          <pc:sldMk cId="2266037910" sldId="314"/>
        </pc:sldMkLst>
      </pc:sldChg>
      <pc:sldChg chg="del">
        <pc:chgData name="Brandon Hoffman" userId="b3ee02141e2b4ef5" providerId="LiveId" clId="{8FEAAE3E-AED1-4B48-A1DD-E70612305A72}" dt="2020-10-22T16:58:42.121" v="1837" actId="47"/>
        <pc:sldMkLst>
          <pc:docMk/>
          <pc:sldMk cId="164460528" sldId="320"/>
        </pc:sldMkLst>
      </pc:sldChg>
      <pc:sldChg chg="del">
        <pc:chgData name="Brandon Hoffman" userId="b3ee02141e2b4ef5" providerId="LiveId" clId="{8FEAAE3E-AED1-4B48-A1DD-E70612305A72}" dt="2020-10-22T16:58:42.121" v="1837" actId="47"/>
        <pc:sldMkLst>
          <pc:docMk/>
          <pc:sldMk cId="416496216" sldId="321"/>
        </pc:sldMkLst>
      </pc:sldChg>
      <pc:sldChg chg="del">
        <pc:chgData name="Brandon Hoffman" userId="b3ee02141e2b4ef5" providerId="LiveId" clId="{8FEAAE3E-AED1-4B48-A1DD-E70612305A72}" dt="2020-10-22T16:58:42.121" v="1837" actId="47"/>
        <pc:sldMkLst>
          <pc:docMk/>
          <pc:sldMk cId="4284585419" sldId="322"/>
        </pc:sldMkLst>
      </pc:sldChg>
      <pc:sldChg chg="modSp add mod modNotesTx">
        <pc:chgData name="Brandon Hoffman" userId="b3ee02141e2b4ef5" providerId="LiveId" clId="{8FEAAE3E-AED1-4B48-A1DD-E70612305A72}" dt="2020-10-23T04:51:29.938" v="2645" actId="207"/>
        <pc:sldMkLst>
          <pc:docMk/>
          <pc:sldMk cId="523164140" sldId="323"/>
        </pc:sldMkLst>
        <pc:spChg chg="mod">
          <ac:chgData name="Brandon Hoffman" userId="b3ee02141e2b4ef5" providerId="LiveId" clId="{8FEAAE3E-AED1-4B48-A1DD-E70612305A72}" dt="2020-10-23T04:51:29.938" v="2645" actId="207"/>
          <ac:spMkLst>
            <pc:docMk/>
            <pc:sldMk cId="523164140" sldId="323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2T16:22:49.234" v="388" actId="255"/>
          <ac:spMkLst>
            <pc:docMk/>
            <pc:sldMk cId="523164140" sldId="323"/>
            <ac:spMk id="7" creationId="{3B9CCF0A-B6AC-4E3E-9AE0-0E6C02D98C1E}"/>
          </ac:spMkLst>
        </pc:spChg>
      </pc:sldChg>
      <pc:sldChg chg="add">
        <pc:chgData name="Brandon Hoffman" userId="b3ee02141e2b4ef5" providerId="LiveId" clId="{8FEAAE3E-AED1-4B48-A1DD-E70612305A72}" dt="2020-10-22T16:28:08.292" v="584"/>
        <pc:sldMkLst>
          <pc:docMk/>
          <pc:sldMk cId="921129322" sldId="324"/>
        </pc:sldMkLst>
      </pc:sldChg>
      <pc:sldChg chg="addSp delSp modSp add mod modNotesTx">
        <pc:chgData name="Brandon Hoffman" userId="b3ee02141e2b4ef5" providerId="LiveId" clId="{8FEAAE3E-AED1-4B48-A1DD-E70612305A72}" dt="2020-10-23T03:51:09.909" v="2370" actId="478"/>
        <pc:sldMkLst>
          <pc:docMk/>
          <pc:sldMk cId="2663688971" sldId="325"/>
        </pc:sldMkLst>
        <pc:spChg chg="del">
          <ac:chgData name="Brandon Hoffman" userId="b3ee02141e2b4ef5" providerId="LiveId" clId="{8FEAAE3E-AED1-4B48-A1DD-E70612305A72}" dt="2020-10-22T16:29:22.769" v="586" actId="478"/>
          <ac:spMkLst>
            <pc:docMk/>
            <pc:sldMk cId="2663688971" sldId="325"/>
            <ac:spMk id="4" creationId="{F2D98915-2730-44C5-A61F-55A36F7CB933}"/>
          </ac:spMkLst>
        </pc:spChg>
        <pc:spChg chg="add mod">
          <ac:chgData name="Brandon Hoffman" userId="b3ee02141e2b4ef5" providerId="LiveId" clId="{8FEAAE3E-AED1-4B48-A1DD-E70612305A72}" dt="2020-10-22T16:42:28.029" v="1117" actId="1037"/>
          <ac:spMkLst>
            <pc:docMk/>
            <pc:sldMk cId="2663688971" sldId="325"/>
            <ac:spMk id="15" creationId="{31A7EDFC-04DC-4F52-BFE6-F08AD897D6EC}"/>
          </ac:spMkLst>
        </pc:spChg>
        <pc:spChg chg="add mod">
          <ac:chgData name="Brandon Hoffman" userId="b3ee02141e2b4ef5" providerId="LiveId" clId="{8FEAAE3E-AED1-4B48-A1DD-E70612305A72}" dt="2020-10-22T16:42:12.281" v="1105" actId="1037"/>
          <ac:spMkLst>
            <pc:docMk/>
            <pc:sldMk cId="2663688971" sldId="325"/>
            <ac:spMk id="16" creationId="{0AAB3339-F572-471B-BC36-FB8D476C228D}"/>
          </ac:spMkLst>
        </pc:spChg>
        <pc:spChg chg="add del mod">
          <ac:chgData name="Brandon Hoffman" userId="b3ee02141e2b4ef5" providerId="LiveId" clId="{8FEAAE3E-AED1-4B48-A1DD-E70612305A72}" dt="2020-10-23T03:51:08.205" v="2369" actId="478"/>
          <ac:spMkLst>
            <pc:docMk/>
            <pc:sldMk cId="2663688971" sldId="325"/>
            <ac:spMk id="20" creationId="{067137A1-C0BE-4263-BD3C-BCEAB3326FAA}"/>
          </ac:spMkLst>
        </pc:spChg>
        <pc:spChg chg="add del mod">
          <ac:chgData name="Brandon Hoffman" userId="b3ee02141e2b4ef5" providerId="LiveId" clId="{8FEAAE3E-AED1-4B48-A1DD-E70612305A72}" dt="2020-10-23T03:51:09.909" v="2370" actId="478"/>
          <ac:spMkLst>
            <pc:docMk/>
            <pc:sldMk cId="2663688971" sldId="325"/>
            <ac:spMk id="22" creationId="{5C65A2EE-E017-4E29-88C8-55D08B6B217B}"/>
          </ac:spMkLst>
        </pc:spChg>
        <pc:spChg chg="add mod">
          <ac:chgData name="Brandon Hoffman" userId="b3ee02141e2b4ef5" providerId="LiveId" clId="{8FEAAE3E-AED1-4B48-A1DD-E70612305A72}" dt="2020-10-22T16:42:33.952" v="1120" actId="14100"/>
          <ac:spMkLst>
            <pc:docMk/>
            <pc:sldMk cId="2663688971" sldId="325"/>
            <ac:spMk id="27" creationId="{85024DAF-AB0E-4B6E-8EF4-E3F8D0DBBDB1}"/>
          </ac:spMkLst>
        </pc:spChg>
        <pc:picChg chg="add del">
          <ac:chgData name="Brandon Hoffman" userId="b3ee02141e2b4ef5" providerId="LiveId" clId="{8FEAAE3E-AED1-4B48-A1DD-E70612305A72}" dt="2020-10-22T16:29:28.484" v="588"/>
          <ac:picMkLst>
            <pc:docMk/>
            <pc:sldMk cId="2663688971" sldId="325"/>
            <ac:picMk id="2" creationId="{3A6FAD2A-2723-4507-B8EC-5D774170729C}"/>
          </ac:picMkLst>
        </pc:picChg>
        <pc:picChg chg="add mod modCrop">
          <ac:chgData name="Brandon Hoffman" userId="b3ee02141e2b4ef5" providerId="LiveId" clId="{8FEAAE3E-AED1-4B48-A1DD-E70612305A72}" dt="2020-10-23T03:41:12.222" v="1963" actId="1076"/>
          <ac:picMkLst>
            <pc:docMk/>
            <pc:sldMk cId="2663688971" sldId="325"/>
            <ac:picMk id="2" creationId="{EECD79E2-B9B2-44A4-95EC-D88E130B998B}"/>
          </ac:picMkLst>
        </pc:picChg>
        <pc:picChg chg="add mod">
          <ac:chgData name="Brandon Hoffman" userId="b3ee02141e2b4ef5" providerId="LiveId" clId="{8FEAAE3E-AED1-4B48-A1DD-E70612305A72}" dt="2020-10-22T16:42:20.370" v="1106" actId="1076"/>
          <ac:picMkLst>
            <pc:docMk/>
            <pc:sldMk cId="2663688971" sldId="325"/>
            <ac:picMk id="3" creationId="{91BAE30A-B046-4FB7-8C1A-C9CE8F56392B}"/>
          </ac:picMkLst>
        </pc:picChg>
        <pc:picChg chg="add mod">
          <ac:chgData name="Brandon Hoffman" userId="b3ee02141e2b4ef5" providerId="LiveId" clId="{8FEAAE3E-AED1-4B48-A1DD-E70612305A72}" dt="2020-10-23T03:41:26.070" v="1968" actId="1076"/>
          <ac:picMkLst>
            <pc:docMk/>
            <pc:sldMk cId="2663688971" sldId="325"/>
            <ac:picMk id="4" creationId="{17BAACCA-F391-46E7-BD69-31D56096852E}"/>
          </ac:picMkLst>
        </pc:picChg>
        <pc:picChg chg="add mod">
          <ac:chgData name="Brandon Hoffman" userId="b3ee02141e2b4ef5" providerId="LiveId" clId="{8FEAAE3E-AED1-4B48-A1DD-E70612305A72}" dt="2020-10-22T16:33:31.117" v="622" actId="1076"/>
          <ac:picMkLst>
            <pc:docMk/>
            <pc:sldMk cId="2663688971" sldId="325"/>
            <ac:picMk id="5" creationId="{00E4B8CE-8DD4-474F-98AA-A1D48402C357}"/>
          </ac:picMkLst>
        </pc:picChg>
        <pc:picChg chg="add mod">
          <ac:chgData name="Brandon Hoffman" userId="b3ee02141e2b4ef5" providerId="LiveId" clId="{8FEAAE3E-AED1-4B48-A1DD-E70612305A72}" dt="2020-10-22T16:33:31.117" v="622" actId="1076"/>
          <ac:picMkLst>
            <pc:docMk/>
            <pc:sldMk cId="2663688971" sldId="325"/>
            <ac:picMk id="6" creationId="{75347130-7D46-4202-AB3E-840B02C55B26}"/>
          </ac:picMkLst>
        </pc:picChg>
        <pc:picChg chg="add mod">
          <ac:chgData name="Brandon Hoffman" userId="b3ee02141e2b4ef5" providerId="LiveId" clId="{8FEAAE3E-AED1-4B48-A1DD-E70612305A72}" dt="2020-10-22T16:33:31.117" v="622" actId="1076"/>
          <ac:picMkLst>
            <pc:docMk/>
            <pc:sldMk cId="2663688971" sldId="325"/>
            <ac:picMk id="9" creationId="{95F873BF-3CCC-4F17-9741-EAC05F919D6A}"/>
          </ac:picMkLst>
        </pc:picChg>
        <pc:picChg chg="add mod">
          <ac:chgData name="Brandon Hoffman" userId="b3ee02141e2b4ef5" providerId="LiveId" clId="{8FEAAE3E-AED1-4B48-A1DD-E70612305A72}" dt="2020-10-22T16:33:31.117" v="622" actId="1076"/>
          <ac:picMkLst>
            <pc:docMk/>
            <pc:sldMk cId="2663688971" sldId="325"/>
            <ac:picMk id="11" creationId="{3013DFCA-02A1-460A-82CB-F8EC22CCDD46}"/>
          </ac:picMkLst>
        </pc:picChg>
        <pc:picChg chg="add mod">
          <ac:chgData name="Brandon Hoffman" userId="b3ee02141e2b4ef5" providerId="LiveId" clId="{8FEAAE3E-AED1-4B48-A1DD-E70612305A72}" dt="2020-10-22T16:42:12.281" v="1105" actId="1037"/>
          <ac:picMkLst>
            <pc:docMk/>
            <pc:sldMk cId="2663688971" sldId="325"/>
            <ac:picMk id="13" creationId="{2131567D-5E8D-4875-B6D7-EF68EA93C274}"/>
          </ac:picMkLst>
        </pc:picChg>
        <pc:picChg chg="add del mod">
          <ac:chgData name="Brandon Hoffman" userId="b3ee02141e2b4ef5" providerId="LiveId" clId="{8FEAAE3E-AED1-4B48-A1DD-E70612305A72}" dt="2020-10-22T16:36:32.610" v="782" actId="478"/>
          <ac:picMkLst>
            <pc:docMk/>
            <pc:sldMk cId="2663688971" sldId="325"/>
            <ac:picMk id="18" creationId="{354BE467-F3C0-4EC6-91A8-723102570591}"/>
          </ac:picMkLst>
        </pc:picChg>
        <pc:picChg chg="add del mod">
          <ac:chgData name="Brandon Hoffman" userId="b3ee02141e2b4ef5" providerId="LiveId" clId="{8FEAAE3E-AED1-4B48-A1DD-E70612305A72}" dt="2020-10-23T03:41:17.699" v="1964" actId="478"/>
          <ac:picMkLst>
            <pc:docMk/>
            <pc:sldMk cId="2663688971" sldId="325"/>
            <ac:picMk id="24" creationId="{C3277D5D-2BAC-4046-AE3D-45AC9261279F}"/>
          </ac:picMkLst>
        </pc:picChg>
        <pc:picChg chg="add del mod">
          <ac:chgData name="Brandon Hoffman" userId="b3ee02141e2b4ef5" providerId="LiveId" clId="{8FEAAE3E-AED1-4B48-A1DD-E70612305A72}" dt="2020-10-22T16:40:51.345" v="1033" actId="478"/>
          <ac:picMkLst>
            <pc:docMk/>
            <pc:sldMk cId="2663688971" sldId="325"/>
            <ac:picMk id="25" creationId="{3C095E8D-F365-4319-B7BA-C70E7F073CB1}"/>
          </ac:picMkLst>
        </pc:picChg>
        <pc:picChg chg="add del mod">
          <ac:chgData name="Brandon Hoffman" userId="b3ee02141e2b4ef5" providerId="LiveId" clId="{8FEAAE3E-AED1-4B48-A1DD-E70612305A72}" dt="2020-10-23T03:40:24.188" v="1953" actId="478"/>
          <ac:picMkLst>
            <pc:docMk/>
            <pc:sldMk cId="2663688971" sldId="325"/>
            <ac:picMk id="29" creationId="{AFF9B485-09A5-4A38-8A73-6F34003338C6}"/>
          </ac:picMkLst>
        </pc:picChg>
      </pc:sldChg>
      <pc:sldChg chg="addSp modSp add mod modNotesTx">
        <pc:chgData name="Brandon Hoffman" userId="b3ee02141e2b4ef5" providerId="LiveId" clId="{8FEAAE3E-AED1-4B48-A1DD-E70612305A72}" dt="2020-10-23T03:55:03.787" v="2418" actId="20577"/>
        <pc:sldMkLst>
          <pc:docMk/>
          <pc:sldMk cId="256162140" sldId="326"/>
        </pc:sldMkLst>
        <pc:spChg chg="mod">
          <ac:chgData name="Brandon Hoffman" userId="b3ee02141e2b4ef5" providerId="LiveId" clId="{8FEAAE3E-AED1-4B48-A1DD-E70612305A72}" dt="2020-10-22T16:47:22.845" v="1512" actId="108"/>
          <ac:spMkLst>
            <pc:docMk/>
            <pc:sldMk cId="256162140" sldId="326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2T16:44:16.949" v="1195" actId="20577"/>
          <ac:spMkLst>
            <pc:docMk/>
            <pc:sldMk cId="256162140" sldId="326"/>
            <ac:spMk id="7" creationId="{3B9CCF0A-B6AC-4E3E-9AE0-0E6C02D98C1E}"/>
          </ac:spMkLst>
        </pc:spChg>
        <pc:picChg chg="add mod">
          <ac:chgData name="Brandon Hoffman" userId="b3ee02141e2b4ef5" providerId="LiveId" clId="{8FEAAE3E-AED1-4B48-A1DD-E70612305A72}" dt="2020-10-23T03:53:59.285" v="2398" actId="1076"/>
          <ac:picMkLst>
            <pc:docMk/>
            <pc:sldMk cId="256162140" sldId="326"/>
            <ac:picMk id="2" creationId="{61739F5C-5376-4BEA-80AD-45349883FDFB}"/>
          </ac:picMkLst>
        </pc:picChg>
      </pc:sldChg>
      <pc:sldChg chg="addSp modSp add mod modAnim modNotesTx">
        <pc:chgData name="Brandon Hoffman" userId="b3ee02141e2b4ef5" providerId="LiveId" clId="{8FEAAE3E-AED1-4B48-A1DD-E70612305A72}" dt="2020-10-23T05:10:14.839" v="3085" actId="20577"/>
        <pc:sldMkLst>
          <pc:docMk/>
          <pc:sldMk cId="1143531463" sldId="327"/>
        </pc:sldMkLst>
        <pc:spChg chg="add mod">
          <ac:chgData name="Brandon Hoffman" userId="b3ee02141e2b4ef5" providerId="LiveId" clId="{8FEAAE3E-AED1-4B48-A1DD-E70612305A72}" dt="2020-10-23T04:44:30.316" v="2453" actId="1076"/>
          <ac:spMkLst>
            <pc:docMk/>
            <pc:sldMk cId="1143531463" sldId="327"/>
            <ac:spMk id="2" creationId="{197C2B12-2380-48A7-88E4-B7067D58FA66}"/>
          </ac:spMkLst>
        </pc:spChg>
        <pc:spChg chg="mod ord">
          <ac:chgData name="Brandon Hoffman" userId="b3ee02141e2b4ef5" providerId="LiveId" clId="{8FEAAE3E-AED1-4B48-A1DD-E70612305A72}" dt="2020-10-23T04:45:08.947" v="2460" actId="167"/>
          <ac:spMkLst>
            <pc:docMk/>
            <pc:sldMk cId="1143531463" sldId="327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2T16:51:19.326" v="1554" actId="20577"/>
          <ac:spMkLst>
            <pc:docMk/>
            <pc:sldMk cId="1143531463" sldId="327"/>
            <ac:spMk id="7" creationId="{3B9CCF0A-B6AC-4E3E-9AE0-0E6C02D98C1E}"/>
          </ac:spMkLst>
        </pc:spChg>
        <pc:spChg chg="add mod">
          <ac:chgData name="Brandon Hoffman" userId="b3ee02141e2b4ef5" providerId="LiveId" clId="{8FEAAE3E-AED1-4B48-A1DD-E70612305A72}" dt="2020-10-23T04:46:41.724" v="2490" actId="14100"/>
          <ac:spMkLst>
            <pc:docMk/>
            <pc:sldMk cId="1143531463" sldId="327"/>
            <ac:spMk id="8" creationId="{96160E59-D9E2-4FF8-9882-B60529A6A1A9}"/>
          </ac:spMkLst>
        </pc:spChg>
        <pc:spChg chg="add mod">
          <ac:chgData name="Brandon Hoffman" userId="b3ee02141e2b4ef5" providerId="LiveId" clId="{8FEAAE3E-AED1-4B48-A1DD-E70612305A72}" dt="2020-10-23T04:46:56.838" v="2497" actId="20577"/>
          <ac:spMkLst>
            <pc:docMk/>
            <pc:sldMk cId="1143531463" sldId="327"/>
            <ac:spMk id="13" creationId="{186447F2-2702-4EF8-A0ED-5D6164288AFC}"/>
          </ac:spMkLst>
        </pc:spChg>
        <pc:cxnChg chg="add mod">
          <ac:chgData name="Brandon Hoffman" userId="b3ee02141e2b4ef5" providerId="LiveId" clId="{8FEAAE3E-AED1-4B48-A1DD-E70612305A72}" dt="2020-10-23T04:44:50.233" v="2459" actId="1038"/>
          <ac:cxnSpMkLst>
            <pc:docMk/>
            <pc:sldMk cId="1143531463" sldId="327"/>
            <ac:cxnSpMk id="5" creationId="{4539C5B4-A650-4FC6-974F-5A8658583707}"/>
          </ac:cxnSpMkLst>
        </pc:cxnChg>
        <pc:cxnChg chg="add mod">
          <ac:chgData name="Brandon Hoffman" userId="b3ee02141e2b4ef5" providerId="LiveId" clId="{8FEAAE3E-AED1-4B48-A1DD-E70612305A72}" dt="2020-10-23T04:46:23.792" v="2478" actId="1076"/>
          <ac:cxnSpMkLst>
            <pc:docMk/>
            <pc:sldMk cId="1143531463" sldId="327"/>
            <ac:cxnSpMk id="9" creationId="{6A00ADE9-34F0-429A-9C25-45462EEAF454}"/>
          </ac:cxnSpMkLst>
        </pc:cxnChg>
        <pc:cxnChg chg="add mod">
          <ac:chgData name="Brandon Hoffman" userId="b3ee02141e2b4ef5" providerId="LiveId" clId="{8FEAAE3E-AED1-4B48-A1DD-E70612305A72}" dt="2020-10-23T04:46:51.355" v="2492" actId="1076"/>
          <ac:cxnSpMkLst>
            <pc:docMk/>
            <pc:sldMk cId="1143531463" sldId="327"/>
            <ac:cxnSpMk id="14" creationId="{31FB89AC-D8FD-43F8-A05D-6EFB7009478D}"/>
          </ac:cxnSpMkLst>
        </pc:cxnChg>
      </pc:sldChg>
      <pc:sldChg chg="add del">
        <pc:chgData name="Brandon Hoffman" userId="b3ee02141e2b4ef5" providerId="LiveId" clId="{8FEAAE3E-AED1-4B48-A1DD-E70612305A72}" dt="2020-10-23T03:43:59.222" v="2283" actId="47"/>
        <pc:sldMkLst>
          <pc:docMk/>
          <pc:sldMk cId="4161525334" sldId="328"/>
        </pc:sldMkLst>
      </pc:sldChg>
      <pc:sldChg chg="addSp delSp modSp add mod modAnim modNotesTx">
        <pc:chgData name="Brandon Hoffman" userId="b3ee02141e2b4ef5" providerId="LiveId" clId="{8FEAAE3E-AED1-4B48-A1DD-E70612305A72}" dt="2020-10-23T03:53:18.879" v="2383" actId="20577"/>
        <pc:sldMkLst>
          <pc:docMk/>
          <pc:sldMk cId="1012093158" sldId="329"/>
        </pc:sldMkLst>
        <pc:spChg chg="add mod">
          <ac:chgData name="Brandon Hoffman" userId="b3ee02141e2b4ef5" providerId="LiveId" clId="{8FEAAE3E-AED1-4B48-A1DD-E70612305A72}" dt="2020-10-23T03:47:45.064" v="2297" actId="14100"/>
          <ac:spMkLst>
            <pc:docMk/>
            <pc:sldMk cId="1012093158" sldId="329"/>
            <ac:spMk id="8" creationId="{68806B59-737F-4F18-A1C8-83F3A6E8F349}"/>
          </ac:spMkLst>
        </pc:spChg>
        <pc:spChg chg="add del mod">
          <ac:chgData name="Brandon Hoffman" userId="b3ee02141e2b4ef5" providerId="LiveId" clId="{8FEAAE3E-AED1-4B48-A1DD-E70612305A72}" dt="2020-10-23T03:47:40.382" v="2295" actId="478"/>
          <ac:spMkLst>
            <pc:docMk/>
            <pc:sldMk cId="1012093158" sldId="329"/>
            <ac:spMk id="10" creationId="{6A82B68B-D2D5-4365-B5E8-EC07F8AAFDB1}"/>
          </ac:spMkLst>
        </pc:spChg>
        <pc:spChg chg="add mod">
          <ac:chgData name="Brandon Hoffman" userId="b3ee02141e2b4ef5" providerId="LiveId" clId="{8FEAAE3E-AED1-4B48-A1DD-E70612305A72}" dt="2020-10-23T03:48:16.820" v="2305" actId="1036"/>
          <ac:spMkLst>
            <pc:docMk/>
            <pc:sldMk cId="1012093158" sldId="329"/>
            <ac:spMk id="12" creationId="{D21030F2-C58C-4FB1-866D-37CC0C02D767}"/>
          </ac:spMkLst>
        </pc:spChg>
        <pc:spChg chg="add mod">
          <ac:chgData name="Brandon Hoffman" userId="b3ee02141e2b4ef5" providerId="LiveId" clId="{8FEAAE3E-AED1-4B48-A1DD-E70612305A72}" dt="2020-10-23T03:48:14.764" v="2304" actId="1076"/>
          <ac:spMkLst>
            <pc:docMk/>
            <pc:sldMk cId="1012093158" sldId="329"/>
            <ac:spMk id="14" creationId="{881F2484-C5D9-40DE-BBAC-E6F258641DE6}"/>
          </ac:spMkLst>
        </pc:spChg>
        <pc:spChg chg="add mod">
          <ac:chgData name="Brandon Hoffman" userId="b3ee02141e2b4ef5" providerId="LiveId" clId="{8FEAAE3E-AED1-4B48-A1DD-E70612305A72}" dt="2020-10-23T03:48:57.417" v="2321" actId="688"/>
          <ac:spMkLst>
            <pc:docMk/>
            <pc:sldMk cId="1012093158" sldId="329"/>
            <ac:spMk id="17" creationId="{1A373E2E-15D7-4C90-96A2-4EF1B93DBEBF}"/>
          </ac:spMkLst>
        </pc:spChg>
        <pc:spChg chg="add mod">
          <ac:chgData name="Brandon Hoffman" userId="b3ee02141e2b4ef5" providerId="LiveId" clId="{8FEAAE3E-AED1-4B48-A1DD-E70612305A72}" dt="2020-10-23T03:49:04.937" v="2323" actId="688"/>
          <ac:spMkLst>
            <pc:docMk/>
            <pc:sldMk cId="1012093158" sldId="329"/>
            <ac:spMk id="19" creationId="{4DB3B5EA-07BB-4FE6-9187-68485B632BE9}"/>
          </ac:spMkLst>
        </pc:spChg>
        <pc:spChg chg="add mod">
          <ac:chgData name="Brandon Hoffman" userId="b3ee02141e2b4ef5" providerId="LiveId" clId="{8FEAAE3E-AED1-4B48-A1DD-E70612305A72}" dt="2020-10-23T03:48:59.569" v="2322" actId="688"/>
          <ac:spMkLst>
            <pc:docMk/>
            <pc:sldMk cId="1012093158" sldId="329"/>
            <ac:spMk id="25" creationId="{6B48C231-4FD0-4925-B49A-FF53BD909905}"/>
          </ac:spMkLst>
        </pc:spChg>
        <pc:spChg chg="add mod">
          <ac:chgData name="Brandon Hoffman" userId="b3ee02141e2b4ef5" providerId="LiveId" clId="{8FEAAE3E-AED1-4B48-A1DD-E70612305A72}" dt="2020-10-23T03:48:45.537" v="2317" actId="14100"/>
          <ac:spMkLst>
            <pc:docMk/>
            <pc:sldMk cId="1012093158" sldId="329"/>
            <ac:spMk id="29" creationId="{727CF3AA-D4F1-4BC0-8F24-7BAD21F5C948}"/>
          </ac:spMkLst>
        </pc:spChg>
        <pc:spChg chg="add mod">
          <ac:chgData name="Brandon Hoffman" userId="b3ee02141e2b4ef5" providerId="LiveId" clId="{8FEAAE3E-AED1-4B48-A1DD-E70612305A72}" dt="2020-10-23T03:49:09.936" v="2325" actId="1076"/>
          <ac:spMkLst>
            <pc:docMk/>
            <pc:sldMk cId="1012093158" sldId="329"/>
            <ac:spMk id="31" creationId="{9923E0F2-6DC1-40FD-8317-6B373664040D}"/>
          </ac:spMkLst>
        </pc:spChg>
        <pc:spChg chg="add mod">
          <ac:chgData name="Brandon Hoffman" userId="b3ee02141e2b4ef5" providerId="LiveId" clId="{8FEAAE3E-AED1-4B48-A1DD-E70612305A72}" dt="2020-10-23T03:49:13.624" v="2328" actId="1076"/>
          <ac:spMkLst>
            <pc:docMk/>
            <pc:sldMk cId="1012093158" sldId="329"/>
            <ac:spMk id="33" creationId="{087DDE41-6649-433E-8C99-E68E1597671A}"/>
          </ac:spMkLst>
        </pc:spChg>
        <pc:spChg chg="add mod">
          <ac:chgData name="Brandon Hoffman" userId="b3ee02141e2b4ef5" providerId="LiveId" clId="{8FEAAE3E-AED1-4B48-A1DD-E70612305A72}" dt="2020-10-23T03:49:17.460" v="2330" actId="1076"/>
          <ac:spMkLst>
            <pc:docMk/>
            <pc:sldMk cId="1012093158" sldId="329"/>
            <ac:spMk id="35" creationId="{5C3E7FD0-7D81-406E-A9A7-5A8993662FEE}"/>
          </ac:spMkLst>
        </pc:spChg>
        <pc:spChg chg="add mod">
          <ac:chgData name="Brandon Hoffman" userId="b3ee02141e2b4ef5" providerId="LiveId" clId="{8FEAAE3E-AED1-4B48-A1DD-E70612305A72}" dt="2020-10-23T03:49:21.572" v="2333" actId="14100"/>
          <ac:spMkLst>
            <pc:docMk/>
            <pc:sldMk cId="1012093158" sldId="329"/>
            <ac:spMk id="37" creationId="{C5D10D6F-B79A-4CB4-9624-49786F4FD022}"/>
          </ac:spMkLst>
        </pc:spChg>
        <pc:spChg chg="add mod">
          <ac:chgData name="Brandon Hoffman" userId="b3ee02141e2b4ef5" providerId="LiveId" clId="{8FEAAE3E-AED1-4B48-A1DD-E70612305A72}" dt="2020-10-23T03:49:26.684" v="2335" actId="1076"/>
          <ac:spMkLst>
            <pc:docMk/>
            <pc:sldMk cId="1012093158" sldId="329"/>
            <ac:spMk id="39" creationId="{05B14D88-EB9D-4969-981F-F178EA924005}"/>
          </ac:spMkLst>
        </pc:spChg>
        <pc:spChg chg="add mod">
          <ac:chgData name="Brandon Hoffman" userId="b3ee02141e2b4ef5" providerId="LiveId" clId="{8FEAAE3E-AED1-4B48-A1DD-E70612305A72}" dt="2020-10-23T03:49:30.156" v="2337" actId="1076"/>
          <ac:spMkLst>
            <pc:docMk/>
            <pc:sldMk cId="1012093158" sldId="329"/>
            <ac:spMk id="41" creationId="{7281A0B0-1977-4B47-B6CC-D9C83103C13F}"/>
          </ac:spMkLst>
        </pc:spChg>
        <pc:spChg chg="add mod">
          <ac:chgData name="Brandon Hoffman" userId="b3ee02141e2b4ef5" providerId="LiveId" clId="{8FEAAE3E-AED1-4B48-A1DD-E70612305A72}" dt="2020-10-23T03:49:36.352" v="2341" actId="1076"/>
          <ac:spMkLst>
            <pc:docMk/>
            <pc:sldMk cId="1012093158" sldId="329"/>
            <ac:spMk id="43" creationId="{164131C7-0727-4C6D-8871-B0FE63A928C9}"/>
          </ac:spMkLst>
        </pc:spChg>
        <pc:spChg chg="add mod">
          <ac:chgData name="Brandon Hoffman" userId="b3ee02141e2b4ef5" providerId="LiveId" clId="{8FEAAE3E-AED1-4B48-A1DD-E70612305A72}" dt="2020-10-23T03:49:55.762" v="2346" actId="688"/>
          <ac:spMkLst>
            <pc:docMk/>
            <pc:sldMk cId="1012093158" sldId="329"/>
            <ac:spMk id="45" creationId="{2FD40E6B-454D-49C1-A902-303D3CE64294}"/>
          </ac:spMkLst>
        </pc:spChg>
        <pc:spChg chg="add mod">
          <ac:chgData name="Brandon Hoffman" userId="b3ee02141e2b4ef5" providerId="LiveId" clId="{8FEAAE3E-AED1-4B48-A1DD-E70612305A72}" dt="2020-10-23T03:50:08.454" v="2350" actId="1076"/>
          <ac:spMkLst>
            <pc:docMk/>
            <pc:sldMk cId="1012093158" sldId="329"/>
            <ac:spMk id="47" creationId="{1ABABEB9-A3E4-4621-8EC2-80FBB673ACB8}"/>
          </ac:spMkLst>
        </pc:spChg>
        <pc:spChg chg="add mod">
          <ac:chgData name="Brandon Hoffman" userId="b3ee02141e2b4ef5" providerId="LiveId" clId="{8FEAAE3E-AED1-4B48-A1DD-E70612305A72}" dt="2020-10-23T03:50:18.845" v="2355" actId="14100"/>
          <ac:spMkLst>
            <pc:docMk/>
            <pc:sldMk cId="1012093158" sldId="329"/>
            <ac:spMk id="49" creationId="{E15F8664-D33F-4B2B-8BB5-AD7D0B83A267}"/>
          </ac:spMkLst>
        </pc:spChg>
        <pc:picChg chg="del">
          <ac:chgData name="Brandon Hoffman" userId="b3ee02141e2b4ef5" providerId="LiveId" clId="{8FEAAE3E-AED1-4B48-A1DD-E70612305A72}" dt="2020-10-23T03:47:03.442" v="2285" actId="478"/>
          <ac:picMkLst>
            <pc:docMk/>
            <pc:sldMk cId="1012093158" sldId="329"/>
            <ac:picMk id="3" creationId="{91BAE30A-B046-4FB7-8C1A-C9CE8F56392B}"/>
          </ac:picMkLst>
        </pc:picChg>
        <pc:picChg chg="del">
          <ac:chgData name="Brandon Hoffman" userId="b3ee02141e2b4ef5" providerId="LiveId" clId="{8FEAAE3E-AED1-4B48-A1DD-E70612305A72}" dt="2020-10-23T03:47:06.517" v="2286" actId="478"/>
          <ac:picMkLst>
            <pc:docMk/>
            <pc:sldMk cId="1012093158" sldId="329"/>
            <ac:picMk id="4" creationId="{17BAACCA-F391-46E7-BD69-31D56096852E}"/>
          </ac:picMkLst>
        </pc:picChg>
        <pc:picChg chg="del">
          <ac:chgData name="Brandon Hoffman" userId="b3ee02141e2b4ef5" providerId="LiveId" clId="{8FEAAE3E-AED1-4B48-A1DD-E70612305A72}" dt="2020-10-23T03:47:06.517" v="2286" actId="478"/>
          <ac:picMkLst>
            <pc:docMk/>
            <pc:sldMk cId="1012093158" sldId="329"/>
            <ac:picMk id="5" creationId="{00E4B8CE-8DD4-474F-98AA-A1D48402C357}"/>
          </ac:picMkLst>
        </pc:picChg>
        <pc:picChg chg="del">
          <ac:chgData name="Brandon Hoffman" userId="b3ee02141e2b4ef5" providerId="LiveId" clId="{8FEAAE3E-AED1-4B48-A1DD-E70612305A72}" dt="2020-10-23T03:47:06.517" v="2286" actId="478"/>
          <ac:picMkLst>
            <pc:docMk/>
            <pc:sldMk cId="1012093158" sldId="329"/>
            <ac:picMk id="6" creationId="{75347130-7D46-4202-AB3E-840B02C55B26}"/>
          </ac:picMkLst>
        </pc:picChg>
        <pc:picChg chg="del">
          <ac:chgData name="Brandon Hoffman" userId="b3ee02141e2b4ef5" providerId="LiveId" clId="{8FEAAE3E-AED1-4B48-A1DD-E70612305A72}" dt="2020-10-23T03:47:06.517" v="2286" actId="478"/>
          <ac:picMkLst>
            <pc:docMk/>
            <pc:sldMk cId="1012093158" sldId="329"/>
            <ac:picMk id="9" creationId="{95F873BF-3CCC-4F17-9741-EAC05F919D6A}"/>
          </ac:picMkLst>
        </pc:picChg>
        <pc:picChg chg="del">
          <ac:chgData name="Brandon Hoffman" userId="b3ee02141e2b4ef5" providerId="LiveId" clId="{8FEAAE3E-AED1-4B48-A1DD-E70612305A72}" dt="2020-10-23T03:47:06.517" v="2286" actId="478"/>
          <ac:picMkLst>
            <pc:docMk/>
            <pc:sldMk cId="1012093158" sldId="329"/>
            <ac:picMk id="11" creationId="{3013DFCA-02A1-460A-82CB-F8EC22CCDD46}"/>
          </ac:picMkLst>
        </pc:picChg>
        <pc:picChg chg="add mod">
          <ac:chgData name="Brandon Hoffman" userId="b3ee02141e2b4ef5" providerId="LiveId" clId="{8FEAAE3E-AED1-4B48-A1DD-E70612305A72}" dt="2020-10-23T03:50:26.949" v="2359" actId="1076"/>
          <ac:picMkLst>
            <pc:docMk/>
            <pc:sldMk cId="1012093158" sldId="329"/>
            <ac:picMk id="51" creationId="{9AE0B536-5E64-4EA0-92CA-95359F6EFB21}"/>
          </ac:picMkLst>
        </pc:picChg>
        <pc:picChg chg="add mod">
          <ac:chgData name="Brandon Hoffman" userId="b3ee02141e2b4ef5" providerId="LiveId" clId="{8FEAAE3E-AED1-4B48-A1DD-E70612305A72}" dt="2020-10-23T03:50:37.005" v="2365" actId="1076"/>
          <ac:picMkLst>
            <pc:docMk/>
            <pc:sldMk cId="1012093158" sldId="329"/>
            <ac:picMk id="53" creationId="{785D1E5E-0BFC-4777-ADF0-DA44E0EC1664}"/>
          </ac:picMkLst>
        </pc:picChg>
      </pc:sldChg>
      <pc:sldChg chg="modSp add mod modNotesTx">
        <pc:chgData name="Brandon Hoffman" userId="b3ee02141e2b4ef5" providerId="LiveId" clId="{8FEAAE3E-AED1-4B48-A1DD-E70612305A72}" dt="2020-10-23T05:23:40.185" v="3379" actId="108"/>
        <pc:sldMkLst>
          <pc:docMk/>
          <pc:sldMk cId="3592601019" sldId="330"/>
        </pc:sldMkLst>
        <pc:spChg chg="mod">
          <ac:chgData name="Brandon Hoffman" userId="b3ee02141e2b4ef5" providerId="LiveId" clId="{8FEAAE3E-AED1-4B48-A1DD-E70612305A72}" dt="2020-10-23T05:23:40.185" v="3379" actId="108"/>
          <ac:spMkLst>
            <pc:docMk/>
            <pc:sldMk cId="3592601019" sldId="330"/>
            <ac:spMk id="4" creationId="{F2D98915-2730-44C5-A61F-55A36F7CB933}"/>
          </ac:spMkLst>
        </pc:spChg>
      </pc:sldChg>
      <pc:sldChg chg="modSp add mod modNotesTx">
        <pc:chgData name="Brandon Hoffman" userId="b3ee02141e2b4ef5" providerId="LiveId" clId="{8FEAAE3E-AED1-4B48-A1DD-E70612305A72}" dt="2020-10-23T05:14:08.526" v="3100" actId="20577"/>
        <pc:sldMkLst>
          <pc:docMk/>
          <pc:sldMk cId="723235869" sldId="331"/>
        </pc:sldMkLst>
        <pc:spChg chg="mod">
          <ac:chgData name="Brandon Hoffman" userId="b3ee02141e2b4ef5" providerId="LiveId" clId="{8FEAAE3E-AED1-4B48-A1DD-E70612305A72}" dt="2020-10-23T04:54:59.740" v="3071" actId="1035"/>
          <ac:spMkLst>
            <pc:docMk/>
            <pc:sldMk cId="723235869" sldId="331"/>
            <ac:spMk id="4" creationId="{F2D98915-2730-44C5-A61F-55A36F7CB933}"/>
          </ac:spMkLst>
        </pc:spChg>
        <pc:spChg chg="mod">
          <ac:chgData name="Brandon Hoffman" userId="b3ee02141e2b4ef5" providerId="LiveId" clId="{8FEAAE3E-AED1-4B48-A1DD-E70612305A72}" dt="2020-10-23T04:49:55.923" v="2549" actId="20577"/>
          <ac:spMkLst>
            <pc:docMk/>
            <pc:sldMk cId="723235869" sldId="331"/>
            <ac:spMk id="7" creationId="{3B9CCF0A-B6AC-4E3E-9AE0-0E6C02D98C1E}"/>
          </ac:spMkLst>
        </pc:spChg>
      </pc:sldChg>
      <pc:sldChg chg="addSp delSp modSp add mod modNotesTx">
        <pc:chgData name="Brandon Hoffman" userId="b3ee02141e2b4ef5" providerId="LiveId" clId="{8FEAAE3E-AED1-4B48-A1DD-E70612305A72}" dt="2020-10-23T05:29:26.068" v="3492" actId="22"/>
        <pc:sldMkLst>
          <pc:docMk/>
          <pc:sldMk cId="1121836330" sldId="332"/>
        </pc:sldMkLst>
        <pc:spChg chg="mod">
          <ac:chgData name="Brandon Hoffman" userId="b3ee02141e2b4ef5" providerId="LiveId" clId="{8FEAAE3E-AED1-4B48-A1DD-E70612305A72}" dt="2020-10-23T05:25:56.218" v="3467" actId="20577"/>
          <ac:spMkLst>
            <pc:docMk/>
            <pc:sldMk cId="1121836330" sldId="332"/>
            <ac:spMk id="4" creationId="{F2D98915-2730-44C5-A61F-55A36F7CB933}"/>
          </ac:spMkLst>
        </pc:spChg>
        <pc:spChg chg="add del">
          <ac:chgData name="Brandon Hoffman" userId="b3ee02141e2b4ef5" providerId="LiveId" clId="{8FEAAE3E-AED1-4B48-A1DD-E70612305A72}" dt="2020-10-23T05:29:26.068" v="3492" actId="22"/>
          <ac:spMkLst>
            <pc:docMk/>
            <pc:sldMk cId="1121836330" sldId="332"/>
            <ac:spMk id="6" creationId="{FAC3608A-C3CC-48B8-9FE9-848E901913EC}"/>
          </ac:spMkLst>
        </pc:spChg>
        <pc:spChg chg="mod">
          <ac:chgData name="Brandon Hoffman" userId="b3ee02141e2b4ef5" providerId="LiveId" clId="{8FEAAE3E-AED1-4B48-A1DD-E70612305A72}" dt="2020-10-23T05:24:06.199" v="3401" actId="20577"/>
          <ac:spMkLst>
            <pc:docMk/>
            <pc:sldMk cId="1121836330" sldId="332"/>
            <ac:spMk id="7" creationId="{3B9CCF0A-B6AC-4E3E-9AE0-0E6C02D98C1E}"/>
          </ac:spMkLst>
        </pc:spChg>
      </pc:sldChg>
      <pc:sldChg chg="addSp modSp add mod modNotesTx">
        <pc:chgData name="Brandon Hoffman" userId="b3ee02141e2b4ef5" providerId="LiveId" clId="{8FEAAE3E-AED1-4B48-A1DD-E70612305A72}" dt="2020-10-23T05:40:07.097" v="3882" actId="20577"/>
        <pc:sldMkLst>
          <pc:docMk/>
          <pc:sldMk cId="3317114316" sldId="333"/>
        </pc:sldMkLst>
        <pc:spChg chg="add mod">
          <ac:chgData name="Brandon Hoffman" userId="b3ee02141e2b4ef5" providerId="LiveId" clId="{8FEAAE3E-AED1-4B48-A1DD-E70612305A72}" dt="2020-10-23T05:34:22.442" v="3729" actId="1076"/>
          <ac:spMkLst>
            <pc:docMk/>
            <pc:sldMk cId="3317114316" sldId="333"/>
            <ac:spMk id="2" creationId="{F457CDA7-8426-492F-8B93-5F687418E542}"/>
          </ac:spMkLst>
        </pc:spChg>
        <pc:spChg chg="add mod">
          <ac:chgData name="Brandon Hoffman" userId="b3ee02141e2b4ef5" providerId="LiveId" clId="{8FEAAE3E-AED1-4B48-A1DD-E70612305A72}" dt="2020-10-23T05:34:22.442" v="3729" actId="1076"/>
          <ac:spMkLst>
            <pc:docMk/>
            <pc:sldMk cId="3317114316" sldId="333"/>
            <ac:spMk id="3" creationId="{D29958C0-60F6-4DE9-8874-5EA18B4031F2}"/>
          </ac:spMkLst>
        </pc:spChg>
        <pc:spChg chg="mod">
          <ac:chgData name="Brandon Hoffman" userId="b3ee02141e2b4ef5" providerId="LiveId" clId="{8FEAAE3E-AED1-4B48-A1DD-E70612305A72}" dt="2020-10-23T05:34:22.442" v="3729" actId="1076"/>
          <ac:spMkLst>
            <pc:docMk/>
            <pc:sldMk cId="3317114316" sldId="333"/>
            <ac:spMk id="4" creationId="{F2D98915-2730-44C5-A61F-55A36F7CB933}"/>
          </ac:spMkLst>
        </pc:spChg>
        <pc:spChg chg="add mod">
          <ac:chgData name="Brandon Hoffman" userId="b3ee02141e2b4ef5" providerId="LiveId" clId="{8FEAAE3E-AED1-4B48-A1DD-E70612305A72}" dt="2020-10-23T05:38:18.072" v="3874" actId="1038"/>
          <ac:spMkLst>
            <pc:docMk/>
            <pc:sldMk cId="3317114316" sldId="333"/>
            <ac:spMk id="6" creationId="{1AD47494-C6F6-43A7-8CC6-A7E715AA4A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it turns out that you can have nested conditionals.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Inside of a block I could also have a conditional.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perfectly fine.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says, if this is true, then I’m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go in and look at this portion.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this is also true, I'm going to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if this is true, but this is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jump down here and run that piece.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I invite you to type this and try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it's going to do something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what the value of x is, it prints out whether it’s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divisible by 2 and 3, by 2 and not 3, or by 3 and not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it runs through that sequence of branches appropriately.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383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finally, we can have compound Booleans.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 said, I have things that can be combined.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 Boolean.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a Boolean.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combination with the end also gives me a Boolean.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in this case, if x is less than y and x is also less than z, then the combination is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going to print out a particular 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don't worry about what this actually does.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 want you to see is the structure,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including one last piece, which is elif also shorthand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else-if.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says, if this test is true,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this test is false, then see if this is true.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that's true,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it's false, then skip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there's an else and it will always do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have multiple elif statements.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a way of giving me a sequence of tests in order.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this is true,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false, but this is true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that's also false, but this is true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993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just then pulls them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got a basic conditional.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this condition is true, do a sequence of expressions.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have an if and an else.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I can have an if, a sequence of </a:t>
            </a:r>
            <a:r>
              <a:rPr lang="en-US" dirty="0" err="1"/>
              <a:t>elifs</a:t>
            </a:r>
            <a:r>
              <a:rPr lang="en-US" dirty="0"/>
              <a:t>, and an else.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again, notice how the indentation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tells us which things to </a:t>
            </a:r>
            <a:r>
              <a:rPr lang="en-US"/>
              <a:t>do associated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</a:t>
            </a:r>
            <a:r>
              <a:rPr lang="en-US" dirty="0"/>
              <a:t>which block of code.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450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we've now seen the beginning of </a:t>
            </a:r>
            <a:r>
              <a:rPr lang="en-US" dirty="0" err="1"/>
              <a:t>programming.Simple</a:t>
            </a:r>
            <a:r>
              <a:rPr lang="en-US" dirty="0"/>
              <a:t> expressions, ways of putting them </a:t>
            </a:r>
            <a:r>
              <a:rPr lang="en-US" dirty="0" err="1"/>
              <a:t>togetherinto</a:t>
            </a:r>
            <a:r>
              <a:rPr lang="en-US" dirty="0"/>
              <a:t> more complex things of means a </a:t>
            </a:r>
            <a:r>
              <a:rPr lang="en-US" dirty="0" err="1"/>
              <a:t>combination,and</a:t>
            </a:r>
            <a:r>
              <a:rPr lang="en-US" dirty="0"/>
              <a:t> the very first version of </a:t>
            </a:r>
            <a:r>
              <a:rPr lang="en-US" dirty="0" err="1"/>
              <a:t>abstraction,giving</a:t>
            </a:r>
            <a:r>
              <a:rPr lang="en-US" dirty="0"/>
              <a:t> names to </a:t>
            </a:r>
            <a:r>
              <a:rPr lang="en-US" dirty="0" err="1"/>
              <a:t>things.But</a:t>
            </a:r>
            <a:r>
              <a:rPr lang="en-US" dirty="0"/>
              <a:t> so far, all we've been able to do with these </a:t>
            </a:r>
            <a:r>
              <a:rPr lang="en-US" dirty="0" err="1"/>
              <a:t>piecesis</a:t>
            </a:r>
            <a:r>
              <a:rPr lang="en-US" dirty="0"/>
              <a:t> just behave like we're a simple </a:t>
            </a:r>
            <a:r>
              <a:rPr lang="en-US" dirty="0" err="1"/>
              <a:t>calculator.We</a:t>
            </a:r>
            <a:r>
              <a:rPr lang="en-US" dirty="0"/>
              <a:t> can do </a:t>
            </a:r>
            <a:r>
              <a:rPr lang="en-US" dirty="0" err="1"/>
              <a:t>arithmetic.Let's</a:t>
            </a:r>
            <a:r>
              <a:rPr lang="en-US" dirty="0"/>
              <a:t> add one more piece in, </a:t>
            </a:r>
            <a:r>
              <a:rPr lang="en-US" dirty="0" err="1"/>
              <a:t>whichis</a:t>
            </a:r>
            <a:r>
              <a:rPr lang="en-US" dirty="0"/>
              <a:t> the ability to make decisions based on </a:t>
            </a:r>
            <a:r>
              <a:rPr lang="en-US" dirty="0" err="1"/>
              <a:t>tests.And</a:t>
            </a:r>
            <a:r>
              <a:rPr lang="en-US" dirty="0"/>
              <a:t> for that, we have to compare </a:t>
            </a:r>
            <a:r>
              <a:rPr lang="en-US" dirty="0" err="1"/>
              <a:t>things.We</a:t>
            </a:r>
            <a:r>
              <a:rPr lang="en-US" dirty="0"/>
              <a:t> have to decide, am I close enough to square </a:t>
            </a:r>
            <a:r>
              <a:rPr lang="en-US" dirty="0" err="1"/>
              <a:t>rootthat</a:t>
            </a:r>
            <a:r>
              <a:rPr lang="en-US" dirty="0"/>
              <a:t> I'm </a:t>
            </a:r>
            <a:r>
              <a:rPr lang="en-US" dirty="0" err="1"/>
              <a:t>done?Am</a:t>
            </a:r>
            <a:r>
              <a:rPr lang="en-US" dirty="0"/>
              <a:t> I close enough to something else that I'm </a:t>
            </a:r>
            <a:r>
              <a:rPr lang="en-US" dirty="0" err="1"/>
              <a:t>done?So</a:t>
            </a:r>
            <a:r>
              <a:rPr lang="en-US" dirty="0"/>
              <a:t> we have to be able to compare </a:t>
            </a:r>
            <a:r>
              <a:rPr lang="en-US" dirty="0" err="1"/>
              <a:t>things.And</a:t>
            </a:r>
            <a:r>
              <a:rPr lang="en-US" dirty="0"/>
              <a:t> since so far we've just talked about </a:t>
            </a:r>
            <a:r>
              <a:rPr lang="en-US" dirty="0" err="1"/>
              <a:t>numbers,what</a:t>
            </a:r>
            <a:r>
              <a:rPr lang="en-US" dirty="0"/>
              <a:t> are the comparison </a:t>
            </a:r>
            <a:r>
              <a:rPr lang="en-US" dirty="0" err="1"/>
              <a:t>operatorsfor</a:t>
            </a:r>
            <a:r>
              <a:rPr lang="en-US" dirty="0"/>
              <a:t> integers and for </a:t>
            </a:r>
            <a:r>
              <a:rPr lang="en-US" dirty="0" err="1"/>
              <a:t>floats?They're</a:t>
            </a:r>
            <a:r>
              <a:rPr lang="en-US" dirty="0"/>
              <a:t> the things that you might expect from </a:t>
            </a:r>
            <a:r>
              <a:rPr lang="en-US" dirty="0" err="1"/>
              <a:t>arithmetic.If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and j are any names of </a:t>
            </a:r>
            <a:r>
              <a:rPr lang="en-US" dirty="0" err="1"/>
              <a:t>variables,they</a:t>
            </a:r>
            <a:r>
              <a:rPr lang="en-US" dirty="0"/>
              <a:t> have values as numbers, </a:t>
            </a:r>
            <a:r>
              <a:rPr lang="en-US" dirty="0" err="1"/>
              <a:t>thenwe</a:t>
            </a:r>
            <a:r>
              <a:rPr lang="en-US" dirty="0"/>
              <a:t> have ways of testing if something is </a:t>
            </a:r>
            <a:r>
              <a:rPr lang="en-US" dirty="0" err="1"/>
              <a:t>greaterthan</a:t>
            </a:r>
            <a:r>
              <a:rPr lang="en-US" dirty="0"/>
              <a:t> something else, if </a:t>
            </a:r>
            <a:r>
              <a:rPr lang="en-US" dirty="0" err="1"/>
              <a:t>somethingis</a:t>
            </a:r>
            <a:r>
              <a:rPr lang="en-US" dirty="0"/>
              <a:t> greater than or equal to something </a:t>
            </a:r>
            <a:r>
              <a:rPr lang="en-US" dirty="0" err="1"/>
              <a:t>else,less</a:t>
            </a:r>
            <a:r>
              <a:rPr lang="en-US" dirty="0"/>
              <a:t> than, less than or equal.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is 2 less than 3?And if I do a simple example over here.2 Less than 3, returns true, that's good.2.0 greater than 3.0?Returns </a:t>
            </a:r>
            <a:r>
              <a:rPr lang="en-US" dirty="0" err="1"/>
              <a:t>false.Also</a:t>
            </a:r>
            <a:r>
              <a:rPr lang="en-US" dirty="0"/>
              <a:t> </a:t>
            </a:r>
            <a:r>
              <a:rPr lang="en-US" dirty="0" err="1"/>
              <a:t>good.Is</a:t>
            </a:r>
            <a:r>
              <a:rPr lang="en-US" dirty="0"/>
              <a:t> 2 less than or equal to 2?Returns </a:t>
            </a:r>
            <a:r>
              <a:rPr lang="en-US" dirty="0" err="1"/>
              <a:t>true.On</a:t>
            </a:r>
            <a:r>
              <a:rPr lang="en-US" dirty="0"/>
              <a:t> the other hand, is 2 less than 2?Returns </a:t>
            </a:r>
            <a:r>
              <a:rPr lang="en-US" dirty="0" err="1"/>
              <a:t>false.Simple</a:t>
            </a:r>
            <a:r>
              <a:rPr lang="en-US" dirty="0"/>
              <a:t> comparisons.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**END 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also want to be able to tell when something's </a:t>
            </a:r>
            <a:r>
              <a:rPr lang="en-US" dirty="0" err="1"/>
              <a:t>equal.And</a:t>
            </a:r>
            <a:r>
              <a:rPr lang="en-US" dirty="0"/>
              <a:t> you might think, well, that's </a:t>
            </a:r>
            <a:r>
              <a:rPr lang="en-US" dirty="0" err="1"/>
              <a:t>easy.Is</a:t>
            </a:r>
            <a:r>
              <a:rPr lang="en-US" dirty="0"/>
              <a:t> 2 equal to 2?Wait.We already used equal as an assignment </a:t>
            </a:r>
            <a:r>
              <a:rPr lang="en-US" dirty="0" err="1"/>
              <a:t>statement,so</a:t>
            </a:r>
            <a:r>
              <a:rPr lang="en-US" dirty="0"/>
              <a:t> that won't </a:t>
            </a:r>
            <a:r>
              <a:rPr lang="en-US" dirty="0" err="1"/>
              <a:t>work.And</a:t>
            </a:r>
            <a:r>
              <a:rPr lang="en-US" dirty="0"/>
              <a:t> as a consequence, equality is done with double equal.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2 equal </a:t>
            </a:r>
            <a:r>
              <a:rPr lang="en-US" dirty="0" err="1"/>
              <a:t>equal</a:t>
            </a:r>
            <a:r>
              <a:rPr lang="en-US" dirty="0"/>
              <a:t> to 2?So for example 2 equal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Returns true.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finally, if we want to know is something not </a:t>
            </a:r>
            <a:r>
              <a:rPr lang="en-US" dirty="0" err="1"/>
              <a:t>equal,we</a:t>
            </a:r>
            <a:r>
              <a:rPr lang="en-US" dirty="0"/>
              <a:t> use the exclamation point followed by the equal </a:t>
            </a:r>
            <a:r>
              <a:rPr lang="en-US" dirty="0" err="1"/>
              <a:t>sign.Often</a:t>
            </a:r>
            <a:r>
              <a:rPr lang="en-US" dirty="0"/>
              <a:t> referred to or pronounced as bang equal or not </a:t>
            </a:r>
            <a:r>
              <a:rPr lang="en-US" dirty="0" err="1"/>
              <a:t>equal.That</a:t>
            </a:r>
            <a:r>
              <a:rPr lang="en-US" dirty="0"/>
              <a:t> will return true if </a:t>
            </a:r>
            <a:r>
              <a:rPr lang="en-US" dirty="0" err="1"/>
              <a:t>i</a:t>
            </a:r>
            <a:r>
              <a:rPr lang="en-US" dirty="0"/>
              <a:t> is not equal to </a:t>
            </a:r>
            <a:r>
              <a:rPr lang="en-US" dirty="0" err="1"/>
              <a:t>j.Simple</a:t>
            </a:r>
            <a:r>
              <a:rPr lang="en-US" dirty="0"/>
              <a:t> comparisons.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**END DEMONSTRATION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They're going to let us build the very first </a:t>
            </a:r>
            <a:r>
              <a:rPr lang="en-US" dirty="0" err="1"/>
              <a:t>kindsof</a:t>
            </a:r>
            <a:r>
              <a:rPr lang="en-US" dirty="0"/>
              <a:t> programs that are going to let us make </a:t>
            </a:r>
            <a:r>
              <a:rPr lang="en-US" dirty="0" err="1"/>
              <a:t>decisions.Because</a:t>
            </a:r>
            <a:r>
              <a:rPr lang="en-US" dirty="0"/>
              <a:t> based on whether something is true or </a:t>
            </a:r>
            <a:r>
              <a:rPr lang="en-US" dirty="0" err="1"/>
              <a:t>false,I'm</a:t>
            </a:r>
            <a:r>
              <a:rPr lang="en-US" dirty="0"/>
              <a:t> going to be able to decide which operation </a:t>
            </a:r>
            <a:r>
              <a:rPr lang="en-US" dirty="0" err="1"/>
              <a:t>Iwant</a:t>
            </a:r>
            <a:r>
              <a:rPr lang="en-US" dirty="0"/>
              <a:t> to do </a:t>
            </a:r>
            <a:r>
              <a:rPr lang="en-US" dirty="0" err="1"/>
              <a:t>next.You're</a:t>
            </a:r>
            <a:r>
              <a:rPr lang="en-US" dirty="0"/>
              <a:t> going to get a chance to explore all of </a:t>
            </a:r>
            <a:r>
              <a:rPr lang="en-US" dirty="0" err="1"/>
              <a:t>these,but</a:t>
            </a:r>
            <a:r>
              <a:rPr lang="en-US" dirty="0"/>
              <a:t> these make sense because they're simple </a:t>
            </a:r>
            <a:r>
              <a:rPr lang="en-US" dirty="0" err="1"/>
              <a:t>arithmeticthings</a:t>
            </a:r>
            <a:r>
              <a:rPr lang="en-US" dirty="0"/>
              <a:t> other than that double equal sign-- </a:t>
            </a:r>
            <a:r>
              <a:rPr lang="en-US" dirty="0" err="1"/>
              <a:t>whichas</a:t>
            </a:r>
            <a:r>
              <a:rPr lang="en-US" dirty="0"/>
              <a:t> I said, is there because equal is already reserved.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6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we have logical </a:t>
            </a:r>
            <a:r>
              <a:rPr lang="en-US" dirty="0" err="1"/>
              <a:t>expressions,we</a:t>
            </a:r>
            <a:r>
              <a:rPr lang="en-US" dirty="0"/>
              <a:t> also need to be able to combine </a:t>
            </a:r>
            <a:r>
              <a:rPr lang="en-US" dirty="0" err="1"/>
              <a:t>them.I</a:t>
            </a:r>
            <a:r>
              <a:rPr lang="en-US" dirty="0"/>
              <a:t> might want to say, is something less than </a:t>
            </a:r>
            <a:r>
              <a:rPr lang="en-US" dirty="0" err="1"/>
              <a:t>thisand</a:t>
            </a:r>
            <a:r>
              <a:rPr lang="en-US" dirty="0"/>
              <a:t> greater than something </a:t>
            </a:r>
            <a:r>
              <a:rPr lang="en-US" dirty="0" err="1"/>
              <a:t>else?And</a:t>
            </a:r>
            <a:r>
              <a:rPr lang="en-US" dirty="0"/>
              <a:t> so if I have two expressions that are </a:t>
            </a:r>
            <a:r>
              <a:rPr lang="en-US" dirty="0" err="1"/>
              <a:t>BooleansI</a:t>
            </a:r>
            <a:r>
              <a:rPr lang="en-US" dirty="0"/>
              <a:t> can also combine them using either and, </a:t>
            </a:r>
            <a:r>
              <a:rPr lang="en-US" dirty="0" err="1"/>
              <a:t>whichis</a:t>
            </a:r>
            <a:r>
              <a:rPr lang="en-US" dirty="0"/>
              <a:t> true if both are </a:t>
            </a:r>
            <a:r>
              <a:rPr lang="en-US" dirty="0" err="1"/>
              <a:t>true.Or</a:t>
            </a:r>
            <a:r>
              <a:rPr lang="en-US" dirty="0"/>
              <a:t>, which is true if either of them are </a:t>
            </a:r>
            <a:r>
              <a:rPr lang="en-US" dirty="0" err="1"/>
              <a:t>true.And</a:t>
            </a:r>
            <a:r>
              <a:rPr lang="en-US" dirty="0"/>
              <a:t> of course, not, which will be the </a:t>
            </a:r>
            <a:r>
              <a:rPr lang="en-US" dirty="0" err="1"/>
              <a:t>opposite.Not</a:t>
            </a:r>
            <a:r>
              <a:rPr lang="en-US" dirty="0"/>
              <a:t> a is true if a is </a:t>
            </a:r>
            <a:r>
              <a:rPr lang="en-US" dirty="0" err="1"/>
              <a:t>false.It's</a:t>
            </a:r>
            <a:r>
              <a:rPr lang="en-US" dirty="0"/>
              <a:t> false if a is </a:t>
            </a:r>
            <a:r>
              <a:rPr lang="en-US" dirty="0" err="1"/>
              <a:t>true.Once</a:t>
            </a:r>
            <a:r>
              <a:rPr lang="en-US" dirty="0"/>
              <a:t> I've got those pieces, I </a:t>
            </a:r>
            <a:r>
              <a:rPr lang="en-US" dirty="0" err="1"/>
              <a:t>canput</a:t>
            </a:r>
            <a:r>
              <a:rPr lang="en-US" dirty="0"/>
              <a:t> together more complicated expressions to decide tests.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88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we have logical </a:t>
            </a:r>
            <a:r>
              <a:rPr lang="en-US" dirty="0" err="1"/>
              <a:t>expressions,we</a:t>
            </a:r>
            <a:r>
              <a:rPr lang="en-US" dirty="0"/>
              <a:t> also need to be able to combine </a:t>
            </a:r>
            <a:r>
              <a:rPr lang="en-US" dirty="0" err="1"/>
              <a:t>them.I</a:t>
            </a:r>
            <a:r>
              <a:rPr lang="en-US" dirty="0"/>
              <a:t> might want to say, is something less than </a:t>
            </a:r>
            <a:r>
              <a:rPr lang="en-US" dirty="0" err="1"/>
              <a:t>thisand</a:t>
            </a:r>
            <a:r>
              <a:rPr lang="en-US" dirty="0"/>
              <a:t> greater than something </a:t>
            </a:r>
            <a:r>
              <a:rPr lang="en-US" dirty="0" err="1"/>
              <a:t>else?And</a:t>
            </a:r>
            <a:r>
              <a:rPr lang="en-US" dirty="0"/>
              <a:t> so if I have two expressions that are </a:t>
            </a:r>
            <a:r>
              <a:rPr lang="en-US" dirty="0" err="1"/>
              <a:t>BooleansI</a:t>
            </a:r>
            <a:r>
              <a:rPr lang="en-US" dirty="0"/>
              <a:t> can also combine them using either and, </a:t>
            </a:r>
            <a:r>
              <a:rPr lang="en-US" dirty="0" err="1"/>
              <a:t>whichis</a:t>
            </a:r>
            <a:r>
              <a:rPr lang="en-US" dirty="0"/>
              <a:t> true if both are </a:t>
            </a:r>
            <a:r>
              <a:rPr lang="en-US" dirty="0" err="1"/>
              <a:t>true.Or</a:t>
            </a:r>
            <a:r>
              <a:rPr lang="en-US" dirty="0"/>
              <a:t>, which is true if either of them are </a:t>
            </a:r>
            <a:r>
              <a:rPr lang="en-US" dirty="0" err="1"/>
              <a:t>true.And</a:t>
            </a:r>
            <a:r>
              <a:rPr lang="en-US" dirty="0"/>
              <a:t> of course, not, which will be the </a:t>
            </a:r>
            <a:r>
              <a:rPr lang="en-US" dirty="0" err="1"/>
              <a:t>opposite.Not</a:t>
            </a:r>
            <a:r>
              <a:rPr lang="en-US" dirty="0"/>
              <a:t> a is true if a is </a:t>
            </a:r>
            <a:r>
              <a:rPr lang="en-US" dirty="0" err="1"/>
              <a:t>false.It's</a:t>
            </a:r>
            <a:r>
              <a:rPr lang="en-US" dirty="0"/>
              <a:t> false if a is </a:t>
            </a:r>
            <a:r>
              <a:rPr lang="en-US" dirty="0" err="1"/>
              <a:t>true.Once</a:t>
            </a:r>
            <a:r>
              <a:rPr lang="en-US" dirty="0"/>
              <a:t> I've got those pieces, I </a:t>
            </a:r>
            <a:r>
              <a:rPr lang="en-US" dirty="0" err="1"/>
              <a:t>canput</a:t>
            </a:r>
            <a:r>
              <a:rPr lang="en-US" dirty="0"/>
              <a:t> together more complicated expressions to decide tests.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2148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might we use these? Well, here's a simple little example. Here we have the beautiful city of Seattle.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 to some of the best food in the world.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Namely the distinguished Pagliacci pizza.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have our friend, Michael </a:t>
            </a:r>
            <a:r>
              <a:rPr lang="en-US" dirty="0" err="1"/>
              <a:t>Plengrat</a:t>
            </a:r>
            <a:r>
              <a:rPr lang="en-US" dirty="0"/>
              <a:t>, an open minded pizza enthusiast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 happens to be looking for a slice.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Naturally, our pizza enthusiast friend needs instructions to find this beloved restaurant.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 complicated map, but we could so let’s use a simpler version of it.</a:t>
            </a:r>
          </a:p>
        </p:txBody>
      </p:sp>
    </p:spTree>
    <p:extLst>
      <p:ext uri="{BB962C8B-B14F-4D97-AF65-F5344CB8AC3E}">
        <p14:creationId xmlns:p14="http://schemas.microsoft.com/office/powerpoint/2010/main" val="157072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got my student.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over here with his backpack ready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that free food, which is a way over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want to think about how would I instruct Michael to get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would the test be that I might want to use?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I might say, if you can go to the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keep going to the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if you get to the right and it's blocked,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and go forward.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Unless both the right and the front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blocked, in which case go to the left.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Unless all of them are blocked, in which case backtrack.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Won't be perfect, I could still get stuck.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this will work pretty well to get my way through a maze.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I've just described are four simple tests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let me think about how I would instruct </a:t>
            </a:r>
            <a:r>
              <a:rPr lang="en-US" dirty="0" err="1"/>
              <a:t>someody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solve a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trying to find the delicious pizza for an open minded pizza enthusiast.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Oh, yeah, I need one more thing,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to test when I found the food to know when to stop.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tests.</a:t>
            </a:r>
          </a:p>
        </p:txBody>
      </p:sp>
    </p:spTree>
    <p:extLst>
      <p:ext uri="{BB962C8B-B14F-4D97-AF65-F5344CB8AC3E}">
        <p14:creationId xmlns:p14="http://schemas.microsoft.com/office/powerpoint/2010/main" val="252902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those ideas, I can put together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kind of interesting program called a branching program.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would say, in that case of the maze,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move forward unless a test's true.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test might be moving to the right is blocked.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not blocked to the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do one thing-- keep moving forward.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 is a block to the right, I'm going to move ahead.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 branching program then simply consists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a test, something that's going to return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Boolean true or false.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test is true, it's going to have some code that tells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 what to do in that case.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if the test is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going to have some code to tell 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to do in that case.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either case, once I'm done with those pieces of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pick up the rest of the computation.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see why it's called a branching program,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takes one of two branches based on that test.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Python, we don't necessarily have to have the false block.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to have the true block.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this is true, there should be something I would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it's not always the case that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want to do something even when it's not true, I can skip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that in mind, I can start now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a little bit more interesting programs.</a:t>
            </a:r>
          </a:p>
        </p:txBody>
      </p:sp>
    </p:spTree>
    <p:extLst>
      <p:ext uri="{BB962C8B-B14F-4D97-AF65-F5344CB8AC3E}">
        <p14:creationId xmlns:p14="http://schemas.microsoft.com/office/powerpoint/2010/main" val="164916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here's a simple example.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first case of a branching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an if-statement, that's a special symbol.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treated differently and when the Python evaluator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sees this it says, given that's an if,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evaluate this expression,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should return a Boolean.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says, if the remainder of x divided by 2 is equal to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--notice the double equal sign there, if it's equal to 0,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that is true, then I want to execute this set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going to print out a blank 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print out the word even.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not true, I need to tell it what to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use the special symbol else for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are often called if-else expressions.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this is true, do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Otherwise,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here again, I've got a block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it's going to print out a blank line and then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word odd.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either case, when I'm done with all of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go down to the rest of the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is just going to print out a simple thing that says,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done with this conditional.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could type this in and run it, I invite you to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I want you to see here is a couple of things.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if-else structure.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said in a branch there should be three pieces.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you can see them, there's the test. [Animation 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There's the first block, that's the true block. [Animation 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And there's the false block. [Animation 3]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how did I know?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rather, how did Python know those are the blocks?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of this indentation right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fact that those lines of code are important, because it tells 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an entire block of code and when I get done 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pick back up the rest of the else.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more importantly, when I get done there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tells me where the rest of the code picks up.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simple example of a branching program.</a:t>
            </a:r>
          </a:p>
        </p:txBody>
      </p:sp>
    </p:spTree>
    <p:extLst>
      <p:ext uri="{BB962C8B-B14F-4D97-AF65-F5344CB8AC3E}">
        <p14:creationId xmlns:p14="http://schemas.microsoft.com/office/powerpoint/2010/main" val="217108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already said this, but I want to recap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got a test, it evaluates to true--when in fact, in this case x divided by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 a remainder of zero.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I've already said, notice the double equals sign rather than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single equal sign to do the comparison.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I've also said, the indentation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really important, it tells us what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pieces are associated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notice how that indentation gives 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nice visual structure for seeing where the code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see the semantic structure of the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What's the true block?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What's the false block?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71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 to Python:</a:t>
            </a:r>
            <a:br>
              <a:rPr lang="en-CA" dirty="0"/>
            </a:br>
            <a:r>
              <a:rPr lang="en-CA" dirty="0"/>
              <a:t>Lesson V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744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A simple example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2 == 0: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3 == 0: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‘Divisible by 2 and 3’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‘Divisible by 2 and not by 3’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3 == 0: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‘Divisible by 3 and not by 2’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‘Not divisible by 2 or 3’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260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355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Compound Booleans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&lt; y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&lt; z: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‘x is least’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&lt; z: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 is least’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‘z is least’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183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355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Compound Booleans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43075" y="1107570"/>
            <a:ext cx="2542454" cy="86262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7CDA7-8426-492F-8B93-5F687418E542}"/>
              </a:ext>
            </a:extLst>
          </p:cNvPr>
          <p:cNvSpPr/>
          <p:nvPr/>
        </p:nvSpPr>
        <p:spPr>
          <a:xfrm>
            <a:off x="1743075" y="2079208"/>
            <a:ext cx="2542454" cy="143770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9958C0-60F6-4DE9-8874-5EA18B4031F2}"/>
              </a:ext>
            </a:extLst>
          </p:cNvPr>
          <p:cNvSpPr/>
          <p:nvPr/>
        </p:nvSpPr>
        <p:spPr>
          <a:xfrm>
            <a:off x="4629871" y="1107570"/>
            <a:ext cx="2542454" cy="212365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494-C6F6-43A7-8CC6-A7E715AA4A5E}"/>
              </a:ext>
            </a:extLst>
          </p:cNvPr>
          <p:cNvSpPr txBox="1"/>
          <p:nvPr/>
        </p:nvSpPr>
        <p:spPr>
          <a:xfrm>
            <a:off x="1367558" y="3668004"/>
            <a:ext cx="672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has a value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or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Evaluate expressions in that block if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1711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6284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Comparison Operators on </a:t>
            </a:r>
          </a:p>
          <a:p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int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and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float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and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are variable names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&gt;j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&gt;=j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&lt;j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&lt;=j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==j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equality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test,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equals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!=j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inequality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test,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not equal to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586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and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are variable names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                    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and b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both are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or 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either or both are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2316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and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are variable names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                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and b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both are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or b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→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if either or both are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92112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AE30A-B046-4FB7-8C1A-C9CE8F563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52" y="959029"/>
            <a:ext cx="4438650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4B8CE-8DD4-474F-98AA-A1D48402C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0" y="2015325"/>
            <a:ext cx="428624" cy="285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347130-7D46-4202-AB3E-840B02C55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2495549"/>
            <a:ext cx="428624" cy="285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F873BF-3CCC-4F17-9741-EAC05F919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0" y="3367875"/>
            <a:ext cx="428624" cy="285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13DFCA-02A1-460A-82CB-F8EC22CCD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0" y="1205024"/>
            <a:ext cx="428624" cy="285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31567D-5E8D-4875-B6D7-EF68EA93C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19" y="1607982"/>
            <a:ext cx="887539" cy="5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A7EDFC-04DC-4F52-BFE6-F08AD897D6EC}"/>
              </a:ext>
            </a:extLst>
          </p:cNvPr>
          <p:cNvSpPr txBox="1"/>
          <p:nvPr/>
        </p:nvSpPr>
        <p:spPr>
          <a:xfrm>
            <a:off x="1765367" y="1749939"/>
            <a:ext cx="132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latin typeface="Nixie One"/>
              </a:rPr>
              <a:t> =</a:t>
            </a:r>
            <a:r>
              <a:rPr lang="en-US" sz="800" dirty="0"/>
              <a:t>  </a:t>
            </a:r>
            <a:r>
              <a:rPr lang="en-US" dirty="0">
                <a:solidFill>
                  <a:srgbClr val="19BBD5"/>
                </a:solidFill>
                <a:latin typeface="Nixie One"/>
              </a:rPr>
              <a:t>delicious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AB3339-F572-471B-BC36-FB8D476C228D}"/>
              </a:ext>
            </a:extLst>
          </p:cNvPr>
          <p:cNvSpPr txBox="1"/>
          <p:nvPr/>
        </p:nvSpPr>
        <p:spPr>
          <a:xfrm>
            <a:off x="842676" y="1207441"/>
            <a:ext cx="273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9BBD5"/>
                </a:solidFill>
                <a:latin typeface="Nixie One"/>
              </a:rPr>
              <a:t>KEY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024DAF-AB0E-4B6E-8EF4-E3F8D0DBBDB1}"/>
              </a:ext>
            </a:extLst>
          </p:cNvPr>
          <p:cNvSpPr txBox="1"/>
          <p:nvPr/>
        </p:nvSpPr>
        <p:spPr>
          <a:xfrm>
            <a:off x="1785220" y="2441203"/>
            <a:ext cx="1406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latin typeface="Nixie One"/>
              </a:rPr>
              <a:t> =</a:t>
            </a:r>
            <a:r>
              <a:rPr lang="en-US" sz="800" dirty="0"/>
              <a:t>  </a:t>
            </a:r>
            <a:r>
              <a:rPr lang="en-US" dirty="0">
                <a:solidFill>
                  <a:srgbClr val="19BBD5"/>
                </a:solidFill>
                <a:latin typeface="Nixie One"/>
              </a:rPr>
              <a:t>open minded pizza enthusiast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CD79E2-B9B2-44A4-95EC-D88E130B99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71" t="18645" r="24483" b="18645"/>
          <a:stretch/>
        </p:blipFill>
        <p:spPr>
          <a:xfrm>
            <a:off x="897204" y="2393315"/>
            <a:ext cx="763693" cy="8994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BAACCA-F391-46E7-BD69-31D5609685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71" t="18645" r="24483" b="18645"/>
          <a:stretch/>
        </p:blipFill>
        <p:spPr>
          <a:xfrm>
            <a:off x="3693337" y="1891935"/>
            <a:ext cx="281528" cy="33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8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31567D-5E8D-4875-B6D7-EF68EA93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19" y="1607982"/>
            <a:ext cx="887539" cy="5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A7EDFC-04DC-4F52-BFE6-F08AD897D6EC}"/>
              </a:ext>
            </a:extLst>
          </p:cNvPr>
          <p:cNvSpPr txBox="1"/>
          <p:nvPr/>
        </p:nvSpPr>
        <p:spPr>
          <a:xfrm>
            <a:off x="1765367" y="1749939"/>
            <a:ext cx="132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latin typeface="Nixie One"/>
              </a:rPr>
              <a:t> =</a:t>
            </a:r>
            <a:r>
              <a:rPr lang="en-US" sz="800" dirty="0"/>
              <a:t>  </a:t>
            </a:r>
            <a:r>
              <a:rPr lang="en-US" dirty="0">
                <a:solidFill>
                  <a:srgbClr val="19BBD5"/>
                </a:solidFill>
                <a:latin typeface="Nixie One"/>
              </a:rPr>
              <a:t>delicious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AB3339-F572-471B-BC36-FB8D476C228D}"/>
              </a:ext>
            </a:extLst>
          </p:cNvPr>
          <p:cNvSpPr txBox="1"/>
          <p:nvPr/>
        </p:nvSpPr>
        <p:spPr>
          <a:xfrm>
            <a:off x="842676" y="1207441"/>
            <a:ext cx="273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9BBD5"/>
                </a:solidFill>
                <a:latin typeface="Nixie One"/>
              </a:rPr>
              <a:t>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7137A1-C0BE-4263-BD3C-BCEAB3326FAA}"/>
              </a:ext>
            </a:extLst>
          </p:cNvPr>
          <p:cNvSpPr txBox="1"/>
          <p:nvPr/>
        </p:nvSpPr>
        <p:spPr>
          <a:xfrm>
            <a:off x="286030" y="3708004"/>
            <a:ext cx="3085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 clear, go right</a:t>
            </a:r>
          </a:p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 blocked, go forward</a:t>
            </a:r>
          </a:p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 and front blocked, go left</a:t>
            </a:r>
          </a:p>
          <a:p>
            <a:r>
              <a:rPr lang="en-US" dirty="0">
                <a:solidFill>
                  <a:schemeClr val="accent2"/>
                </a:solidFill>
                <a:latin typeface="Nixie One"/>
              </a:rPr>
              <a:t>If right, front, left blocked, go 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65A2EE-E017-4E29-88C8-55D08B6B217B}"/>
              </a:ext>
            </a:extLst>
          </p:cNvPr>
          <p:cNvSpPr txBox="1"/>
          <p:nvPr/>
        </p:nvSpPr>
        <p:spPr>
          <a:xfrm>
            <a:off x="240362" y="3236837"/>
            <a:ext cx="273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Nixie One"/>
              </a:rPr>
              <a:t>Instructions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024DAF-AB0E-4B6E-8EF4-E3F8D0DBBDB1}"/>
              </a:ext>
            </a:extLst>
          </p:cNvPr>
          <p:cNvSpPr txBox="1"/>
          <p:nvPr/>
        </p:nvSpPr>
        <p:spPr>
          <a:xfrm>
            <a:off x="1785220" y="2441203"/>
            <a:ext cx="1406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9BBD5"/>
                </a:solidFill>
                <a:latin typeface="Nixie One"/>
              </a:rPr>
              <a:t> =</a:t>
            </a:r>
            <a:r>
              <a:rPr lang="en-US" sz="800" dirty="0"/>
              <a:t>  </a:t>
            </a:r>
            <a:r>
              <a:rPr lang="en-US" dirty="0">
                <a:solidFill>
                  <a:srgbClr val="19BBD5"/>
                </a:solidFill>
                <a:latin typeface="Nixie One"/>
              </a:rPr>
              <a:t>open minded pizza enthusiast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CD79E2-B9B2-44A4-95EC-D88E130B99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71" t="18645" r="24483" b="18645"/>
          <a:stretch/>
        </p:blipFill>
        <p:spPr>
          <a:xfrm>
            <a:off x="897204" y="2393315"/>
            <a:ext cx="763693" cy="8994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806B59-737F-4F18-A1C8-83F3A6E8F349}"/>
              </a:ext>
            </a:extLst>
          </p:cNvPr>
          <p:cNvSpPr/>
          <p:nvPr/>
        </p:nvSpPr>
        <p:spPr>
          <a:xfrm rot="20232961">
            <a:off x="3739243" y="1994280"/>
            <a:ext cx="1724850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1030F2-C58C-4FB1-866D-37CC0C02D767}"/>
              </a:ext>
            </a:extLst>
          </p:cNvPr>
          <p:cNvSpPr/>
          <p:nvPr/>
        </p:nvSpPr>
        <p:spPr>
          <a:xfrm rot="20232961">
            <a:off x="4440170" y="1698060"/>
            <a:ext cx="1724850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F2484-C5D9-40DE-BBAC-E6F258641DE6}"/>
              </a:ext>
            </a:extLst>
          </p:cNvPr>
          <p:cNvSpPr/>
          <p:nvPr/>
        </p:nvSpPr>
        <p:spPr>
          <a:xfrm rot="21184604">
            <a:off x="5018783" y="1697051"/>
            <a:ext cx="1724850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373E2E-15D7-4C90-96A2-4EF1B93DBEBF}"/>
              </a:ext>
            </a:extLst>
          </p:cNvPr>
          <p:cNvSpPr/>
          <p:nvPr/>
        </p:nvSpPr>
        <p:spPr>
          <a:xfrm rot="5643062">
            <a:off x="6588583" y="1689847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B3B5EA-07BB-4FE6-9187-68485B632BE9}"/>
              </a:ext>
            </a:extLst>
          </p:cNvPr>
          <p:cNvSpPr/>
          <p:nvPr/>
        </p:nvSpPr>
        <p:spPr>
          <a:xfrm rot="5743778">
            <a:off x="6588582" y="1462330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48C231-4FD0-4925-B49A-FF53BD909905}"/>
              </a:ext>
            </a:extLst>
          </p:cNvPr>
          <p:cNvSpPr/>
          <p:nvPr/>
        </p:nvSpPr>
        <p:spPr>
          <a:xfrm rot="5616137">
            <a:off x="6617156" y="1231497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7CF3AA-D4F1-4BC0-8F24-7BAD21F5C948}"/>
              </a:ext>
            </a:extLst>
          </p:cNvPr>
          <p:cNvSpPr/>
          <p:nvPr/>
        </p:nvSpPr>
        <p:spPr>
          <a:xfrm rot="5625080">
            <a:off x="6922893" y="924480"/>
            <a:ext cx="436842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23E0F2-6DC1-40FD-8317-6B373664040D}"/>
              </a:ext>
            </a:extLst>
          </p:cNvPr>
          <p:cNvSpPr/>
          <p:nvPr/>
        </p:nvSpPr>
        <p:spPr>
          <a:xfrm rot="5643062">
            <a:off x="6938341" y="1882512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DDE41-6649-433E-8C99-E68E1597671A}"/>
              </a:ext>
            </a:extLst>
          </p:cNvPr>
          <p:cNvSpPr/>
          <p:nvPr/>
        </p:nvSpPr>
        <p:spPr>
          <a:xfrm rot="5643062">
            <a:off x="6411940" y="2419191"/>
            <a:ext cx="1256424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3E7FD0-7D81-406E-A9A7-5A8993662FEE}"/>
              </a:ext>
            </a:extLst>
          </p:cNvPr>
          <p:cNvSpPr/>
          <p:nvPr/>
        </p:nvSpPr>
        <p:spPr>
          <a:xfrm rot="5643062">
            <a:off x="7097533" y="2603759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D10D6F-B79A-4CB4-9624-49786F4FD022}"/>
              </a:ext>
            </a:extLst>
          </p:cNvPr>
          <p:cNvSpPr/>
          <p:nvPr/>
        </p:nvSpPr>
        <p:spPr>
          <a:xfrm rot="5643062">
            <a:off x="5761753" y="1960869"/>
            <a:ext cx="580288" cy="1616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B14D88-EB9D-4969-981F-F178EA924005}"/>
              </a:ext>
            </a:extLst>
          </p:cNvPr>
          <p:cNvSpPr/>
          <p:nvPr/>
        </p:nvSpPr>
        <p:spPr>
          <a:xfrm rot="5643062">
            <a:off x="5296554" y="2999893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81A0B0-1977-4B47-B6CC-D9C83103C13F}"/>
              </a:ext>
            </a:extLst>
          </p:cNvPr>
          <p:cNvSpPr/>
          <p:nvPr/>
        </p:nvSpPr>
        <p:spPr>
          <a:xfrm rot="5643062">
            <a:off x="6114414" y="2768700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4131C7-0727-4C6D-8871-B0FE63A928C9}"/>
              </a:ext>
            </a:extLst>
          </p:cNvPr>
          <p:cNvSpPr/>
          <p:nvPr/>
        </p:nvSpPr>
        <p:spPr>
          <a:xfrm rot="5643062">
            <a:off x="6323239" y="3555395"/>
            <a:ext cx="1269172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D40E6B-454D-49C1-A902-303D3CE64294}"/>
              </a:ext>
            </a:extLst>
          </p:cNvPr>
          <p:cNvSpPr/>
          <p:nvPr/>
        </p:nvSpPr>
        <p:spPr>
          <a:xfrm rot="5591482">
            <a:off x="5271022" y="3480883"/>
            <a:ext cx="580288" cy="413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BABEB9-A3E4-4621-8EC2-80FBB673ACB8}"/>
              </a:ext>
            </a:extLst>
          </p:cNvPr>
          <p:cNvSpPr/>
          <p:nvPr/>
        </p:nvSpPr>
        <p:spPr>
          <a:xfrm rot="5643062">
            <a:off x="7750321" y="2075965"/>
            <a:ext cx="580288" cy="1571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5F8664-D33F-4B2B-8BB5-AD7D0B83A267}"/>
              </a:ext>
            </a:extLst>
          </p:cNvPr>
          <p:cNvSpPr/>
          <p:nvPr/>
        </p:nvSpPr>
        <p:spPr>
          <a:xfrm rot="5643062">
            <a:off x="7681714" y="2967681"/>
            <a:ext cx="889819" cy="815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AE0B536-5E64-4EA0-92CA-95359F6E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68" y="3391050"/>
            <a:ext cx="506372" cy="33758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85D1E5E-0BFC-4777-ADF0-DA44E0EC16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71" t="18645" r="24483" b="18645"/>
          <a:stretch/>
        </p:blipFill>
        <p:spPr>
          <a:xfrm>
            <a:off x="3871289" y="2307472"/>
            <a:ext cx="288068" cy="3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9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4422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Branching Programs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674659" y="1707006"/>
            <a:ext cx="42021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The simplest branching statement is a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conditional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 test (expression that evaluates to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or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)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 block of code to execute if the test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An optional block of code to execute if the test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739F5C-5376-4BEA-80AD-45349883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50" y="1447799"/>
            <a:ext cx="3098221" cy="29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int(input(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and integer: ”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2 == 0: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‘Even’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‘Odd’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‘Done with conditional’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744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A simple example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C2B12-2380-48A7-88E4-B7067D58FA66}"/>
              </a:ext>
            </a:extLst>
          </p:cNvPr>
          <p:cNvSpPr txBox="1"/>
          <p:nvPr/>
        </p:nvSpPr>
        <p:spPr>
          <a:xfrm>
            <a:off x="4071923" y="1543050"/>
            <a:ext cx="1000153" cy="3385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The test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39C5B4-A650-4FC6-974F-5A8658583707}"/>
              </a:ext>
            </a:extLst>
          </p:cNvPr>
          <p:cNvCxnSpPr/>
          <p:nvPr/>
        </p:nvCxnSpPr>
        <p:spPr>
          <a:xfrm flipH="1">
            <a:off x="3790950" y="1704975"/>
            <a:ext cx="257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160E59-D9E2-4FF8-9882-B60529A6A1A9}"/>
              </a:ext>
            </a:extLst>
          </p:cNvPr>
          <p:cNvSpPr txBox="1"/>
          <p:nvPr/>
        </p:nvSpPr>
        <p:spPr>
          <a:xfrm>
            <a:off x="579353" y="2017139"/>
            <a:ext cx="1242481" cy="3385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True Block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0ADE9-34F0-429A-9C25-45462EEAF454}"/>
              </a:ext>
            </a:extLst>
          </p:cNvPr>
          <p:cNvCxnSpPr>
            <a:cxnSpLocks/>
          </p:cNvCxnSpPr>
          <p:nvPr/>
        </p:nvCxnSpPr>
        <p:spPr>
          <a:xfrm>
            <a:off x="1821834" y="2186416"/>
            <a:ext cx="3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6447F2-2702-4EF8-A0ED-5D6164288AFC}"/>
              </a:ext>
            </a:extLst>
          </p:cNvPr>
          <p:cNvSpPr txBox="1"/>
          <p:nvPr/>
        </p:nvSpPr>
        <p:spPr>
          <a:xfrm>
            <a:off x="579353" y="3053363"/>
            <a:ext cx="1242481" cy="3385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False Block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FB89AC-D8FD-43F8-A05D-6EFB7009478D}"/>
              </a:ext>
            </a:extLst>
          </p:cNvPr>
          <p:cNvCxnSpPr>
            <a:cxnSpLocks/>
          </p:cNvCxnSpPr>
          <p:nvPr/>
        </p:nvCxnSpPr>
        <p:spPr>
          <a:xfrm>
            <a:off x="1821834" y="3222640"/>
            <a:ext cx="3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188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cs typeface="Courier New" panose="02070309020205020404" pitchFamily="49" charset="0"/>
                <a:sym typeface="Nixie One"/>
              </a:rPr>
              <a:t>Some Observations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83131"/>
            <a:ext cx="68422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The expression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x%2 == 0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evaluates to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when the remainder of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divided by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Note that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used for comparison, since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reserved for assignment</a:t>
            </a: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The indentation is important – each indented set of expressions denotes a block of instructions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For example, if the last statement were indented, it would be executed as a part of the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block of code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Note how this indentation provides a visual structure that reflects the semantic structure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723235869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8487</TotalTime>
  <Words>2875</Words>
  <Application>Microsoft Office PowerPoint</Application>
  <PresentationFormat>On-screen Show (16:9)</PresentationFormat>
  <Paragraphs>305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Courier New</vt:lpstr>
      <vt:lpstr>Muli</vt:lpstr>
      <vt:lpstr>Helvetica Neue</vt:lpstr>
      <vt:lpstr>Nixie One</vt:lpstr>
      <vt:lpstr>Arial</vt:lpstr>
      <vt:lpstr>Imogen template</vt:lpstr>
      <vt:lpstr>Intro to Python: Lesson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Hoffman, Brandon</dc:creator>
  <cp:lastModifiedBy>Brandon Hoffman</cp:lastModifiedBy>
  <cp:revision>74</cp:revision>
  <dcterms:modified xsi:type="dcterms:W3CDTF">2020-10-23T05:40:23Z</dcterms:modified>
</cp:coreProperties>
</file>