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Average"/>
      <p:regular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88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8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Average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youtu.be/BvRaEcOzhfM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50e83ae61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50e83ae61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3a266f9c1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3a266f9c1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0e83ae61e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0e83ae61e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tests here, show off website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0e83ae61e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0e83ae61e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3a266f9c1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3a266f9c1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Jake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3a266f9c1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3a266f9c1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Colin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3a266f9c1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3a266f9c1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CloudFlare offers a </a:t>
            </a:r>
            <a:r>
              <a:rPr lang="en"/>
              <a:t>robust DDoS protection, Web Application Firewall (WAF) integration, and a global threat intelligence system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0e83ae61e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0e83ae61e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tests here, show off website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2"/>
              </a:rPr>
              <a:t>https://youtu.be/BvRaEcOzhfM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2cda999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2cda999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2c74ca0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52c74ca0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2c74ca0c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2c74ca0c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Everyone chime in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youtube.com/watch?v=BvRaEcOzhfM" TargetMode="External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671245" y="1871425"/>
            <a:ext cx="7801500" cy="17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Lucke Calcutta 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Software Engineering</a:t>
            </a:r>
            <a:endParaRPr sz="4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55"/>
              <a:t>www.</a:t>
            </a:r>
            <a:r>
              <a:rPr b="1" lang="en" sz="3355"/>
              <a:t>luckecalcutta.com</a:t>
            </a:r>
            <a:endParaRPr b="1" sz="3355"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8025" y="369700"/>
            <a:ext cx="1787925" cy="17879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311700" y="3947625"/>
            <a:ext cx="8520600" cy="7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D9D9D9"/>
                </a:solidFill>
                <a:latin typeface="Calibri"/>
                <a:ea typeface="Calibri"/>
                <a:cs typeface="Calibri"/>
                <a:sym typeface="Calibri"/>
              </a:rPr>
              <a:t>Jake Peterson, Colin McArthur &amp; Ben Loveland</a:t>
            </a:r>
            <a:endParaRPr sz="1600">
              <a:solidFill>
                <a:srgbClr val="D9D9D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13" y="1560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Questions?</a:t>
            </a:r>
            <a:endParaRPr sz="4800"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6338" y="2488000"/>
            <a:ext cx="1491325" cy="149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671250" y="1582675"/>
            <a:ext cx="7801500" cy="11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YOU</a:t>
            </a:r>
            <a:endParaRPr sz="4800"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6325" y="2497725"/>
            <a:ext cx="1491325" cy="149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Lucke Calcutta?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Lucke Calcutta is a mock sports betting web application built to be used at live sporting events such as rodeos.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calcutta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form of sports betting where bettors can bid for athletes in various events, and win money if their selected athlete wins.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Lucke Calcutta is designed to be used on the fly by event visitors - it’s sleek, efficient, and easy to use.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Requirements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Available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24/7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cheap as possible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 different game modes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Easy to use for customers &amp; event administrators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Usable on mobile &amp; PC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 Stack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Backend</a:t>
            </a: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Node.js, </a:t>
            </a: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AWS Elastic Beanstalk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Frontend</a:t>
            </a: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React, Bootstrap, </a:t>
            </a: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Cloudflare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Database</a:t>
            </a: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AWS RDS Postgres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6797" y="445025"/>
            <a:ext cx="2057748" cy="1231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8912" y="3672953"/>
            <a:ext cx="3723387" cy="1231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76649" y="1955850"/>
            <a:ext cx="2157701" cy="1438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30325" y="2058975"/>
            <a:ext cx="1092889" cy="1231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Changes:</a:t>
            </a:r>
            <a:endParaRPr b="1"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Originally planned on using AWS for entire stack but pivoted to Cloudflare for frontend deployment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Ethics:</a:t>
            </a:r>
            <a:endParaRPr b="1"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As CMU students we won’t integrate Paypal SDK or other transaction facilitators into the project - but the project was designed with real world transactions in mind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Logging to ensure any app issues won’t cause money to disappear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‘Push’ feature to refund money </a:t>
            </a:r>
            <a:r>
              <a:rPr lang="en">
                <a:solidFill>
                  <a:schemeClr val="dk1"/>
                </a:solidFill>
              </a:rPr>
              <a:t>in case</a:t>
            </a:r>
            <a:r>
              <a:rPr lang="en">
                <a:solidFill>
                  <a:schemeClr val="dk1"/>
                </a:solidFill>
              </a:rPr>
              <a:t> of contestant drop out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671258" y="30750"/>
            <a:ext cx="7801500" cy="17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DEMONSTRATION</a:t>
            </a:r>
            <a:endParaRPr sz="4800"/>
          </a:p>
        </p:txBody>
      </p:sp>
      <p:pic>
        <p:nvPicPr>
          <p:cNvPr descr="Lucke Calcutta Demonstration Video" id="95" name="Google Shape;95;p18" title="Lucke Calcutta Dem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7150" y="1011075"/>
            <a:ext cx="6669700" cy="375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Backend Unit Tests                          Frontend Unit Tests                            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775" y="1365900"/>
            <a:ext cx="4464824" cy="241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 title="Screenshot 2025-05-02 at 11.02.07 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1300" y="1739100"/>
            <a:ext cx="3941000" cy="123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8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Betting interface: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Countdown for how long betting will be open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Display total pool once a minimum amount is reached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Administration: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Production version of </a:t>
            </a:r>
            <a:r>
              <a:rPr lang="en">
                <a:solidFill>
                  <a:schemeClr val="dk1"/>
                </a:solidFill>
              </a:rPr>
              <a:t>code</a:t>
            </a:r>
            <a:r>
              <a:rPr lang="en">
                <a:solidFill>
                  <a:schemeClr val="dk1"/>
                </a:solidFill>
              </a:rPr>
              <a:t> with variablized secrets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Full </a:t>
            </a:r>
            <a:r>
              <a:rPr lang="en">
                <a:solidFill>
                  <a:schemeClr val="dk1"/>
                </a:solidFill>
              </a:rPr>
              <a:t>maintenance</a:t>
            </a:r>
            <a:r>
              <a:rPr lang="en">
                <a:solidFill>
                  <a:schemeClr val="dk1"/>
                </a:solidFill>
              </a:rPr>
              <a:t> write-up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Logs stored in S3 Glacier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13" y="1560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Takeaways</a:t>
            </a:r>
            <a:endParaRPr sz="4800"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6338" y="2488000"/>
            <a:ext cx="1491325" cy="149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