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0471-E4EC-5F4A-A970-25581C2126E3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CA4EF-8728-7345-BC54-1F32FA12A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6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A4EF-8728-7345-BC54-1F32FA12A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4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2A7F8F7-7DC1-4E5E-927C-880748318B21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5/9/17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7841C1-5F94-4A53-866B-C75697875F4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D970FE4-A6E1-4DEA-8193-36ED6638730D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5/9/17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C554A6B-F216-423B-A69A-88E0A866BAC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/>
          <p:nvPr/>
        </p:nvPicPr>
        <p:blipFill>
          <a:blip r:embed="rId2">
            <a:lum contrast="-27000"/>
          </a:blip>
          <a:stretch/>
        </p:blipFill>
        <p:spPr>
          <a:xfrm>
            <a:off x="-234000" y="-316080"/>
            <a:ext cx="9612000" cy="7490520"/>
          </a:xfrm>
          <a:prstGeom prst="rect">
            <a:avLst/>
          </a:prstGeom>
          <a:ln>
            <a:noFill/>
          </a:ln>
        </p:spPr>
      </p:pic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Conway’s Game of Life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371600" y="42001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Anna Blinderman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David Kraemer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Zachary Segall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Conway’s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Algorithm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Any live cell with fewer than two live neighbors dies, as if caused by underpopulation.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Any live cell with two or three live neighbors lives on to the next generation.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Any live cell with more than three live neighbors dies, as if by overpopulation.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Any dead cell with three live neighbors becomes a live cell, as if by reproduction.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Conway’s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Algorithm -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045880" y="5478480"/>
            <a:ext cx="813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before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6385182" y="5478480"/>
            <a:ext cx="64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after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79159"/>
              </p:ext>
            </p:extLst>
          </p:nvPr>
        </p:nvGraphicFramePr>
        <p:xfrm>
          <a:off x="857250" y="1755854"/>
          <a:ext cx="7429500" cy="31496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787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System Design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GUI/bitmap/grid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GPU kernels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count neighbors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determine state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CPU threads: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mouse input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keyboard input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main (update)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Challenging Implementation Detail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taking in and acting on user input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frequency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latency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priority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help from Lampson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“Plan to throw one away.”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Evaluation - Objective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responsiveness of program to user input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serial stencil vs. parallel stencil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significance of allocating/copying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Evaluation - Figures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950040" y="1280160"/>
            <a:ext cx="7244280" cy="534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Summary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Copying is expensive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GPUs improve program speed (regardless of number of threads per block)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Threads manage user input well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Edge cases are difficult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219</Words>
  <Application>Microsoft Macintosh PowerPoint</Application>
  <PresentationFormat>On-screen Show (4:3)</PresentationFormat>
  <Paragraphs>71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lyfe </dc:title>
  <dc:subject/>
  <dc:creator>Anna Blinderman</dc:creator>
  <dc:description/>
  <cp:lastModifiedBy>Anna Blinderman</cp:lastModifiedBy>
  <cp:revision>73</cp:revision>
  <dcterms:created xsi:type="dcterms:W3CDTF">2017-05-05T15:32:12Z</dcterms:created>
  <dcterms:modified xsi:type="dcterms:W3CDTF">2017-05-09T15:01:58Z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