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57" r:id="rId5"/>
    <p:sldId id="259" r:id="rId6"/>
    <p:sldId id="261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843D-2D96-1E41-984A-14C417F27F0E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15EA-8E3D-D54C-AC1B-471828949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94F0-1A55-1A48-9763-588EC7E1B78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AC64-435A-204F-AF65-8746E8B9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600" dirty="0" smtClean="0">
                <a:latin typeface="Palatino"/>
                <a:cs typeface="Palatino"/>
              </a:rPr>
              <a:t>Conway’s Game of Life</a:t>
            </a:r>
            <a:endParaRPr lang="en-US" sz="5600" dirty="0">
              <a:latin typeface="Palatino"/>
              <a:cs typeface="Palati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200255"/>
            <a:ext cx="6400801" cy="1752600"/>
          </a:xfrm>
        </p:spPr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Anna Blinderman</a:t>
            </a:r>
          </a:p>
          <a:p>
            <a:r>
              <a:rPr lang="en-US" dirty="0" smtClean="0">
                <a:latin typeface="Palatino"/>
                <a:cs typeface="Palatino"/>
              </a:rPr>
              <a:t>David Kraemer</a:t>
            </a:r>
            <a:endParaRPr lang="en-US" dirty="0" smtClean="0">
              <a:latin typeface="Palatino"/>
              <a:cs typeface="Palatino"/>
            </a:endParaRPr>
          </a:p>
          <a:p>
            <a:r>
              <a:rPr lang="en-US" dirty="0" smtClean="0">
                <a:latin typeface="Palatino"/>
                <a:cs typeface="Palatino"/>
              </a:rPr>
              <a:t>Zachary </a:t>
            </a:r>
            <a:r>
              <a:rPr lang="en-US" dirty="0" err="1" smtClean="0">
                <a:latin typeface="Palatino"/>
                <a:cs typeface="Palatino"/>
              </a:rPr>
              <a:t>Segall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832928"/>
            <a:ext cx="519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 DAWIS PLS SUPERIMPOSE LIFE BORT ON HERE THX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Conway’s Game of Life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Palatino"/>
                <a:cs typeface="Palatino"/>
              </a:rPr>
              <a:t>Any </a:t>
            </a:r>
            <a:r>
              <a:rPr lang="en-US" dirty="0">
                <a:latin typeface="Palatino"/>
                <a:cs typeface="Palatino"/>
              </a:rPr>
              <a:t>live cell with fewer than two live </a:t>
            </a:r>
            <a:r>
              <a:rPr lang="en-US" dirty="0" smtClean="0">
                <a:latin typeface="Palatino"/>
                <a:cs typeface="Palatino"/>
              </a:rPr>
              <a:t>neighbors </a:t>
            </a:r>
            <a:r>
              <a:rPr lang="en-US" dirty="0">
                <a:latin typeface="Palatino"/>
                <a:cs typeface="Palatino"/>
              </a:rPr>
              <a:t>dies, as if caused by underpopulation.</a:t>
            </a:r>
          </a:p>
          <a:p>
            <a:r>
              <a:rPr lang="en-US" dirty="0" smtClean="0">
                <a:latin typeface="Palatino"/>
                <a:cs typeface="Palatino"/>
              </a:rPr>
              <a:t>Any </a:t>
            </a:r>
            <a:r>
              <a:rPr lang="en-US" dirty="0">
                <a:latin typeface="Palatino"/>
                <a:cs typeface="Palatino"/>
              </a:rPr>
              <a:t>live cell with two or three live </a:t>
            </a:r>
            <a:r>
              <a:rPr lang="en-US" dirty="0" smtClean="0">
                <a:latin typeface="Palatino"/>
                <a:cs typeface="Palatino"/>
              </a:rPr>
              <a:t>neighbors </a:t>
            </a:r>
            <a:r>
              <a:rPr lang="en-US" dirty="0">
                <a:latin typeface="Palatino"/>
                <a:cs typeface="Palatino"/>
              </a:rPr>
              <a:t>lives on to the next generation.</a:t>
            </a:r>
          </a:p>
          <a:p>
            <a:r>
              <a:rPr lang="en-US" dirty="0" smtClean="0">
                <a:latin typeface="Palatino"/>
                <a:cs typeface="Palatino"/>
              </a:rPr>
              <a:t>Any </a:t>
            </a:r>
            <a:r>
              <a:rPr lang="en-US" dirty="0">
                <a:latin typeface="Palatino"/>
                <a:cs typeface="Palatino"/>
              </a:rPr>
              <a:t>live cell with more than three live </a:t>
            </a:r>
            <a:r>
              <a:rPr lang="en-US" dirty="0" smtClean="0">
                <a:latin typeface="Palatino"/>
                <a:cs typeface="Palatino"/>
              </a:rPr>
              <a:t>neighbors </a:t>
            </a:r>
            <a:r>
              <a:rPr lang="en-US" dirty="0">
                <a:latin typeface="Palatino"/>
                <a:cs typeface="Palatino"/>
              </a:rPr>
              <a:t>dies, as if by overpopulation.</a:t>
            </a:r>
          </a:p>
          <a:p>
            <a:r>
              <a:rPr lang="en-US" dirty="0" smtClean="0">
                <a:latin typeface="Palatino"/>
                <a:cs typeface="Palatino"/>
              </a:rPr>
              <a:t>Any </a:t>
            </a:r>
            <a:r>
              <a:rPr lang="en-US" dirty="0">
                <a:latin typeface="Palatino"/>
                <a:cs typeface="Palatino"/>
              </a:rPr>
              <a:t>dead cell with three live </a:t>
            </a:r>
            <a:r>
              <a:rPr lang="en-US" dirty="0" smtClean="0">
                <a:latin typeface="Palatino"/>
                <a:cs typeface="Palatino"/>
              </a:rPr>
              <a:t>neighbors </a:t>
            </a:r>
            <a:r>
              <a:rPr lang="en-US" dirty="0">
                <a:latin typeface="Palatino"/>
                <a:cs typeface="Palatino"/>
              </a:rPr>
              <a:t>becomes a live cell, as if by reproduction.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5280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"/>
                <a:cs typeface="Palatino"/>
              </a:rPr>
              <a:t>Conway’s </a:t>
            </a:r>
            <a:r>
              <a:rPr lang="en-US" dirty="0" smtClean="0">
                <a:latin typeface="Palatino"/>
                <a:cs typeface="Palatino"/>
              </a:rPr>
              <a:t>Game of Life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802267"/>
              </p:ext>
            </p:extLst>
          </p:nvPr>
        </p:nvGraphicFramePr>
        <p:xfrm>
          <a:off x="857250" y="1728544"/>
          <a:ext cx="7429500" cy="3149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34655" y="5478335"/>
            <a:ext cx="8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before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2163" y="54783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after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79800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System Design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GUI/</a:t>
            </a:r>
            <a:r>
              <a:rPr lang="en-US" dirty="0" smtClean="0">
                <a:latin typeface="Palatino"/>
                <a:cs typeface="Palatino"/>
              </a:rPr>
              <a:t>bitmap/grid</a:t>
            </a:r>
          </a:p>
          <a:p>
            <a:r>
              <a:rPr lang="en-US" dirty="0">
                <a:latin typeface="Palatino"/>
                <a:cs typeface="Palatino"/>
              </a:rPr>
              <a:t>GPU kernels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 count neighbors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 determine state </a:t>
            </a:r>
            <a:endParaRPr lang="en-US" dirty="0" smtClean="0">
              <a:latin typeface="Palatino"/>
              <a:cs typeface="Palatino"/>
            </a:endParaRPr>
          </a:p>
          <a:p>
            <a:r>
              <a:rPr lang="en-US" dirty="0" smtClean="0">
                <a:latin typeface="Palatino"/>
                <a:cs typeface="Palatino"/>
              </a:rPr>
              <a:t>CPU threads: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 mouse input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 keyboard input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 main (update</a:t>
            </a:r>
            <a:r>
              <a:rPr lang="en-US" dirty="0" smtClean="0">
                <a:latin typeface="Palatino"/>
                <a:cs typeface="Palatino"/>
              </a:rPr>
              <a:t>)</a:t>
            </a:r>
          </a:p>
          <a:p>
            <a:pPr lvl="1"/>
            <a:endParaRPr lang="en-US" dirty="0" smtClean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75447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"/>
                <a:cs typeface="Palatino"/>
              </a:rPr>
              <a:t>Challenging Implementation Detail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"/>
                <a:cs typeface="Palatino"/>
              </a:rPr>
              <a:t>t</a:t>
            </a:r>
            <a:r>
              <a:rPr lang="en-US" dirty="0" smtClean="0">
                <a:latin typeface="Palatino"/>
                <a:cs typeface="Palatino"/>
              </a:rPr>
              <a:t>aking in and acting on user </a:t>
            </a:r>
            <a:r>
              <a:rPr lang="en-US" dirty="0" smtClean="0">
                <a:latin typeface="Palatino"/>
                <a:cs typeface="Palatino"/>
              </a:rPr>
              <a:t>input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f</a:t>
            </a:r>
            <a:r>
              <a:rPr lang="en-US" dirty="0" smtClean="0">
                <a:latin typeface="Palatino"/>
                <a:cs typeface="Palatino"/>
              </a:rPr>
              <a:t>requency</a:t>
            </a:r>
            <a:endParaRPr lang="en-US" dirty="0">
              <a:latin typeface="Palatino"/>
              <a:cs typeface="Palatino"/>
            </a:endParaRPr>
          </a:p>
          <a:p>
            <a:pPr lvl="1"/>
            <a:r>
              <a:rPr lang="en-US" dirty="0">
                <a:latin typeface="Palatino"/>
                <a:cs typeface="Palatino"/>
              </a:rPr>
              <a:t>l</a:t>
            </a:r>
            <a:r>
              <a:rPr lang="en-US" dirty="0" smtClean="0">
                <a:latin typeface="Palatino"/>
                <a:cs typeface="Palatino"/>
              </a:rPr>
              <a:t>atency</a:t>
            </a:r>
            <a:endParaRPr lang="en-US" dirty="0">
              <a:latin typeface="Palatino"/>
              <a:cs typeface="Palatino"/>
            </a:endParaRPr>
          </a:p>
          <a:p>
            <a:pPr lvl="1"/>
            <a:r>
              <a:rPr lang="en-US" dirty="0">
                <a:latin typeface="Palatino"/>
                <a:cs typeface="Palatino"/>
              </a:rPr>
              <a:t>p</a:t>
            </a:r>
            <a:r>
              <a:rPr lang="en-US" dirty="0" smtClean="0">
                <a:latin typeface="Palatino"/>
                <a:cs typeface="Palatino"/>
              </a:rPr>
              <a:t>riority</a:t>
            </a:r>
            <a:endParaRPr lang="en-US" dirty="0" smtClean="0">
              <a:latin typeface="Palatino"/>
              <a:cs typeface="Palatino"/>
            </a:endParaRPr>
          </a:p>
          <a:p>
            <a:r>
              <a:rPr lang="en-US" dirty="0" smtClean="0">
                <a:latin typeface="Palatino"/>
                <a:cs typeface="Palatino"/>
              </a:rPr>
              <a:t>help </a:t>
            </a:r>
            <a:r>
              <a:rPr lang="en-US" dirty="0">
                <a:latin typeface="Palatino"/>
                <a:cs typeface="Palatino"/>
              </a:rPr>
              <a:t>from </a:t>
            </a:r>
            <a:r>
              <a:rPr lang="en-US" dirty="0" smtClean="0">
                <a:latin typeface="Palatino"/>
                <a:cs typeface="Palatino"/>
              </a:rPr>
              <a:t>Lampson</a:t>
            </a:r>
          </a:p>
          <a:p>
            <a:pPr lvl="1"/>
            <a:r>
              <a:rPr lang="en-US" dirty="0" smtClean="0">
                <a:latin typeface="Palatino"/>
                <a:cs typeface="Palatino"/>
              </a:rPr>
              <a:t>“Plan to throw one away.”</a:t>
            </a:r>
          </a:p>
        </p:txBody>
      </p:sp>
    </p:spTree>
    <p:extLst>
      <p:ext uri="{BB962C8B-B14F-4D97-AF65-F5344CB8AC3E}">
        <p14:creationId xmlns:p14="http://schemas.microsoft.com/office/powerpoint/2010/main" val="223614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Evaluation - Objective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"/>
                <a:cs typeface="Palatino"/>
              </a:rPr>
              <a:t>responsiveness of program to user </a:t>
            </a:r>
            <a:r>
              <a:rPr lang="en-US" dirty="0" smtClean="0">
                <a:latin typeface="Palatino"/>
                <a:cs typeface="Palatino"/>
              </a:rPr>
              <a:t>input</a:t>
            </a:r>
          </a:p>
          <a:p>
            <a:r>
              <a:rPr lang="en-US" dirty="0" smtClean="0">
                <a:latin typeface="Palatino"/>
                <a:cs typeface="Palatino"/>
              </a:rPr>
              <a:t>s</a:t>
            </a:r>
            <a:r>
              <a:rPr lang="en-US" dirty="0" smtClean="0">
                <a:latin typeface="Palatino"/>
                <a:cs typeface="Palatino"/>
              </a:rPr>
              <a:t>erial </a:t>
            </a:r>
            <a:r>
              <a:rPr lang="en-US" dirty="0" smtClean="0">
                <a:latin typeface="Palatino"/>
                <a:cs typeface="Palatino"/>
              </a:rPr>
              <a:t>stencil </a:t>
            </a:r>
            <a:r>
              <a:rPr lang="en-US" dirty="0" smtClean="0">
                <a:latin typeface="Palatino"/>
                <a:cs typeface="Palatino"/>
              </a:rPr>
              <a:t>vs</a:t>
            </a:r>
            <a:r>
              <a:rPr lang="en-US" dirty="0" smtClean="0">
                <a:latin typeface="Palatino"/>
                <a:cs typeface="Palatino"/>
              </a:rPr>
              <a:t>. </a:t>
            </a:r>
            <a:r>
              <a:rPr lang="en-US" dirty="0" smtClean="0">
                <a:latin typeface="Palatino"/>
                <a:cs typeface="Palatino"/>
              </a:rPr>
              <a:t>parallel stencil</a:t>
            </a:r>
          </a:p>
          <a:p>
            <a:r>
              <a:rPr lang="en-US" dirty="0">
                <a:latin typeface="Palatino"/>
                <a:cs typeface="Palatino"/>
              </a:rPr>
              <a:t>s</a:t>
            </a:r>
            <a:r>
              <a:rPr lang="en-US" dirty="0" smtClean="0">
                <a:latin typeface="Palatino"/>
                <a:cs typeface="Palatino"/>
              </a:rPr>
              <a:t>ignificance </a:t>
            </a:r>
            <a:r>
              <a:rPr lang="en-US" dirty="0" smtClean="0">
                <a:latin typeface="Palatino"/>
                <a:cs typeface="Palatino"/>
              </a:rPr>
              <a:t>of allocating/copying</a:t>
            </a: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61165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  <a:cs typeface="Palatino"/>
              </a:rPr>
              <a:t>Evaluation - </a:t>
            </a:r>
            <a:r>
              <a:rPr lang="en-US" dirty="0" smtClean="0">
                <a:latin typeface="Palatino"/>
                <a:cs typeface="Palatino"/>
              </a:rPr>
              <a:t>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Hi </a:t>
            </a:r>
            <a:r>
              <a:rPr lang="en-US" dirty="0" err="1" smtClean="0">
                <a:latin typeface="Palatino"/>
                <a:cs typeface="Palatino"/>
              </a:rPr>
              <a:t>davis</a:t>
            </a:r>
            <a:r>
              <a:rPr lang="en-US" dirty="0" smtClean="0">
                <a:latin typeface="Palatino"/>
                <a:cs typeface="Palatino"/>
              </a:rPr>
              <a:t> </a:t>
            </a:r>
            <a:r>
              <a:rPr lang="en-US" dirty="0" err="1" smtClean="0">
                <a:latin typeface="Palatino"/>
                <a:cs typeface="Palatino"/>
              </a:rPr>
              <a:t>pls</a:t>
            </a:r>
            <a:r>
              <a:rPr lang="en-US" dirty="0" smtClean="0">
                <a:latin typeface="Palatino"/>
                <a:cs typeface="Palatino"/>
              </a:rPr>
              <a:t> put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05865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Summary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"/>
                <a:cs typeface="Palatino"/>
                <a:sym typeface="Wingdings"/>
              </a:rPr>
              <a:t>Copying is expensive </a:t>
            </a:r>
          </a:p>
          <a:p>
            <a:r>
              <a:rPr lang="en-US" dirty="0" smtClean="0">
                <a:latin typeface="Palatino"/>
                <a:cs typeface="Palatino"/>
                <a:sym typeface="Wingdings"/>
              </a:rPr>
              <a:t>GPUs improve program speed (regardless of number of threads per block)</a:t>
            </a:r>
          </a:p>
          <a:p>
            <a:r>
              <a:rPr lang="en-US" dirty="0" smtClean="0">
                <a:latin typeface="Palatino"/>
                <a:cs typeface="Palatino"/>
                <a:sym typeface="Wingdings"/>
              </a:rPr>
              <a:t>Threads </a:t>
            </a:r>
            <a:r>
              <a:rPr lang="en-US" dirty="0">
                <a:latin typeface="Palatino"/>
                <a:cs typeface="Palatino"/>
                <a:sym typeface="Wingdings"/>
              </a:rPr>
              <a:t>manage user input </a:t>
            </a:r>
            <a:r>
              <a:rPr lang="en-US" dirty="0" smtClean="0">
                <a:latin typeface="Palatino"/>
                <a:cs typeface="Palatino"/>
                <a:sym typeface="Wingdings"/>
              </a:rPr>
              <a:t>well</a:t>
            </a:r>
          </a:p>
          <a:p>
            <a:r>
              <a:rPr lang="en-US" dirty="0" smtClean="0">
                <a:latin typeface="Palatino"/>
                <a:cs typeface="Palatino"/>
                <a:sym typeface="Wingdings"/>
              </a:rPr>
              <a:t>Edge cases are difficult</a:t>
            </a:r>
          </a:p>
          <a:p>
            <a:pPr marL="0" indent="0">
              <a:buNone/>
            </a:pPr>
            <a:endParaRPr lang="en-US" dirty="0" smtClean="0">
              <a:latin typeface="Palatino"/>
              <a:cs typeface="Palatino"/>
              <a:sym typeface="Wingdings"/>
            </a:endParaRPr>
          </a:p>
          <a:p>
            <a:pPr marL="0" indent="0">
              <a:buNone/>
            </a:pP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48482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233</Words>
  <Application>Microsoft Macintosh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Conway’s Game of Life</vt:lpstr>
      <vt:lpstr>Conway’s Game of Life</vt:lpstr>
      <vt:lpstr>Conway’s Game of Life</vt:lpstr>
      <vt:lpstr>System Design</vt:lpstr>
      <vt:lpstr>Challenging Implementation Detail</vt:lpstr>
      <vt:lpstr>Evaluation - Objective</vt:lpstr>
      <vt:lpstr>Evaluation - Figures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lyfe </dc:title>
  <dc:creator>Anna Blinderman</dc:creator>
  <cp:lastModifiedBy>Anna Blinderman</cp:lastModifiedBy>
  <cp:revision>65</cp:revision>
  <dcterms:created xsi:type="dcterms:W3CDTF">2017-05-05T15:32:12Z</dcterms:created>
  <dcterms:modified xsi:type="dcterms:W3CDTF">2017-05-08T21:21:49Z</dcterms:modified>
</cp:coreProperties>
</file>