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843D-2D96-1E41-984A-14C417F27F0E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15EA-8E3D-D54C-AC1B-471828949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15EA-8E3D-D54C-AC1B-471828949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94F0-1A55-1A48-9763-588EC7E1B78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Palatino"/>
                <a:cs typeface="Palatino"/>
              </a:rPr>
              <a:t>l</a:t>
            </a:r>
            <a:r>
              <a:rPr lang="en-US" dirty="0" err="1" smtClean="0">
                <a:latin typeface="Palatino"/>
                <a:cs typeface="Palatino"/>
              </a:rPr>
              <a:t>yfe</a:t>
            </a:r>
            <a:r>
              <a:rPr lang="en-US" dirty="0" smtClean="0">
                <a:latin typeface="Palatino"/>
                <a:cs typeface="Palatino"/>
              </a:rPr>
              <a:t> 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Palatino"/>
                <a:cs typeface="Palatino"/>
              </a:rPr>
              <a:t>z</a:t>
            </a:r>
            <a:r>
              <a:rPr lang="en-US" dirty="0" err="1" smtClean="0">
                <a:latin typeface="Palatino"/>
                <a:cs typeface="Palatino"/>
              </a:rPr>
              <a:t>achary</a:t>
            </a:r>
            <a:r>
              <a:rPr lang="en-US" dirty="0" smtClean="0">
                <a:latin typeface="Palatino"/>
                <a:cs typeface="Palatino"/>
              </a:rPr>
              <a:t> and </a:t>
            </a:r>
            <a:r>
              <a:rPr lang="en-US" dirty="0" err="1" smtClean="0">
                <a:latin typeface="Palatino"/>
                <a:cs typeface="Palatino"/>
              </a:rPr>
              <a:t>anna</a:t>
            </a:r>
            <a:r>
              <a:rPr lang="en-US" dirty="0" smtClean="0">
                <a:latin typeface="Palatino"/>
                <a:cs typeface="Palatino"/>
              </a:rPr>
              <a:t> and </a:t>
            </a:r>
            <a:r>
              <a:rPr lang="en-US" dirty="0" err="1" smtClean="0">
                <a:latin typeface="Palatino"/>
                <a:cs typeface="Palatino"/>
              </a:rPr>
              <a:t>davis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0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System Overview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pa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544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High-Level Design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203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"/>
                <a:cs typeface="Palatino"/>
              </a:rPr>
              <a:t>Challenging Implementation Detail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2361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Lampson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one of his hints and how it influenced design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5875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EVALUATIONS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DO THE SERIAL THING</a:t>
            </a:r>
          </a:p>
          <a:p>
            <a:r>
              <a:rPr lang="en-US" dirty="0" smtClean="0">
                <a:latin typeface="Palatino"/>
                <a:cs typeface="Palatino"/>
              </a:rPr>
              <a:t>TPB = 2^i for </a:t>
            </a:r>
            <a:r>
              <a:rPr lang="en-US" dirty="0" err="1" smtClean="0">
                <a:latin typeface="Palatino"/>
                <a:cs typeface="Palatino"/>
              </a:rPr>
              <a:t>i</a:t>
            </a:r>
            <a:r>
              <a:rPr lang="en-US" dirty="0" smtClean="0">
                <a:latin typeface="Palatino"/>
                <a:cs typeface="Palatino"/>
              </a:rPr>
              <a:t> \in \{1 \</a:t>
            </a:r>
            <a:r>
              <a:rPr lang="en-US" dirty="0" err="1" smtClean="0">
                <a:latin typeface="Palatino"/>
                <a:cs typeface="Palatino"/>
              </a:rPr>
              <a:t>ttc</a:t>
            </a:r>
            <a:r>
              <a:rPr lang="en-US" dirty="0" smtClean="0">
                <a:latin typeface="Palatino"/>
                <a:cs typeface="Palatino"/>
              </a:rPr>
              <a:t> ... \</a:t>
            </a:r>
            <a:r>
              <a:rPr lang="en-US" dirty="0" err="1" smtClean="0">
                <a:latin typeface="Palatino"/>
                <a:cs typeface="Palatino"/>
              </a:rPr>
              <a:t>ttc</a:t>
            </a:r>
            <a:r>
              <a:rPr lang="en-US" dirty="0" smtClean="0">
                <a:latin typeface="Palatino"/>
                <a:cs typeface="Palatino"/>
              </a:rPr>
              <a:t> 10\}</a:t>
            </a:r>
          </a:p>
          <a:p>
            <a:r>
              <a:rPr lang="en-US" dirty="0" smtClean="0">
                <a:latin typeface="Palatino"/>
                <a:cs typeface="Palatino"/>
              </a:rPr>
              <a:t>RD =  2^i for </a:t>
            </a:r>
            <a:r>
              <a:rPr lang="en-US" dirty="0" err="1" smtClean="0">
                <a:latin typeface="Palatino"/>
                <a:cs typeface="Palatino"/>
              </a:rPr>
              <a:t>i</a:t>
            </a:r>
            <a:r>
              <a:rPr lang="en-US" dirty="0" smtClean="0">
                <a:latin typeface="Palatino"/>
                <a:cs typeface="Palatino"/>
              </a:rPr>
              <a:t> \in \{1 \</a:t>
            </a:r>
            <a:r>
              <a:rPr lang="en-US" dirty="0" err="1" smtClean="0">
                <a:latin typeface="Palatino"/>
                <a:cs typeface="Palatino"/>
              </a:rPr>
              <a:t>ttc</a:t>
            </a:r>
            <a:r>
              <a:rPr lang="en-US" dirty="0" smtClean="0">
                <a:latin typeface="Palatino"/>
                <a:cs typeface="Palatino"/>
              </a:rPr>
              <a:t> ... \</a:t>
            </a:r>
            <a:r>
              <a:rPr lang="en-US" dirty="0" err="1" smtClean="0">
                <a:latin typeface="Palatino"/>
                <a:cs typeface="Palatino"/>
              </a:rPr>
              <a:t>ttc</a:t>
            </a:r>
            <a:r>
              <a:rPr lang="en-US" dirty="0" smtClean="0">
                <a:latin typeface="Palatino"/>
                <a:cs typeface="Palatino"/>
              </a:rPr>
              <a:t> 4\} </a:t>
            </a:r>
          </a:p>
          <a:p>
            <a:pPr lvl="1"/>
            <a:r>
              <a:rPr lang="en-US" dirty="0" err="1">
                <a:latin typeface="Palatino"/>
                <a:cs typeface="Palatino"/>
              </a:rPr>
              <a:t>b</a:t>
            </a:r>
            <a:r>
              <a:rPr lang="en-US" dirty="0" err="1" smtClean="0">
                <a:latin typeface="Palatino"/>
                <a:cs typeface="Palatino"/>
              </a:rPr>
              <a:t>ruh</a:t>
            </a:r>
            <a:r>
              <a:rPr lang="en-US" dirty="0" smtClean="0">
                <a:latin typeface="Palatino"/>
                <a:cs typeface="Palatino"/>
              </a:rPr>
              <a:t> why are we switching to powers of 2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t</a:t>
            </a:r>
            <a:r>
              <a:rPr lang="en-US" dirty="0" smtClean="0">
                <a:latin typeface="Palatino"/>
                <a:cs typeface="Palatino"/>
              </a:rPr>
              <a:t>hese aren’t geometric partitions...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854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Evaluation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Objective</a:t>
            </a:r>
          </a:p>
          <a:p>
            <a:r>
              <a:rPr lang="en-US" dirty="0" smtClean="0">
                <a:latin typeface="Palatino"/>
                <a:cs typeface="Palatino"/>
              </a:rPr>
              <a:t>Pictures </a:t>
            </a:r>
          </a:p>
          <a:p>
            <a:r>
              <a:rPr lang="en-US" dirty="0">
                <a:latin typeface="Palatino"/>
                <a:cs typeface="Palatino"/>
              </a:rPr>
              <a:t>I</a:t>
            </a:r>
            <a:r>
              <a:rPr lang="en-US" dirty="0" smtClean="0">
                <a:latin typeface="Palatino"/>
                <a:cs typeface="Palatino"/>
              </a:rPr>
              <a:t>nterpretation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61165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Summary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4848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Macintosh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lyfe </vt:lpstr>
      <vt:lpstr>System Overview</vt:lpstr>
      <vt:lpstr>High-Level Design</vt:lpstr>
      <vt:lpstr>Challenging Implementation Detail</vt:lpstr>
      <vt:lpstr>Lampson</vt:lpstr>
      <vt:lpstr>EVALUATIONS</vt:lpstr>
      <vt:lpstr>Evaluation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creator>Anna Blinderman</dc:creator>
  <cp:lastModifiedBy>Anna Blinderman</cp:lastModifiedBy>
  <cp:revision>17</cp:revision>
  <dcterms:created xsi:type="dcterms:W3CDTF">2017-05-05T15:32:12Z</dcterms:created>
  <dcterms:modified xsi:type="dcterms:W3CDTF">2017-05-05T16:59:51Z</dcterms:modified>
</cp:coreProperties>
</file>