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A7F8F7-7DC1-4E5E-927C-880748318B21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7841C1-5F94-4A53-866B-C75697875F4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970FE4-A6E1-4DEA-8193-36ED6638730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554A6B-F216-423B-A69A-88E0A866BAC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>
            <a:lum contrast="-27000"/>
          </a:blip>
          <a:stretch/>
        </p:blipFill>
        <p:spPr>
          <a:xfrm>
            <a:off x="-234000" y="-316080"/>
            <a:ext cx="9612000" cy="74905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</a:t>
            </a: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Life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420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Anna Blinderman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David Kraemer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Zachary Segall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fewer than two live neighbors dies, as if caused by underpopulation.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two or three live neighbors lives on to the next generation.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more than three live neighbors dies, as if by overpopulation.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dead cell with three live neighbors becomes a live cell, as if by reproduction.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857160" y="1728720"/>
          <a:ext cx="7429320" cy="3149280"/>
        </p:xfrm>
        <a:graphic>
          <a:graphicData uri="http://schemas.openxmlformats.org/drawingml/2006/table">
            <a:tbl>
              <a:tblPr/>
              <a:tblGrid>
                <a:gridCol w="825480"/>
                <a:gridCol w="825480"/>
                <a:gridCol w="825480"/>
                <a:gridCol w="825480"/>
                <a:gridCol w="825480"/>
                <a:gridCol w="825480"/>
                <a:gridCol w="825480"/>
                <a:gridCol w="825480"/>
                <a:gridCol w="825480"/>
              </a:tblGrid>
              <a:tr h="78732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78732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732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732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2045880" y="5478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508080" y="5478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GUI/bitmap/grid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 kernels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count neighbors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determine state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CPU threads: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mouse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keyboard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main (update)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Challenging Implementation 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taking in and acting on user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frequency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latency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priority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help from Lampson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Plan to throw one away.”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responsiveness of program to user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serial stencil vs. parallel stencil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significance of allocating/copying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Figures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50040" y="1280160"/>
            <a:ext cx="7244280" cy="534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Copying is expensive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GPUs improve program speed (regardless of number of threads per block)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Threads manage user input well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Edge cases are difficult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Application>LibreOffice/5.2.2.2$Linux_X86_64 LibreOffice_project/20m0$Build-2</Application>
  <Words>233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2017-05-05T15:32:12Z</dcterms:created>
  <dc:creator>Anna Blinderman</dc:creator>
  <dc:description/>
  <dc:language>en-US</dc:language>
  <cp:lastModifiedBy/>
  <dcterms:modified xsi:type="dcterms:W3CDTF">2017-05-08T23:03:47Z</dcterms:modified>
  <cp:revision>66</cp:revision>
  <dc:subject/>
  <dc:title>lyfe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