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48" autoAdjust="0"/>
  </p:normalViewPr>
  <p:slideViewPr>
    <p:cSldViewPr snapToGrid="0" snapToObjects="1">
      <p:cViewPr>
        <p:scale>
          <a:sx n="100" d="100"/>
          <a:sy n="100" d="100"/>
        </p:scale>
        <p:origin x="-51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EBCF5C-7171-5243-9178-88C1246607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DEA88D-DEB0-E742-8B00-1ACB53D6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A867A2-EF06-0949-9A35-6EC6EC1EE1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4D9310-9525-9941-AC08-0FDF9F53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+mn-l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spc="84" dirty="0" smtClean="0">
                <a:solidFill>
                  <a:srgbClr val="5C554F"/>
                </a:solidFill>
              </a:rPr>
              <a:t>Senscio Systems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sz="2400" b="0" i="0" kern="1200" dirty="0" smtClean="0">
                <a:solidFill>
                  <a:srgbClr val="5C554F"/>
                </a:solidFill>
                <a:latin typeface="+mn-lt"/>
                <a:ea typeface="+mn-ea"/>
                <a:cs typeface="Gill Sans Light"/>
              </a:defRPr>
            </a:lvl1pPr>
            <a:lvl2pPr>
              <a:defRPr lang="en-US" sz="2400" b="0" i="0" kern="1200" dirty="0" smtClean="0">
                <a:solidFill>
                  <a:srgbClr val="5C554F"/>
                </a:solidFill>
                <a:latin typeface="+mn-lt"/>
                <a:ea typeface="+mn-ea"/>
                <a:cs typeface="Gill Sans Light"/>
              </a:defRPr>
            </a:lvl2pPr>
            <a:lvl3pPr>
              <a:defRPr lang="en-US" sz="2400" b="0" i="0" kern="1200" dirty="0" smtClean="0">
                <a:solidFill>
                  <a:srgbClr val="5C554F"/>
                </a:solidFill>
                <a:latin typeface="+mn-lt"/>
                <a:ea typeface="+mn-ea"/>
                <a:cs typeface="Gill Sans Light"/>
              </a:defRPr>
            </a:lvl3pPr>
            <a:lvl4pPr>
              <a:defRPr lang="en-US" sz="2400" b="0" i="0" kern="1200" dirty="0" smtClean="0">
                <a:solidFill>
                  <a:srgbClr val="5C554F"/>
                </a:solidFill>
                <a:latin typeface="+mn-lt"/>
                <a:ea typeface="+mn-ea"/>
                <a:cs typeface="Gill Sans Light"/>
              </a:defRPr>
            </a:lvl4pPr>
            <a:lvl5pPr>
              <a:defRPr lang="en-US" sz="2400" b="0" i="0" kern="1200" dirty="0">
                <a:solidFill>
                  <a:srgbClr val="5C554F"/>
                </a:solidFill>
                <a:latin typeface="+mn-lt"/>
                <a:ea typeface="+mn-ea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spc="84" dirty="0" smtClean="0">
                <a:solidFill>
                  <a:srgbClr val="5C554F"/>
                </a:solidFill>
              </a:rPr>
              <a:t>Senscio Systems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drafting_line-2.png"/>
          <p:cNvPicPr/>
          <p:nvPr userDrawn="1"/>
        </p:nvPicPr>
        <p:blipFill>
          <a:blip r:embed="rId2" cstate="print">
            <a:alphaModFix amt="70000"/>
            <a:extLst/>
          </a:blip>
          <a:stretch>
            <a:fillRect/>
          </a:stretch>
        </p:blipFill>
        <p:spPr>
          <a:xfrm>
            <a:off x="457200" y="1507554"/>
            <a:ext cx="8229600" cy="457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52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3721"/>
            <a:ext cx="4038600" cy="43738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3721"/>
            <a:ext cx="4038600" cy="43738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Senscio Systems 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drafting_line-2.png"/>
          <p:cNvPicPr/>
          <p:nvPr userDrawn="1"/>
        </p:nvPicPr>
        <p:blipFill>
          <a:blip r:embed="rId2" cstate="print">
            <a:alphaModFix amt="70000"/>
            <a:extLst/>
          </a:blip>
          <a:stretch>
            <a:fillRect/>
          </a:stretch>
        </p:blipFill>
        <p:spPr>
          <a:xfrm>
            <a:off x="457200" y="1736154"/>
            <a:ext cx="8229600" cy="457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71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959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59355"/>
            <a:ext cx="4040188" cy="3768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1959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355"/>
            <a:ext cx="4041775" cy="3768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Senscio Systems Proprietary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drafting_line-2.png"/>
          <p:cNvPicPr/>
          <p:nvPr userDrawn="1"/>
        </p:nvPicPr>
        <p:blipFill>
          <a:blip r:embed="rId2" cstate="print">
            <a:alphaModFix amt="70000"/>
            <a:extLst/>
          </a:blip>
          <a:stretch>
            <a:fillRect/>
          </a:stretch>
        </p:blipFill>
        <p:spPr>
          <a:xfrm>
            <a:off x="457200" y="1736154"/>
            <a:ext cx="8229600" cy="457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2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Senscio Systems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drafting_line-2.png"/>
          <p:cNvPicPr/>
          <p:nvPr userDrawn="1"/>
        </p:nvPicPr>
        <p:blipFill>
          <a:blip r:embed="rId2" cstate="print">
            <a:alphaModFix amt="70000"/>
            <a:extLst/>
          </a:blip>
          <a:stretch>
            <a:fillRect/>
          </a:stretch>
        </p:blipFill>
        <p:spPr>
          <a:xfrm>
            <a:off x="457200" y="1736154"/>
            <a:ext cx="8229600" cy="457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10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Senscio Systems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5160"/>
            <a:ext cx="8229600" cy="821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348"/>
            <a:ext cx="8229600" cy="466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C554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C554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C554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C554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C554F"/>
                </a:solidFill>
              </a:rPr>
              <a:t>Body Level Five</a:t>
            </a:r>
            <a:endParaRPr lang="en-US" sz="2800" dirty="0">
              <a:solidFill>
                <a:srgbClr val="5C554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447632"/>
            <a:ext cx="21717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84" smtClean="0">
                <a:solidFill>
                  <a:srgbClr val="5C554F"/>
                </a:solidFill>
              </a:rPr>
              <a:t>Senscio Systems Proprietary</a:t>
            </a:r>
            <a:endParaRPr lang="en-US" spc="84" dirty="0" smtClean="0">
              <a:solidFill>
                <a:srgbClr val="5C55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1700" y="6475885"/>
            <a:ext cx="1435100" cy="24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AC61-5D81-0248-986E-9D2D4AD0A2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2.png"/>
          <p:cNvPicPr/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91049"/>
            <a:ext cx="1917700" cy="450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3.jpeg"/>
          <p:cNvPicPr/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581900" y="52948"/>
            <a:ext cx="1371600" cy="4483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60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dt="0"/>
  <p:txStyles>
    <p:titleStyle>
      <a:lvl1pPr algn="ctr" defTabSz="584200" rtl="0" eaLnBrk="1" latinLnBrk="0" hangingPunct="1">
        <a:spcBef>
          <a:spcPct val="0"/>
        </a:spcBef>
        <a:buNone/>
        <a:defRPr lang="en-US" sz="3600" b="0" i="0" kern="1200" spc="192" dirty="0">
          <a:solidFill>
            <a:schemeClr val="tx1">
              <a:lumMod val="65000"/>
              <a:lumOff val="35000"/>
            </a:schemeClr>
          </a:solidFill>
          <a:latin typeface="+mj-lt"/>
          <a:ea typeface="Gill Sans Light"/>
          <a:cs typeface="Gill Sans Light"/>
          <a:sym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‣"/>
        <a:defRPr sz="2400" b="0" i="0" kern="1200">
          <a:solidFill>
            <a:schemeClr val="tx1"/>
          </a:solidFill>
          <a:latin typeface="+mn-l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+mn-l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"/>
        <a:defRPr sz="2400" b="0" i="0" kern="1200">
          <a:solidFill>
            <a:schemeClr val="tx1"/>
          </a:solidFill>
          <a:latin typeface="+mn-l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Services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Processes, Forms, Policies</a:t>
            </a:r>
          </a:p>
          <a:p>
            <a:r>
              <a:rPr lang="en-US" dirty="0" smtClean="0"/>
              <a:t>Onboard Managed Lives</a:t>
            </a:r>
            <a:endParaRPr lang="en-US" dirty="0"/>
          </a:p>
          <a:p>
            <a:r>
              <a:rPr lang="en-US" dirty="0" smtClean="0"/>
              <a:t>Support Managed Lives – Monitoring &amp; Alert Management</a:t>
            </a:r>
          </a:p>
          <a:p>
            <a:r>
              <a:rPr lang="en-US" dirty="0" smtClean="0"/>
              <a:t>New Initiatives / Projects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84" dirty="0" smtClean="0">
                <a:solidFill>
                  <a:srgbClr val="5C554F"/>
                </a:solidFill>
              </a:rPr>
              <a:t>Senscio Systems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Status Update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Client Services Metrics follow-up from LT meeting</a:t>
            </a:r>
          </a:p>
          <a:p>
            <a:r>
              <a:rPr lang="en-US" dirty="0" smtClean="0"/>
              <a:t>Health Facilitation team update: Outcomes, Significant open items</a:t>
            </a:r>
          </a:p>
          <a:p>
            <a:pPr lvl="1"/>
            <a:r>
              <a:rPr lang="en-US" dirty="0" smtClean="0"/>
              <a:t>Processes, Policies, Forms</a:t>
            </a:r>
          </a:p>
          <a:p>
            <a:pPr lvl="1"/>
            <a:r>
              <a:rPr lang="en-US" dirty="0" smtClean="0"/>
              <a:t>Improvement initiatives</a:t>
            </a:r>
          </a:p>
          <a:p>
            <a:r>
              <a:rPr lang="en-US" dirty="0" smtClean="0"/>
              <a:t>Current customer status:  Metrics, Onboarding, Monitoring, Projects / Initiatives</a:t>
            </a:r>
          </a:p>
          <a:p>
            <a:pPr lvl="1"/>
            <a:r>
              <a:rPr lang="en-US" dirty="0" smtClean="0"/>
              <a:t>CMMC</a:t>
            </a:r>
          </a:p>
          <a:p>
            <a:pPr lvl="1"/>
            <a:r>
              <a:rPr lang="en-US" dirty="0" smtClean="0"/>
              <a:t>ECN</a:t>
            </a:r>
          </a:p>
          <a:p>
            <a:pPr lvl="1"/>
            <a:r>
              <a:rPr lang="en-US" dirty="0" smtClean="0"/>
              <a:t>SDPC</a:t>
            </a:r>
          </a:p>
          <a:p>
            <a:pPr lvl="1"/>
            <a:r>
              <a:rPr lang="en-US" dirty="0" smtClean="0"/>
              <a:t>RHCI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84" smtClean="0">
                <a:solidFill>
                  <a:srgbClr val="5C554F"/>
                </a:solidFill>
              </a:rPr>
              <a:t>Senscio Systems Proprietary</a:t>
            </a:r>
            <a:endParaRPr lang="en-US" spc="84" dirty="0" smtClean="0">
              <a:solidFill>
                <a:srgbClr val="5C55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Processes, Forms,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Onboarding / Enrolling Patients - Done</a:t>
            </a:r>
          </a:p>
          <a:p>
            <a:pPr lvl="1"/>
            <a:r>
              <a:rPr lang="en-US" dirty="0" smtClean="0"/>
              <a:t>Medication Reconciliation – Open issue on signoff being discussed by Bill and Steve</a:t>
            </a:r>
          </a:p>
          <a:p>
            <a:pPr lvl="1"/>
            <a:r>
              <a:rPr lang="en-US" dirty="0" smtClean="0"/>
              <a:t>Monitoring - Done</a:t>
            </a:r>
          </a:p>
          <a:p>
            <a:pPr lvl="1"/>
            <a:r>
              <a:rPr lang="en-US" dirty="0" smtClean="0"/>
              <a:t>Alert Handling – Document reviewed; finalizing diagram</a:t>
            </a:r>
          </a:p>
          <a:p>
            <a:pPr lvl="1"/>
            <a:r>
              <a:rPr lang="en-US" dirty="0" smtClean="0"/>
              <a:t>Need to close with Dr. </a:t>
            </a:r>
            <a:r>
              <a:rPr lang="en-US" dirty="0" smtClean="0"/>
              <a:t>Goldstein, others? </a:t>
            </a:r>
            <a:r>
              <a:rPr lang="en-US" dirty="0" smtClean="0"/>
              <a:t>– Next steps?</a:t>
            </a:r>
          </a:p>
          <a:p>
            <a:r>
              <a:rPr lang="en-US" dirty="0" smtClean="0"/>
              <a:t>Policies and Training</a:t>
            </a:r>
          </a:p>
          <a:p>
            <a:pPr lvl="1"/>
            <a:r>
              <a:rPr lang="en-US" dirty="0" smtClean="0"/>
              <a:t>HIPAA – In Progress</a:t>
            </a:r>
          </a:p>
          <a:p>
            <a:pPr lvl="1"/>
            <a:r>
              <a:rPr lang="en-US" dirty="0" smtClean="0"/>
              <a:t>Security – Not started</a:t>
            </a:r>
          </a:p>
          <a:p>
            <a:r>
              <a:rPr lang="en-US" dirty="0" smtClean="0"/>
              <a:t>Contracts and Insurance – In Progress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84" smtClean="0">
                <a:solidFill>
                  <a:srgbClr val="5C554F"/>
                </a:solidFill>
              </a:rPr>
              <a:t>Senscio Systems Proprietary</a:t>
            </a:r>
            <a:endParaRPr lang="en-US" spc="84" dirty="0" smtClean="0">
              <a:solidFill>
                <a:srgbClr val="5C55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AC61-5D81-0248-986E-9D2D4AD0A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149</Words>
  <Application>Microsoft Office PowerPoint</Application>
  <PresentationFormat>Letter Paper (8.5x11 in)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Client Services Priorities</vt:lpstr>
      <vt:lpstr>Weekly Status Update Format</vt:lpstr>
      <vt:lpstr>Processes, Forms, Policies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Trussler</dc:creator>
  <cp:lastModifiedBy>Paul Floyd</cp:lastModifiedBy>
  <cp:revision>29</cp:revision>
  <cp:lastPrinted>2015-12-17T14:05:31Z</cp:lastPrinted>
  <dcterms:created xsi:type="dcterms:W3CDTF">2015-07-27T20:48:24Z</dcterms:created>
  <dcterms:modified xsi:type="dcterms:W3CDTF">2015-12-17T14:05:38Z</dcterms:modified>
</cp:coreProperties>
</file>