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7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>
        <p:scale>
          <a:sx n="52" d="100"/>
          <a:sy n="52" d="100"/>
        </p:scale>
        <p:origin x="1287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0945-DEF1-4FFB-91CC-B3722EE71B99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6143-5544-4A57-B70D-CDA78EC5E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0945-DEF1-4FFB-91CC-B3722EE71B99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6143-5544-4A57-B70D-CDA78EC5E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5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0945-DEF1-4FFB-91CC-B3722EE71B99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6143-5544-4A57-B70D-CDA78EC5E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0945-DEF1-4FFB-91CC-B3722EE71B99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6143-5544-4A57-B70D-CDA78EC5E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9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0945-DEF1-4FFB-91CC-B3722EE71B99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6143-5544-4A57-B70D-CDA78EC5E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1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0945-DEF1-4FFB-91CC-B3722EE71B99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6143-5544-4A57-B70D-CDA78EC5E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8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0945-DEF1-4FFB-91CC-B3722EE71B99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6143-5544-4A57-B70D-CDA78EC5E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0945-DEF1-4FFB-91CC-B3722EE71B99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6143-5544-4A57-B70D-CDA78EC5E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1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0945-DEF1-4FFB-91CC-B3722EE71B99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6143-5544-4A57-B70D-CDA78EC5E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0945-DEF1-4FFB-91CC-B3722EE71B99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6143-5544-4A57-B70D-CDA78EC5E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0945-DEF1-4FFB-91CC-B3722EE71B99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6143-5544-4A57-B70D-CDA78EC5E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8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D0945-DEF1-4FFB-91CC-B3722EE71B99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F6143-5544-4A57-B70D-CDA78EC5E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9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01930" y="622565"/>
            <a:ext cx="4913415" cy="5390309"/>
            <a:chOff x="415966" y="687220"/>
            <a:chExt cx="4913415" cy="5390309"/>
          </a:xfrm>
        </p:grpSpPr>
        <p:sp>
          <p:nvSpPr>
            <p:cNvPr id="4" name="Oval 3"/>
            <p:cNvSpPr/>
            <p:nvPr/>
          </p:nvSpPr>
          <p:spPr>
            <a:xfrm>
              <a:off x="1374439" y="687220"/>
              <a:ext cx="1031633" cy="100765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/>
                <a:t>0</a:t>
              </a:r>
              <a:endParaRPr lang="en-US" sz="36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15966" y="2428275"/>
              <a:ext cx="1031633" cy="100765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/>
                <a:t>1</a:t>
              </a:r>
              <a:endParaRPr lang="en-US" sz="36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66115" y="1637230"/>
              <a:ext cx="1031633" cy="100765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 smtClean="0"/>
                <a:t>2</a:t>
              </a:r>
              <a:endParaRPr lang="en-US" sz="36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053771" y="3241074"/>
              <a:ext cx="1031633" cy="100765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 smtClean="0"/>
                <a:t>3</a:t>
              </a:r>
              <a:endParaRPr lang="en-US" sz="36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670009" y="5069875"/>
              <a:ext cx="1031633" cy="100765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 smtClean="0"/>
                <a:t>4</a:t>
              </a:r>
              <a:endParaRPr lang="en-US" sz="36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297748" y="3241073"/>
              <a:ext cx="1031633" cy="100765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 smtClean="0"/>
                <a:t>5</a:t>
              </a:r>
              <a:endParaRPr lang="en-US" sz="36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1136073" y="1637230"/>
              <a:ext cx="434110" cy="791045"/>
            </a:xfrm>
            <a:prstGeom prst="straightConnector1">
              <a:avLst/>
            </a:prstGeom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270826" y="1457121"/>
              <a:ext cx="1092629" cy="575631"/>
            </a:xfrm>
            <a:prstGeom prst="straightConnector1">
              <a:avLst/>
            </a:prstGeom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1374439" y="3214255"/>
              <a:ext cx="679332" cy="394938"/>
            </a:xfrm>
            <a:prstGeom prst="straightConnector1">
              <a:avLst/>
            </a:prstGeom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2913816" y="2572410"/>
              <a:ext cx="544020" cy="813611"/>
            </a:xfrm>
            <a:prstGeom prst="straightConnector1">
              <a:avLst/>
            </a:prstGeom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704936" y="4203883"/>
              <a:ext cx="349629" cy="940772"/>
            </a:xfrm>
            <a:prstGeom prst="straightConnector1">
              <a:avLst/>
            </a:prstGeom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7"/>
            </p:cNvCxnSpPr>
            <p:nvPr/>
          </p:nvCxnSpPr>
          <p:spPr>
            <a:xfrm flipV="1">
              <a:off x="3550563" y="4137364"/>
              <a:ext cx="973813" cy="1080079"/>
            </a:xfrm>
            <a:prstGeom prst="straightConnector1">
              <a:avLst/>
            </a:prstGeom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387275" y="676119"/>
            <a:ext cx="4913415" cy="5390309"/>
            <a:chOff x="415966" y="687220"/>
            <a:chExt cx="4913415" cy="5390309"/>
          </a:xfrm>
        </p:grpSpPr>
        <p:sp>
          <p:nvSpPr>
            <p:cNvPr id="35" name="Oval 34"/>
            <p:cNvSpPr/>
            <p:nvPr/>
          </p:nvSpPr>
          <p:spPr>
            <a:xfrm>
              <a:off x="1374439" y="687220"/>
              <a:ext cx="1031633" cy="100765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/>
                <a:t>0</a:t>
              </a:r>
              <a:endParaRPr lang="en-US" sz="36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415966" y="2428275"/>
              <a:ext cx="1031633" cy="100765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/>
                <a:t>1</a:t>
              </a:r>
              <a:endParaRPr lang="en-US" sz="3600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266115" y="1637230"/>
              <a:ext cx="1031633" cy="100765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 smtClean="0"/>
                <a:t>2</a:t>
              </a:r>
              <a:endParaRPr lang="en-US" sz="3600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2053771" y="3241074"/>
              <a:ext cx="1031633" cy="100765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 smtClean="0"/>
                <a:t>3</a:t>
              </a:r>
              <a:endParaRPr lang="en-US" sz="36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2670009" y="5069875"/>
              <a:ext cx="1031633" cy="100765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 smtClean="0"/>
                <a:t>4</a:t>
              </a:r>
              <a:endParaRPr lang="en-US" sz="3600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4297748" y="3241073"/>
              <a:ext cx="1031633" cy="100765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 smtClean="0"/>
                <a:t>5</a:t>
              </a:r>
              <a:endParaRPr lang="en-US" sz="3600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1136073" y="1637230"/>
              <a:ext cx="434110" cy="791045"/>
            </a:xfrm>
            <a:prstGeom prst="straightConnector1">
              <a:avLst/>
            </a:prstGeom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2270826" y="1457121"/>
              <a:ext cx="1092629" cy="575631"/>
            </a:xfrm>
            <a:prstGeom prst="straightConnector1">
              <a:avLst/>
            </a:prstGeom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704936" y="4203883"/>
              <a:ext cx="349629" cy="940772"/>
            </a:xfrm>
            <a:prstGeom prst="straightConnector1">
              <a:avLst/>
            </a:prstGeom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9" idx="7"/>
            </p:cNvCxnSpPr>
            <p:nvPr/>
          </p:nvCxnSpPr>
          <p:spPr>
            <a:xfrm flipV="1">
              <a:off x="3550563" y="4137364"/>
              <a:ext cx="973813" cy="1080079"/>
            </a:xfrm>
            <a:prstGeom prst="straightConnector1">
              <a:avLst/>
            </a:prstGeom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5455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Srigopal Chitrapu</dc:creator>
  <cp:lastModifiedBy>Srigopal Chitrapu</cp:lastModifiedBy>
  <cp:revision>5</cp:revision>
  <dcterms:created xsi:type="dcterms:W3CDTF">2017-05-20T16:40:55Z</dcterms:created>
  <dcterms:modified xsi:type="dcterms:W3CDTF">2017-05-20T17:18:55Z</dcterms:modified>
</cp:coreProperties>
</file>