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fr-F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fr-F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fr-F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fr-F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fr-F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fr-F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fr-F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fr-F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fr-F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fr-F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fr-F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fr-F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fr-F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fr-F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fr-F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fr-F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fr-F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fr-F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fr-F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fr-F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80000"/>
            <a:ext cx="9720000" cy="126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560000" y="6840000"/>
            <a:ext cx="2520000" cy="54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00000" y="6840000"/>
            <a:ext cx="6480000" cy="540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180000" y="6840000"/>
            <a:ext cx="540000" cy="540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1" lang="fr-FR" sz="3200" spc="-1" strike="noStrike">
                <a:solidFill>
                  <a:srgbClr val="ffffff"/>
                </a:solidFill>
                <a:latin typeface="Source Sans Pro Black"/>
              </a:rPr>
              <a:t>Cliquez pour éditer le format du texte-titre</a:t>
            </a:r>
            <a:endParaRPr b="1" lang="fr-F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fr-FR" sz="2600" spc="-1" strike="noStrike">
                <a:solidFill>
                  <a:srgbClr val="1c1c1c"/>
                </a:solidFill>
                <a:latin typeface="Source Sans Pro Semibold"/>
              </a:rPr>
              <a:t>Cliquez pour éditer le format du plan de texte</a:t>
            </a:r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4"/>
              </a:spcAft>
            </a:pPr>
            <a:r>
              <a:rPr b="0" lang="fr-FR" sz="2200" spc="-1" strike="noStrike">
                <a:solidFill>
                  <a:srgbClr val="1c1c1c"/>
                </a:solidFill>
                <a:latin typeface="Source Sans Pro Light"/>
              </a:rPr>
              <a:t>Second niveau de plan</a:t>
            </a:r>
            <a:endParaRPr b="0" lang="fr-FR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fr-FR" sz="1800" spc="-1" strike="noStrike">
                <a:solidFill>
                  <a:srgbClr val="1c1c1c"/>
                </a:solidFill>
                <a:latin typeface="Source Sans Pro Light"/>
              </a:rPr>
              <a:t>Troisième niveau de plan</a:t>
            </a:r>
            <a:endParaRPr b="0" lang="fr-FR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fr-FR" sz="1600" spc="-1" strike="noStrike">
                <a:solidFill>
                  <a:srgbClr val="1c1c1c"/>
                </a:solidFill>
                <a:latin typeface="Source Sans Pro Light"/>
              </a:rPr>
              <a:t>Quatrième niveau de plan</a:t>
            </a:r>
            <a:endParaRPr b="0" lang="fr-FR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fr-FR" sz="1600" spc="-1" strike="noStrike">
                <a:solidFill>
                  <a:srgbClr val="1c1c1c"/>
                </a:solidFill>
                <a:latin typeface="Source Sans Pro Light"/>
              </a:rPr>
              <a:t>Cinquième niveau de plan</a:t>
            </a:r>
            <a:endParaRPr b="0" lang="fr-FR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fr-FR" sz="1600" spc="-1" strike="noStrike">
                <a:solidFill>
                  <a:srgbClr val="1c1c1c"/>
                </a:solidFill>
                <a:latin typeface="Source Sans Pro Light"/>
              </a:rPr>
              <a:t>Sixième niveau de plan</a:t>
            </a:r>
            <a:endParaRPr b="0" lang="fr-FR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fr-FR" sz="1600" spc="-1" strike="noStrike">
                <a:solidFill>
                  <a:srgbClr val="1c1c1c"/>
                </a:solidFill>
                <a:latin typeface="Source Sans Pro Light"/>
              </a:rPr>
              <a:t>Septième niveau de plan</a:t>
            </a:r>
            <a:endParaRPr b="0" lang="fr-FR" sz="1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2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/>
            <a:r>
              <a:rPr b="1" lang="fr-FR" sz="1800" spc="-1" strike="noStrike">
                <a:solidFill>
                  <a:srgbClr val="ffffff"/>
                </a:solidFill>
                <a:latin typeface="Source Sans Pro Black"/>
              </a:rPr>
              <a:t>&lt;date/heure&gt;</a:t>
            </a:r>
            <a:endParaRPr b="1" lang="fr-FR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1" lang="fr-FR" sz="1800" spc="-1" strike="noStrike">
                <a:solidFill>
                  <a:srgbClr val="ffffff"/>
                </a:solidFill>
                <a:latin typeface="Source Sans Pro Black"/>
              </a:rPr>
              <a:t>&lt;pied de page&gt;</a:t>
            </a:r>
            <a:endParaRPr b="1" lang="fr-FR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fld id="{460A0877-6852-4E7C-A06B-3A71BF721AED}" type="slidenum">
              <a:rPr b="1" lang="fr-FR" sz="1800" spc="-1" strike="noStrike">
                <a:solidFill>
                  <a:srgbClr val="ffffff"/>
                </a:solidFill>
                <a:latin typeface="Source Sans Pro Black"/>
              </a:rPr>
              <a:t>&lt;numéro&gt;</a:t>
            </a:fld>
            <a:endParaRPr b="1" lang="fr-FR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3150000"/>
            <a:ext cx="9720000" cy="126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1" lang="fr-FR" sz="3200" spc="-1" strike="noStrike">
                <a:solidFill>
                  <a:srgbClr val="ffffff"/>
                </a:solidFill>
                <a:latin typeface="Source Sans Pro Black"/>
              </a:rPr>
              <a:t>Cliquez pour éditer le format du texte-titre</a:t>
            </a:r>
            <a:endParaRPr b="1" lang="fr-F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fr-FR" sz="2600" spc="-1" strike="noStrike">
                <a:solidFill>
                  <a:srgbClr val="1c1c1c"/>
                </a:solidFill>
                <a:latin typeface="Source Sans Pro Semibold"/>
              </a:rPr>
              <a:t>Cliquez pour éditer le format du plan de texte</a:t>
            </a:r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1"/>
              </a:spcAft>
            </a:pPr>
            <a:r>
              <a:rPr b="0" lang="fr-FR" sz="2200" spc="-1" strike="noStrike">
                <a:solidFill>
                  <a:srgbClr val="1c1c1c"/>
                </a:solidFill>
                <a:latin typeface="Source Sans Pro Light"/>
              </a:rPr>
              <a:t>Second niveau de plan</a:t>
            </a:r>
            <a:endParaRPr b="0" lang="fr-FR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fr-FR" sz="1800" spc="-1" strike="noStrike">
                <a:solidFill>
                  <a:srgbClr val="1c1c1c"/>
                </a:solidFill>
                <a:latin typeface="Source Sans Pro Light"/>
              </a:rPr>
              <a:t>Troisième niveau de plan</a:t>
            </a:r>
            <a:endParaRPr b="0" lang="fr-FR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fr-FR" sz="1600" spc="-1" strike="noStrike">
                <a:solidFill>
                  <a:srgbClr val="1c1c1c"/>
                </a:solidFill>
                <a:latin typeface="Source Sans Pro Light"/>
              </a:rPr>
              <a:t>Quatrième niveau de plan</a:t>
            </a:r>
            <a:endParaRPr b="0" lang="fr-FR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fr-FR" sz="1600" spc="-1" strike="noStrike">
                <a:solidFill>
                  <a:srgbClr val="1c1c1c"/>
                </a:solidFill>
                <a:latin typeface="Source Sans Pro Light"/>
              </a:rPr>
              <a:t>Cinquième niveau de plan</a:t>
            </a:r>
            <a:endParaRPr b="0" lang="fr-FR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fr-FR" sz="1600" spc="-1" strike="noStrike">
                <a:solidFill>
                  <a:srgbClr val="1c1c1c"/>
                </a:solidFill>
                <a:latin typeface="Source Sans Pro Light"/>
              </a:rPr>
              <a:t>Sixième niveau de plan</a:t>
            </a:r>
            <a:endParaRPr b="0" lang="fr-FR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fr-FR" sz="1600" spc="-1" strike="noStrike">
                <a:solidFill>
                  <a:srgbClr val="1c1c1c"/>
                </a:solidFill>
                <a:latin typeface="Source Sans Pro Light"/>
              </a:rPr>
              <a:t>Septième niveau de plan</a:t>
            </a:r>
            <a:endParaRPr b="0" lang="fr-FR" sz="1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1" lang="fr-FR" sz="1800" spc="-1" strike="noStrike">
                <a:solidFill>
                  <a:srgbClr val="e74c3c"/>
                </a:solidFill>
                <a:latin typeface="Source Sans Pro Black"/>
              </a:rPr>
              <a:t>&lt;date/heure&gt;</a:t>
            </a:r>
            <a:endParaRPr b="1" lang="fr-FR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1" lang="fr-FR" sz="1800" spc="-1" strike="noStrike">
                <a:solidFill>
                  <a:srgbClr val="e74c3c"/>
                </a:solidFill>
                <a:latin typeface="Source Sans Pro Black"/>
              </a:rPr>
              <a:t>&lt;pied de page&gt;</a:t>
            </a:r>
            <a:endParaRPr b="1" lang="fr-FR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AA603472-73A1-4A32-ACA9-929F2D8F1682}" type="slidenum">
              <a:rPr b="1" lang="fr-FR" sz="1800" spc="-1" strike="noStrike">
                <a:solidFill>
                  <a:srgbClr val="e74c3c"/>
                </a:solidFill>
                <a:latin typeface="Source Sans Pro Black"/>
              </a:rPr>
              <a:t>&lt;numéro&gt;</a:t>
            </a:fld>
            <a:endParaRPr b="1" lang="fr-FR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60000" y="333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fr-FR" sz="3200" spc="-1" strike="noStrike">
                <a:solidFill>
                  <a:srgbClr val="ffffff"/>
                </a:solidFill>
                <a:latin typeface="Source Sans Pro Black"/>
              </a:rPr>
              <a:t>Sample presentation</a:t>
            </a:r>
            <a:endParaRPr b="1" lang="fr-F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40000" y="4680000"/>
            <a:ext cx="9180000" cy="25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r>
              <a:rPr b="0" lang="fr-FR" sz="2200" spc="-1" strike="noStrike">
                <a:solidFill>
                  <a:srgbClr val="1c1c1c"/>
                </a:solidFill>
                <a:latin typeface="Source Sans Pro Light"/>
              </a:rPr>
              <a:t>Sample presentation</a:t>
            </a:r>
            <a:endParaRPr b="0" lang="fr-FR" sz="22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endParaRPr b="1" lang="fr-F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LibreOffice/6.2.8.2$Linux_X86_64 LibreOffice_project/20$Build-2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2021-09-12T16:02:23Z</dcterms:created>
  <dc:creator/>
  <dc:description/>
  <dc:language>fr-FR</dc:language>
  <cp:lastModifiedBy/>
  <dcterms:modified xsi:type="dcterms:W3CDTF">2021-09-12T16:03:17Z</dcterms:modified>
  <cp:revision>3</cp:revision>
  <dc:subject/>
  <dc:title>Alizarin</dc:title>
</cp:coreProperties>
</file>