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  <p:sldMasterId id="2147483968" r:id="rId2"/>
    <p:sldMasterId id="2147483970" r:id="rId3"/>
    <p:sldMasterId id="2147484055" r:id="rId4"/>
    <p:sldMasterId id="2147483975" r:id="rId5"/>
    <p:sldMasterId id="2147483979" r:id="rId6"/>
    <p:sldMasterId id="2147484050" r:id="rId7"/>
    <p:sldMasterId id="2147484179" r:id="rId8"/>
    <p:sldMasterId id="2147483982" r:id="rId9"/>
    <p:sldMasterId id="2147483990" r:id="rId10"/>
  </p:sldMasterIdLst>
  <p:sldIdLst>
    <p:sldId id="256" r:id="rId11"/>
    <p:sldId id="257" r:id="rId12"/>
    <p:sldId id="258" r:id="rId13"/>
    <p:sldId id="259" r:id="rId14"/>
  </p:sldIdLst>
  <p:sldSz cx="12801600" cy="17068800"/>
  <p:notesSz cx="9004300" cy="7077075"/>
  <p:defaultTextStyle>
    <a:defPPr>
      <a:defRPr lang="en-US"/>
    </a:defPPr>
    <a:lvl1pPr marL="0" algn="l" defTabSz="538691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1pPr>
    <a:lvl2pPr marL="269346" algn="l" defTabSz="538691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2pPr>
    <a:lvl3pPr marL="538691" algn="l" defTabSz="538691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3pPr>
    <a:lvl4pPr marL="808038" algn="l" defTabSz="538691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4pPr>
    <a:lvl5pPr marL="1077385" algn="l" defTabSz="538691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5pPr>
    <a:lvl6pPr marL="1346728" algn="l" defTabSz="538691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6pPr>
    <a:lvl7pPr marL="1616076" algn="l" defTabSz="538691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7pPr>
    <a:lvl8pPr marL="1885422" algn="l" defTabSz="538691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8pPr>
    <a:lvl9pPr marL="2154768" algn="l" defTabSz="538691" rtl="0" eaLnBrk="1" latinLnBrk="0" hangingPunct="1">
      <a:defRPr sz="10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28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229"/>
        <p:guide pos="28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4080"/>
            <a:ext cx="12801600" cy="512064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4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26720" y="6187440"/>
            <a:ext cx="11948160" cy="2346960"/>
          </a:xfrm>
          <a:prstGeom prst="rect">
            <a:avLst/>
          </a:prstGeom>
        </p:spPr>
        <p:txBody>
          <a:bodyPr vert="horz" lIns="162560" tIns="81280" rIns="162560" bIns="8128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254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Welcome to Author Tools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26720" y="8534400"/>
            <a:ext cx="11948160" cy="2275840"/>
          </a:xfrm>
          <a:prstGeom prst="rect">
            <a:avLst/>
          </a:prstGeom>
        </p:spPr>
        <p:txBody>
          <a:bodyPr vert="horz" lIns="162560" tIns="81280" rIns="162560" bIns="8128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625478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“Write smarter, not harder”</a:t>
            </a:r>
          </a:p>
        </p:txBody>
      </p:sp>
    </p:spTree>
    <p:extLst>
      <p:ext uri="{BB962C8B-B14F-4D97-AF65-F5344CB8AC3E}">
        <p14:creationId xmlns:p14="http://schemas.microsoft.com/office/powerpoint/2010/main" val="34681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otes">
            <a:extLst>
              <a:ext uri="{FF2B5EF4-FFF2-40B4-BE49-F238E27FC236}">
                <a16:creationId xmlns:a16="http://schemas.microsoft.com/office/drawing/2014/main" id="{705807F6-50FD-4857-8318-64764F178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228597" y="14720889"/>
            <a:ext cx="12344402" cy="1624011"/>
          </a:xfrm>
          <a:prstGeom prst="rect">
            <a:avLst/>
          </a:prstGeom>
        </p:spPr>
        <p:txBody>
          <a:bodyPr numCol="1"/>
          <a:lstStyle>
            <a:lvl1pPr marL="0" indent="0">
              <a:buFont typeface="Arial" panose="020B0604020202020204" pitchFamily="34" charset="0"/>
              <a:buNone/>
              <a:defRPr sz="1067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"/>
          <p:cNvSpPr>
            <a:spLocks noGrp="1"/>
          </p:cNvSpPr>
          <p:nvPr>
            <p:ph type="body" sz="half" idx="2"/>
          </p:nvPr>
        </p:nvSpPr>
        <p:spPr>
          <a:xfrm>
            <a:off x="228598" y="11491914"/>
            <a:ext cx="12341506" cy="3138486"/>
          </a:xfrm>
          <a:prstGeom prst="rect">
            <a:avLst/>
          </a:prstGeom>
        </p:spPr>
        <p:txBody>
          <a:bodyPr lIns="91429" tIns="45714" rIns="91429" bIns="45714" numCol="2" spcCol="228600"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353249" indent="0">
              <a:buNone/>
              <a:defRPr sz="927"/>
            </a:lvl2pPr>
            <a:lvl3pPr marL="706500" indent="0">
              <a:buNone/>
              <a:defRPr sz="773"/>
            </a:lvl3pPr>
            <a:lvl4pPr marL="1059750" indent="0">
              <a:buNone/>
              <a:defRPr sz="695"/>
            </a:lvl4pPr>
            <a:lvl5pPr marL="1412999" indent="0">
              <a:buNone/>
              <a:defRPr sz="695"/>
            </a:lvl5pPr>
            <a:lvl6pPr marL="1766248" indent="0">
              <a:buNone/>
              <a:defRPr sz="695"/>
            </a:lvl6pPr>
            <a:lvl7pPr marL="2119498" indent="0">
              <a:buNone/>
              <a:defRPr sz="695"/>
            </a:lvl7pPr>
            <a:lvl8pPr marL="2472746" indent="0">
              <a:buNone/>
              <a:defRPr sz="695"/>
            </a:lvl8pPr>
            <a:lvl9pPr marL="2825992" indent="0">
              <a:buNone/>
              <a:defRPr sz="695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aption">
            <a:extLst>
              <a:ext uri="{FF2B5EF4-FFF2-40B4-BE49-F238E27FC236}">
                <a16:creationId xmlns:a16="http://schemas.microsoft.com/office/drawing/2014/main" id="{2124A344-681E-43B7-8C86-464DF50821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5702" y="11002371"/>
            <a:ext cx="12344402" cy="337142"/>
          </a:xfrm>
          <a:prstGeom prst="rect">
            <a:avLst/>
          </a:prstGeo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9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9" name="Picture">
            <a:extLst>
              <a:ext uri="{FF2B5EF4-FFF2-40B4-BE49-F238E27FC236}">
                <a16:creationId xmlns:a16="http://schemas.microsoft.com/office/drawing/2014/main" id="{BECAED1F-2526-4C09-8CAF-B0C423DD25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44754" y="2438400"/>
            <a:ext cx="12329930" cy="8411570"/>
          </a:xfrm>
          <a:prstGeom prst="rect">
            <a:avLst/>
          </a:prstGeom>
          <a:effectLst>
            <a:glow rad="25400">
              <a:schemeClr val="accent3">
                <a:alpha val="40000"/>
              </a:schemeClr>
            </a:glow>
          </a:effectLst>
        </p:spPr>
        <p:txBody>
          <a:bodyPr lIns="91429" tIns="45714" rIns="91429" bIns="45714"/>
          <a:lstStyle>
            <a:lvl1pPr marL="0" indent="0">
              <a:buNone/>
              <a:defRPr sz="1855"/>
            </a:lvl1pPr>
            <a:lvl2pPr>
              <a:defRPr sz="1623"/>
            </a:lvl2pPr>
            <a:lvl3pPr>
              <a:defRPr sz="1391"/>
            </a:lvl3pPr>
            <a:lvl4pPr>
              <a:defRPr sz="1159"/>
            </a:lvl4pPr>
            <a:lvl5pPr>
              <a:defRPr sz="1159"/>
            </a:lvl5pPr>
            <a:lvl6pPr>
              <a:defRPr sz="1159"/>
            </a:lvl6pPr>
            <a:lvl7pPr>
              <a:defRPr sz="1159"/>
            </a:lvl7pPr>
            <a:lvl8pPr>
              <a:defRPr sz="1159"/>
            </a:lvl8pPr>
            <a:lvl9pPr>
              <a:defRPr sz="1159"/>
            </a:lvl9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38012B89-EC46-42A1-B916-02731D255D6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228600" y="1761291"/>
            <a:ext cx="12344400" cy="500143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2133">
                <a:latin typeface="+mn-lt"/>
                <a:cs typeface="Segoe UI Light" panose="020B0502040204020203" pitchFamily="34" charset="0"/>
              </a:defRPr>
            </a:lvl1pPr>
            <a:lvl2pPr marL="353249" indent="0">
              <a:buNone/>
              <a:defRPr sz="927"/>
            </a:lvl2pPr>
            <a:lvl3pPr marL="706500" indent="0">
              <a:buNone/>
              <a:defRPr sz="773"/>
            </a:lvl3pPr>
            <a:lvl4pPr marL="1059750" indent="0">
              <a:buNone/>
              <a:defRPr sz="695"/>
            </a:lvl4pPr>
            <a:lvl5pPr marL="1412999" indent="0">
              <a:buNone/>
              <a:defRPr sz="695"/>
            </a:lvl5pPr>
            <a:lvl6pPr marL="1766248" indent="0">
              <a:buNone/>
              <a:defRPr sz="695"/>
            </a:lvl6pPr>
            <a:lvl7pPr marL="2119498" indent="0">
              <a:buNone/>
              <a:defRPr sz="695"/>
            </a:lvl7pPr>
            <a:lvl8pPr marL="2472746" indent="0">
              <a:buNone/>
              <a:defRPr sz="695"/>
            </a:lvl8pPr>
            <a:lvl9pPr marL="2825992" indent="0">
              <a:buNone/>
              <a:defRPr sz="695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9DD39E5E-7F93-4ECB-B285-139935E32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713458"/>
            <a:ext cx="12344399" cy="835107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4800" b="0" cap="none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766690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4" orient="horz" pos="1233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otes">
            <a:extLst>
              <a:ext uri="{FF2B5EF4-FFF2-40B4-BE49-F238E27FC236}">
                <a16:creationId xmlns:a16="http://schemas.microsoft.com/office/drawing/2014/main" id="{A9B0C1D7-15D2-48AB-946D-D0F03E773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457198" y="14720889"/>
            <a:ext cx="11887201" cy="1166811"/>
          </a:xfrm>
          <a:prstGeom prst="rect">
            <a:avLst/>
          </a:prstGeom>
        </p:spPr>
        <p:txBody>
          <a:bodyPr numCol="1"/>
          <a:lstStyle>
            <a:lvl1pPr marL="0" indent="0">
              <a:buFont typeface="Arial" panose="020B0604020202020204" pitchFamily="34" charset="0"/>
              <a:buNone/>
              <a:defRPr sz="1067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">
            <a:extLst>
              <a:ext uri="{FF2B5EF4-FFF2-40B4-BE49-F238E27FC236}">
                <a16:creationId xmlns:a16="http://schemas.microsoft.com/office/drawing/2014/main" id="{C46C9878-B15C-41B6-89E0-F9F769E61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840164"/>
            <a:ext cx="11887200" cy="10667999"/>
          </a:xfrm>
          <a:prstGeom prst="rect">
            <a:avLst/>
          </a:prstGeom>
        </p:spPr>
        <p:txBody>
          <a:bodyPr lIns="91429" tIns="45714" rIns="91429" bIns="45714" numCol="2" spcCol="228600"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353249" indent="0">
              <a:buNone/>
              <a:defRPr sz="927"/>
            </a:lvl2pPr>
            <a:lvl3pPr marL="706500" indent="0">
              <a:buNone/>
              <a:defRPr sz="773"/>
            </a:lvl3pPr>
            <a:lvl4pPr marL="1059750" indent="0">
              <a:buNone/>
              <a:defRPr sz="695"/>
            </a:lvl4pPr>
            <a:lvl5pPr marL="1412999" indent="0">
              <a:buNone/>
              <a:defRPr sz="695"/>
            </a:lvl5pPr>
            <a:lvl6pPr marL="1766248" indent="0">
              <a:buNone/>
              <a:defRPr sz="695"/>
            </a:lvl6pPr>
            <a:lvl7pPr marL="2119498" indent="0">
              <a:buNone/>
              <a:defRPr sz="695"/>
            </a:lvl7pPr>
            <a:lvl8pPr marL="2472746" indent="0">
              <a:buNone/>
              <a:defRPr sz="695"/>
            </a:lvl8pPr>
            <a:lvl9pPr marL="2825992" indent="0">
              <a:buNone/>
              <a:defRPr sz="695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2A524211-0BE3-4052-BF0B-70B8DD47F537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7200" y="2773363"/>
            <a:ext cx="11887200" cy="854075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2133">
                <a:latin typeface="+mn-lt"/>
                <a:cs typeface="Segoe UI Light" panose="020B0502040204020203" pitchFamily="34" charset="0"/>
              </a:defRPr>
            </a:lvl1pPr>
            <a:lvl2pPr marL="353249" indent="0">
              <a:buNone/>
              <a:defRPr sz="927"/>
            </a:lvl2pPr>
            <a:lvl3pPr marL="706500" indent="0">
              <a:buNone/>
              <a:defRPr sz="773"/>
            </a:lvl3pPr>
            <a:lvl4pPr marL="1059750" indent="0">
              <a:buNone/>
              <a:defRPr sz="695"/>
            </a:lvl4pPr>
            <a:lvl5pPr marL="1412999" indent="0">
              <a:buNone/>
              <a:defRPr sz="695"/>
            </a:lvl5pPr>
            <a:lvl6pPr marL="1766248" indent="0">
              <a:buNone/>
              <a:defRPr sz="695"/>
            </a:lvl6pPr>
            <a:lvl7pPr marL="2119498" indent="0">
              <a:buNone/>
              <a:defRPr sz="695"/>
            </a:lvl7pPr>
            <a:lvl8pPr marL="2472746" indent="0">
              <a:buNone/>
              <a:defRPr sz="695"/>
            </a:lvl8pPr>
            <a:lvl9pPr marL="2825992" indent="0">
              <a:buNone/>
              <a:defRPr sz="695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329E6B76-1600-4D23-9A96-3049A47686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8985250" cy="2141538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4800" b="0" cap="none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977161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4" orient="horz" pos="1233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ated Wi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74080"/>
            <a:ext cx="12801600" cy="512064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4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26720" y="6187440"/>
            <a:ext cx="11948160" cy="2346960"/>
          </a:xfrm>
          <a:prstGeom prst="rect">
            <a:avLst/>
          </a:prstGeom>
        </p:spPr>
        <p:txBody>
          <a:bodyPr vert="horz" lIns="162560" tIns="81280" rIns="162560" bIns="8128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6254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Created with Author Tools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426720" y="8534400"/>
            <a:ext cx="11948160" cy="2275840"/>
          </a:xfrm>
          <a:prstGeom prst="rect">
            <a:avLst/>
          </a:prstGeom>
        </p:spPr>
        <p:txBody>
          <a:bodyPr vert="horz" lIns="162560" tIns="81280" rIns="162560" bIns="8128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625478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“Write smarter, not harder”</a:t>
            </a:r>
          </a:p>
        </p:txBody>
      </p:sp>
    </p:spTree>
    <p:extLst>
      <p:ext uri="{BB962C8B-B14F-4D97-AF65-F5344CB8AC3E}">
        <p14:creationId xmlns:p14="http://schemas.microsoft.com/office/powerpoint/2010/main" val="88708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Author Tools">
    <p:bg>
      <p:bgPr>
        <a:blipFill dpi="0" rotWithShape="1">
          <a:blip r:embed="rId2"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dition"/>
          <p:cNvSpPr>
            <a:spLocks noGrp="1"/>
          </p:cNvSpPr>
          <p:nvPr>
            <p:ph type="body" sz="quarter" idx="18"/>
          </p:nvPr>
        </p:nvSpPr>
        <p:spPr>
          <a:xfrm>
            <a:off x="10615997" y="15096791"/>
            <a:ext cx="2026931" cy="426720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17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158677" y="1066802"/>
            <a:ext cx="6084884" cy="5761567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4800" b="0" cap="none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eries"/>
          <p:cNvSpPr>
            <a:spLocks noGrp="1"/>
          </p:cNvSpPr>
          <p:nvPr>
            <p:ph type="body" sz="half" idx="2" hasCustomPrompt="1"/>
          </p:nvPr>
        </p:nvSpPr>
        <p:spPr>
          <a:xfrm>
            <a:off x="9761221" y="2581891"/>
            <a:ext cx="2882423" cy="1046076"/>
          </a:xfrm>
          <a:prstGeom prst="rect">
            <a:avLst/>
          </a:prstGeom>
        </p:spPr>
        <p:txBody>
          <a:bodyPr lIns="91429" tIns="45714" rIns="91429" bIns="45714" numCol="1" spcCol="0" anchor="t">
            <a:noAutofit/>
          </a:bodyPr>
          <a:lstStyle>
            <a:lvl1pPr marL="0" indent="0" algn="ctr">
              <a:buNone/>
              <a:defRPr sz="2353" b="0">
                <a:solidFill>
                  <a:schemeClr val="bg1"/>
                </a:solidFill>
                <a:latin typeface="Segoe WP Semibold" panose="020B0702040204020203" pitchFamily="34" charset="0"/>
                <a:cs typeface="Segoe WP Semibold" panose="020B0702040204020203" pitchFamily="34" charset="0"/>
              </a:defRPr>
            </a:lvl1pPr>
            <a:lvl2pPr marL="311707" indent="0">
              <a:buNone/>
              <a:defRPr sz="817"/>
            </a:lvl2pPr>
            <a:lvl3pPr marL="623415" indent="0">
              <a:buNone/>
              <a:defRPr sz="683"/>
            </a:lvl3pPr>
            <a:lvl4pPr marL="935123" indent="0">
              <a:buNone/>
              <a:defRPr sz="613"/>
            </a:lvl4pPr>
            <a:lvl5pPr marL="1246830" indent="0">
              <a:buNone/>
              <a:defRPr sz="613"/>
            </a:lvl5pPr>
            <a:lvl6pPr marL="1558537" indent="0">
              <a:buNone/>
              <a:defRPr sz="613"/>
            </a:lvl6pPr>
            <a:lvl7pPr marL="1870245" indent="0">
              <a:buNone/>
              <a:defRPr sz="613"/>
            </a:lvl7pPr>
            <a:lvl8pPr marL="2181951" indent="0">
              <a:buNone/>
              <a:defRPr sz="613"/>
            </a:lvl8pPr>
            <a:lvl9pPr marL="2493656" indent="0">
              <a:buNone/>
              <a:defRPr sz="61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Author"/>
          <p:cNvSpPr>
            <a:spLocks noGrp="1"/>
          </p:cNvSpPr>
          <p:nvPr>
            <p:ph type="body" sz="half" idx="10" hasCustomPrompt="1"/>
          </p:nvPr>
        </p:nvSpPr>
        <p:spPr>
          <a:xfrm>
            <a:off x="10616003" y="14318956"/>
            <a:ext cx="2026925" cy="581891"/>
          </a:xfrm>
          <a:prstGeom prst="rect">
            <a:avLst/>
          </a:prstGeom>
        </p:spPr>
        <p:txBody>
          <a:bodyPr lIns="91429" tIns="45714" rIns="91429" bIns="45714" numCol="1" spcCol="0" anchor="b">
            <a:normAutofit/>
          </a:bodyPr>
          <a:lstStyle>
            <a:lvl1pPr marL="0" indent="0" algn="r">
              <a:buNone/>
              <a:defRPr sz="1647" b="0">
                <a:solidFill>
                  <a:schemeClr val="bg1"/>
                </a:solidFill>
                <a:latin typeface="Segoe WP Semibold" panose="020B0702040204020203" pitchFamily="34" charset="0"/>
                <a:cs typeface="Segoe WP Semibold" panose="020B0702040204020203" pitchFamily="34" charset="0"/>
              </a:defRPr>
            </a:lvl1pPr>
            <a:lvl2pPr marL="311707" indent="0">
              <a:buNone/>
              <a:defRPr sz="817"/>
            </a:lvl2pPr>
            <a:lvl3pPr marL="623415" indent="0">
              <a:buNone/>
              <a:defRPr sz="683"/>
            </a:lvl3pPr>
            <a:lvl4pPr marL="935123" indent="0">
              <a:buNone/>
              <a:defRPr sz="613"/>
            </a:lvl4pPr>
            <a:lvl5pPr marL="1246830" indent="0">
              <a:buNone/>
              <a:defRPr sz="613"/>
            </a:lvl5pPr>
            <a:lvl6pPr marL="1558537" indent="0">
              <a:buNone/>
              <a:defRPr sz="613"/>
            </a:lvl6pPr>
            <a:lvl7pPr marL="1870245" indent="0">
              <a:buNone/>
              <a:defRPr sz="613"/>
            </a:lvl7pPr>
            <a:lvl8pPr marL="2181951" indent="0">
              <a:buNone/>
              <a:defRPr sz="613"/>
            </a:lvl8pPr>
            <a:lvl9pPr marL="2493656" indent="0">
              <a:buNone/>
              <a:defRPr sz="61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Logo"/>
          <p:cNvSpPr>
            <a:spLocks noGrp="1"/>
          </p:cNvSpPr>
          <p:nvPr>
            <p:ph type="pic" sz="quarter" idx="15"/>
          </p:nvPr>
        </p:nvSpPr>
        <p:spPr>
          <a:xfrm>
            <a:off x="9761220" y="1066802"/>
            <a:ext cx="2880360" cy="13191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3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ISBN"/>
          <p:cNvSpPr>
            <a:spLocks noGrp="1"/>
          </p:cNvSpPr>
          <p:nvPr>
            <p:ph type="body" sz="quarter" idx="19"/>
          </p:nvPr>
        </p:nvSpPr>
        <p:spPr>
          <a:xfrm>
            <a:off x="10616006" y="15719455"/>
            <a:ext cx="2026922" cy="426720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176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ISBN10"/>
          <p:cNvSpPr>
            <a:spLocks noGrp="1"/>
          </p:cNvSpPr>
          <p:nvPr>
            <p:ph type="body" sz="quarter" idx="20"/>
          </p:nvPr>
        </p:nvSpPr>
        <p:spPr>
          <a:xfrm>
            <a:off x="9759158" y="3830368"/>
            <a:ext cx="2882423" cy="58189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Abstract"/>
          <p:cNvSpPr>
            <a:spLocks noGrp="1"/>
          </p:cNvSpPr>
          <p:nvPr>
            <p:ph type="body" sz="half" idx="17"/>
          </p:nvPr>
        </p:nvSpPr>
        <p:spPr>
          <a:xfrm>
            <a:off x="158673" y="7040034"/>
            <a:ext cx="6084887" cy="9106141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311707" indent="0">
              <a:buNone/>
              <a:defRPr sz="817"/>
            </a:lvl2pPr>
            <a:lvl3pPr marL="623415" indent="0">
              <a:buNone/>
              <a:defRPr sz="683"/>
            </a:lvl3pPr>
            <a:lvl4pPr marL="935123" indent="0">
              <a:buNone/>
              <a:defRPr sz="613"/>
            </a:lvl4pPr>
            <a:lvl5pPr marL="1246830" indent="0">
              <a:buNone/>
              <a:defRPr sz="613"/>
            </a:lvl5pPr>
            <a:lvl6pPr marL="1558537" indent="0">
              <a:buNone/>
              <a:defRPr sz="613"/>
            </a:lvl6pPr>
            <a:lvl7pPr marL="1870245" indent="0">
              <a:buNone/>
              <a:defRPr sz="613"/>
            </a:lvl7pPr>
            <a:lvl8pPr marL="2181951" indent="0">
              <a:buNone/>
              <a:defRPr sz="613"/>
            </a:lvl8pPr>
            <a:lvl9pPr marL="2493656" indent="0">
              <a:buNone/>
              <a:defRPr sz="613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4542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otes">
            <a:extLst>
              <a:ext uri="{FF2B5EF4-FFF2-40B4-BE49-F238E27FC236}">
                <a16:creationId xmlns:a16="http://schemas.microsoft.com/office/drawing/2014/main" id="{423645B5-5A74-46E8-BFC4-D401697D8A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228597" y="14720889"/>
            <a:ext cx="12344402" cy="1624011"/>
          </a:xfrm>
          <a:prstGeom prst="rect">
            <a:avLst/>
          </a:prstGeom>
        </p:spPr>
        <p:txBody>
          <a:bodyPr numCol="1"/>
          <a:lstStyle>
            <a:lvl1pPr marL="0" indent="0">
              <a:buFont typeface="Arial" panose="020B0604020202020204" pitchFamily="34" charset="0"/>
              <a:buNone/>
              <a:defRPr sz="1067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F56DA5E7-5E4C-484F-A330-95DAF655B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3840164"/>
            <a:ext cx="12344398" cy="10667999"/>
          </a:xfrm>
          <a:prstGeom prst="rect">
            <a:avLst/>
          </a:prstGeom>
        </p:spPr>
        <p:txBody>
          <a:bodyPr lIns="91429" tIns="45714" rIns="91429" bIns="45714" numCol="2" spcCol="228600"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353249" indent="0">
              <a:buNone/>
              <a:defRPr sz="927"/>
            </a:lvl2pPr>
            <a:lvl3pPr marL="706500" indent="0">
              <a:buNone/>
              <a:defRPr sz="773"/>
            </a:lvl3pPr>
            <a:lvl4pPr marL="1059750" indent="0">
              <a:buNone/>
              <a:defRPr sz="695"/>
            </a:lvl4pPr>
            <a:lvl5pPr marL="1412999" indent="0">
              <a:buNone/>
              <a:defRPr sz="695"/>
            </a:lvl5pPr>
            <a:lvl6pPr marL="1766248" indent="0">
              <a:buNone/>
              <a:defRPr sz="695"/>
            </a:lvl6pPr>
            <a:lvl7pPr marL="2119498" indent="0">
              <a:buNone/>
              <a:defRPr sz="695"/>
            </a:lvl7pPr>
            <a:lvl8pPr marL="2472746" indent="0">
              <a:buNone/>
              <a:defRPr sz="695"/>
            </a:lvl8pPr>
            <a:lvl9pPr marL="2825992" indent="0">
              <a:buNone/>
              <a:defRPr sz="695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E439751A-94C6-4A73-B891-B4F8D043398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228600" y="2773363"/>
            <a:ext cx="12344400" cy="854075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2133">
                <a:latin typeface="+mn-lt"/>
                <a:cs typeface="Segoe UI Light" panose="020B0502040204020203" pitchFamily="34" charset="0"/>
              </a:defRPr>
            </a:lvl1pPr>
            <a:lvl2pPr marL="353249" indent="0">
              <a:buNone/>
              <a:defRPr sz="927"/>
            </a:lvl2pPr>
            <a:lvl3pPr marL="706500" indent="0">
              <a:buNone/>
              <a:defRPr sz="773"/>
            </a:lvl3pPr>
            <a:lvl4pPr marL="1059750" indent="0">
              <a:buNone/>
              <a:defRPr sz="695"/>
            </a:lvl4pPr>
            <a:lvl5pPr marL="1412999" indent="0">
              <a:buNone/>
              <a:defRPr sz="695"/>
            </a:lvl5pPr>
            <a:lvl6pPr marL="1766248" indent="0">
              <a:buNone/>
              <a:defRPr sz="695"/>
            </a:lvl6pPr>
            <a:lvl7pPr marL="2119498" indent="0">
              <a:buNone/>
              <a:defRPr sz="695"/>
            </a:lvl7pPr>
            <a:lvl8pPr marL="2472746" indent="0">
              <a:buNone/>
              <a:defRPr sz="695"/>
            </a:lvl8pPr>
            <a:lvl9pPr marL="2825992" indent="0">
              <a:buNone/>
              <a:defRPr sz="695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4384F454-F5F9-485F-8F23-10B37A8CA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723900"/>
            <a:ext cx="12344399" cy="1836738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4800" b="0" cap="none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9280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otes">
            <a:extLst>
              <a:ext uri="{FF2B5EF4-FFF2-40B4-BE49-F238E27FC236}">
                <a16:creationId xmlns:a16="http://schemas.microsoft.com/office/drawing/2014/main" id="{9C12654C-2549-440B-BC96-A53A92C64D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228597" y="14720889"/>
            <a:ext cx="12344402" cy="1624011"/>
          </a:xfrm>
          <a:prstGeom prst="rect">
            <a:avLst/>
          </a:prstGeom>
        </p:spPr>
        <p:txBody>
          <a:bodyPr numCol="1"/>
          <a:lstStyle>
            <a:lvl1pPr marL="0" indent="0">
              <a:buFont typeface="Arial" panose="020B0604020202020204" pitchFamily="34" charset="0"/>
              <a:buNone/>
              <a:defRPr sz="1067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4756742A-7186-43B2-A5FE-81ADE8FD1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3840164"/>
            <a:ext cx="12344398" cy="10667999"/>
          </a:xfrm>
          <a:prstGeom prst="rect">
            <a:avLst/>
          </a:prstGeom>
        </p:spPr>
        <p:txBody>
          <a:bodyPr lIns="91429" tIns="45714" rIns="91429" bIns="45714" numCol="2" spcCol="228600"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353249" indent="0">
              <a:buNone/>
              <a:defRPr sz="927"/>
            </a:lvl2pPr>
            <a:lvl3pPr marL="706500" indent="0">
              <a:buNone/>
              <a:defRPr sz="773"/>
            </a:lvl3pPr>
            <a:lvl4pPr marL="1059750" indent="0">
              <a:buNone/>
              <a:defRPr sz="695"/>
            </a:lvl4pPr>
            <a:lvl5pPr marL="1412999" indent="0">
              <a:buNone/>
              <a:defRPr sz="695"/>
            </a:lvl5pPr>
            <a:lvl6pPr marL="1766248" indent="0">
              <a:buNone/>
              <a:defRPr sz="695"/>
            </a:lvl6pPr>
            <a:lvl7pPr marL="2119498" indent="0">
              <a:buNone/>
              <a:defRPr sz="695"/>
            </a:lvl7pPr>
            <a:lvl8pPr marL="2472746" indent="0">
              <a:buNone/>
              <a:defRPr sz="695"/>
            </a:lvl8pPr>
            <a:lvl9pPr marL="2825992" indent="0">
              <a:buNone/>
              <a:defRPr sz="695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2EF02269-1305-4EB7-A171-F114D9B5EBF0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228600" y="2773363"/>
            <a:ext cx="12344400" cy="854075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2133">
                <a:latin typeface="+mn-lt"/>
                <a:cs typeface="Segoe UI Light" panose="020B0502040204020203" pitchFamily="34" charset="0"/>
              </a:defRPr>
            </a:lvl1pPr>
            <a:lvl2pPr marL="353249" indent="0">
              <a:buNone/>
              <a:defRPr sz="927"/>
            </a:lvl2pPr>
            <a:lvl3pPr marL="706500" indent="0">
              <a:buNone/>
              <a:defRPr sz="773"/>
            </a:lvl3pPr>
            <a:lvl4pPr marL="1059750" indent="0">
              <a:buNone/>
              <a:defRPr sz="695"/>
            </a:lvl4pPr>
            <a:lvl5pPr marL="1412999" indent="0">
              <a:buNone/>
              <a:defRPr sz="695"/>
            </a:lvl5pPr>
            <a:lvl6pPr marL="1766248" indent="0">
              <a:buNone/>
              <a:defRPr sz="695"/>
            </a:lvl6pPr>
            <a:lvl7pPr marL="2119498" indent="0">
              <a:buNone/>
              <a:defRPr sz="695"/>
            </a:lvl7pPr>
            <a:lvl8pPr marL="2472746" indent="0">
              <a:buNone/>
              <a:defRPr sz="695"/>
            </a:lvl8pPr>
            <a:lvl9pPr marL="2825992" indent="0">
              <a:buNone/>
              <a:defRPr sz="695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080F2163-8D52-432D-8280-11B5CC7F4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723900"/>
            <a:ext cx="12344399" cy="1836738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4800" b="0" cap="none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5322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otes">
            <a:extLst>
              <a:ext uri="{FF2B5EF4-FFF2-40B4-BE49-F238E27FC236}">
                <a16:creationId xmlns:a16="http://schemas.microsoft.com/office/drawing/2014/main" id="{FE467413-A8C2-48BA-9698-D9C859B6C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228597" y="14720889"/>
            <a:ext cx="12344402" cy="1624011"/>
          </a:xfrm>
          <a:prstGeom prst="rect">
            <a:avLst/>
          </a:prstGeom>
        </p:spPr>
        <p:txBody>
          <a:bodyPr numCol="1"/>
          <a:lstStyle>
            <a:lvl1pPr marL="0" indent="0">
              <a:buFont typeface="Arial" panose="020B0604020202020204" pitchFamily="34" charset="0"/>
              <a:buNone/>
              <a:defRPr sz="1067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03DEB4E8-4CA4-430B-AC01-CE4D5848A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3840164"/>
            <a:ext cx="12344398" cy="10667999"/>
          </a:xfrm>
          <a:prstGeom prst="rect">
            <a:avLst/>
          </a:prstGeom>
        </p:spPr>
        <p:txBody>
          <a:bodyPr lIns="91429" tIns="45714" rIns="91429" bIns="45714" numCol="2" spcCol="228600"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353249" indent="0">
              <a:buNone/>
              <a:defRPr sz="927"/>
            </a:lvl2pPr>
            <a:lvl3pPr marL="706500" indent="0">
              <a:buNone/>
              <a:defRPr sz="773"/>
            </a:lvl3pPr>
            <a:lvl4pPr marL="1059750" indent="0">
              <a:buNone/>
              <a:defRPr sz="695"/>
            </a:lvl4pPr>
            <a:lvl5pPr marL="1412999" indent="0">
              <a:buNone/>
              <a:defRPr sz="695"/>
            </a:lvl5pPr>
            <a:lvl6pPr marL="1766248" indent="0">
              <a:buNone/>
              <a:defRPr sz="695"/>
            </a:lvl6pPr>
            <a:lvl7pPr marL="2119498" indent="0">
              <a:buNone/>
              <a:defRPr sz="695"/>
            </a:lvl7pPr>
            <a:lvl8pPr marL="2472746" indent="0">
              <a:buNone/>
              <a:defRPr sz="695"/>
            </a:lvl8pPr>
            <a:lvl9pPr marL="2825992" indent="0">
              <a:buNone/>
              <a:defRPr sz="695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28288285-3679-4E3B-A0F1-597635247A3A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228600" y="2773363"/>
            <a:ext cx="12344400" cy="854075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2133">
                <a:latin typeface="+mn-lt"/>
                <a:cs typeface="Segoe UI Light" panose="020B0502040204020203" pitchFamily="34" charset="0"/>
              </a:defRPr>
            </a:lvl1pPr>
            <a:lvl2pPr marL="353249" indent="0">
              <a:buNone/>
              <a:defRPr sz="927"/>
            </a:lvl2pPr>
            <a:lvl3pPr marL="706500" indent="0">
              <a:buNone/>
              <a:defRPr sz="773"/>
            </a:lvl3pPr>
            <a:lvl4pPr marL="1059750" indent="0">
              <a:buNone/>
              <a:defRPr sz="695"/>
            </a:lvl4pPr>
            <a:lvl5pPr marL="1412999" indent="0">
              <a:buNone/>
              <a:defRPr sz="695"/>
            </a:lvl5pPr>
            <a:lvl6pPr marL="1766248" indent="0">
              <a:buNone/>
              <a:defRPr sz="695"/>
            </a:lvl6pPr>
            <a:lvl7pPr marL="2119498" indent="0">
              <a:buNone/>
              <a:defRPr sz="695"/>
            </a:lvl7pPr>
            <a:lvl8pPr marL="2472746" indent="0">
              <a:buNone/>
              <a:defRPr sz="695"/>
            </a:lvl8pPr>
            <a:lvl9pPr marL="2825992" indent="0">
              <a:buNone/>
              <a:defRPr sz="695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B3AEC0F-DEC0-4289-A3C6-7838BA7F26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723900"/>
            <a:ext cx="12344399" cy="1836738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4800" b="0" cap="none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8032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otes">
            <a:extLst>
              <a:ext uri="{FF2B5EF4-FFF2-40B4-BE49-F238E27FC236}">
                <a16:creationId xmlns:a16="http://schemas.microsoft.com/office/drawing/2014/main" id="{ABA4F639-ADD9-40D8-8F1F-F20327F84B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228597" y="14720889"/>
            <a:ext cx="12344402" cy="1624011"/>
          </a:xfrm>
          <a:prstGeom prst="rect">
            <a:avLst/>
          </a:prstGeom>
        </p:spPr>
        <p:txBody>
          <a:bodyPr numCol="1"/>
          <a:lstStyle>
            <a:lvl1pPr marL="0" indent="0">
              <a:buFont typeface="Arial" panose="020B0604020202020204" pitchFamily="34" charset="0"/>
              <a:buNone/>
              <a:defRPr sz="1067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5FA9E599-C06A-4389-9A58-E2FB0EA9A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3840164"/>
            <a:ext cx="12344398" cy="10667999"/>
          </a:xfrm>
          <a:prstGeom prst="rect">
            <a:avLst/>
          </a:prstGeom>
        </p:spPr>
        <p:txBody>
          <a:bodyPr lIns="91429" tIns="45714" rIns="91429" bIns="45714" numCol="2" spcCol="228600"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353249" indent="0">
              <a:buNone/>
              <a:defRPr sz="927"/>
            </a:lvl2pPr>
            <a:lvl3pPr marL="706500" indent="0">
              <a:buNone/>
              <a:defRPr sz="773"/>
            </a:lvl3pPr>
            <a:lvl4pPr marL="1059750" indent="0">
              <a:buNone/>
              <a:defRPr sz="695"/>
            </a:lvl4pPr>
            <a:lvl5pPr marL="1412999" indent="0">
              <a:buNone/>
              <a:defRPr sz="695"/>
            </a:lvl5pPr>
            <a:lvl6pPr marL="1766248" indent="0">
              <a:buNone/>
              <a:defRPr sz="695"/>
            </a:lvl6pPr>
            <a:lvl7pPr marL="2119498" indent="0">
              <a:buNone/>
              <a:defRPr sz="695"/>
            </a:lvl7pPr>
            <a:lvl8pPr marL="2472746" indent="0">
              <a:buNone/>
              <a:defRPr sz="695"/>
            </a:lvl8pPr>
            <a:lvl9pPr marL="2825992" indent="0">
              <a:buNone/>
              <a:defRPr sz="695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A3F7DA40-35B4-4EE6-A435-F7C6AFE3BCF2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228600" y="2773363"/>
            <a:ext cx="12344400" cy="854075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2133">
                <a:latin typeface="+mn-lt"/>
                <a:cs typeface="Segoe UI Light" panose="020B0502040204020203" pitchFamily="34" charset="0"/>
              </a:defRPr>
            </a:lvl1pPr>
            <a:lvl2pPr marL="353249" indent="0">
              <a:buNone/>
              <a:defRPr sz="927"/>
            </a:lvl2pPr>
            <a:lvl3pPr marL="706500" indent="0">
              <a:buNone/>
              <a:defRPr sz="773"/>
            </a:lvl3pPr>
            <a:lvl4pPr marL="1059750" indent="0">
              <a:buNone/>
              <a:defRPr sz="695"/>
            </a:lvl4pPr>
            <a:lvl5pPr marL="1412999" indent="0">
              <a:buNone/>
              <a:defRPr sz="695"/>
            </a:lvl5pPr>
            <a:lvl6pPr marL="1766248" indent="0">
              <a:buNone/>
              <a:defRPr sz="695"/>
            </a:lvl6pPr>
            <a:lvl7pPr marL="2119498" indent="0">
              <a:buNone/>
              <a:defRPr sz="695"/>
            </a:lvl7pPr>
            <a:lvl8pPr marL="2472746" indent="0">
              <a:buNone/>
              <a:defRPr sz="695"/>
            </a:lvl8pPr>
            <a:lvl9pPr marL="2825992" indent="0">
              <a:buNone/>
              <a:defRPr sz="695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D8FC7684-5BEA-4C17-9D56-8328067922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723900"/>
            <a:ext cx="12344399" cy="1836738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4800" b="0" cap="none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6897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rti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otes">
            <a:extLst>
              <a:ext uri="{FF2B5EF4-FFF2-40B4-BE49-F238E27FC236}">
                <a16:creationId xmlns:a16="http://schemas.microsoft.com/office/drawing/2014/main" id="{6EC85571-332F-498E-B4E6-27C1FD05F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228597" y="14720889"/>
            <a:ext cx="12344402" cy="1624011"/>
          </a:xfrm>
          <a:prstGeom prst="rect">
            <a:avLst/>
          </a:prstGeom>
        </p:spPr>
        <p:txBody>
          <a:bodyPr numCol="1"/>
          <a:lstStyle>
            <a:lvl1pPr marL="0" indent="0">
              <a:buFont typeface="Arial" panose="020B0604020202020204" pitchFamily="34" charset="0"/>
              <a:buNone/>
              <a:defRPr sz="1067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9C5B9C2C-571E-4343-B4C3-A467ECD0A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3840164"/>
            <a:ext cx="12344398" cy="10667999"/>
          </a:xfrm>
          <a:prstGeom prst="rect">
            <a:avLst/>
          </a:prstGeom>
        </p:spPr>
        <p:txBody>
          <a:bodyPr lIns="91429" tIns="45714" rIns="91429" bIns="45714" numCol="2" spcCol="228600"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353249" indent="0">
              <a:buNone/>
              <a:defRPr sz="927"/>
            </a:lvl2pPr>
            <a:lvl3pPr marL="706500" indent="0">
              <a:buNone/>
              <a:defRPr sz="773"/>
            </a:lvl3pPr>
            <a:lvl4pPr marL="1059750" indent="0">
              <a:buNone/>
              <a:defRPr sz="695"/>
            </a:lvl4pPr>
            <a:lvl5pPr marL="1412999" indent="0">
              <a:buNone/>
              <a:defRPr sz="695"/>
            </a:lvl5pPr>
            <a:lvl6pPr marL="1766248" indent="0">
              <a:buNone/>
              <a:defRPr sz="695"/>
            </a:lvl6pPr>
            <a:lvl7pPr marL="2119498" indent="0">
              <a:buNone/>
              <a:defRPr sz="695"/>
            </a:lvl7pPr>
            <a:lvl8pPr marL="2472746" indent="0">
              <a:buNone/>
              <a:defRPr sz="695"/>
            </a:lvl8pPr>
            <a:lvl9pPr marL="2825992" indent="0">
              <a:buNone/>
              <a:defRPr sz="695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E31EF95A-5A65-48D2-B2FC-19507DE577DA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228600" y="2773363"/>
            <a:ext cx="12344400" cy="854075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2133">
                <a:latin typeface="+mn-lt"/>
                <a:cs typeface="Segoe UI Light" panose="020B0502040204020203" pitchFamily="34" charset="0"/>
              </a:defRPr>
            </a:lvl1pPr>
            <a:lvl2pPr marL="353249" indent="0">
              <a:buNone/>
              <a:defRPr sz="927"/>
            </a:lvl2pPr>
            <a:lvl3pPr marL="706500" indent="0">
              <a:buNone/>
              <a:defRPr sz="773"/>
            </a:lvl3pPr>
            <a:lvl4pPr marL="1059750" indent="0">
              <a:buNone/>
              <a:defRPr sz="695"/>
            </a:lvl4pPr>
            <a:lvl5pPr marL="1412999" indent="0">
              <a:buNone/>
              <a:defRPr sz="695"/>
            </a:lvl5pPr>
            <a:lvl6pPr marL="1766248" indent="0">
              <a:buNone/>
              <a:defRPr sz="695"/>
            </a:lvl6pPr>
            <a:lvl7pPr marL="2119498" indent="0">
              <a:buNone/>
              <a:defRPr sz="695"/>
            </a:lvl7pPr>
            <a:lvl8pPr marL="2472746" indent="0">
              <a:buNone/>
              <a:defRPr sz="695"/>
            </a:lvl8pPr>
            <a:lvl9pPr marL="2825992" indent="0">
              <a:buNone/>
              <a:defRPr sz="695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1D9659F8-78A4-4065-B5DF-ACDD9D3D1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723900"/>
            <a:ext cx="12344399" cy="1836738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4800" b="0" cap="none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869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otes">
            <a:extLst>
              <a:ext uri="{FF2B5EF4-FFF2-40B4-BE49-F238E27FC236}">
                <a16:creationId xmlns:a16="http://schemas.microsoft.com/office/drawing/2014/main" id="{1029CF7D-DA3D-41D4-A2A5-7B6B56134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flipH="1">
            <a:off x="228597" y="14720889"/>
            <a:ext cx="12344402" cy="1624011"/>
          </a:xfrm>
          <a:prstGeom prst="rect">
            <a:avLst/>
          </a:prstGeom>
        </p:spPr>
        <p:txBody>
          <a:bodyPr numCol="1"/>
          <a:lstStyle>
            <a:lvl1pPr marL="0" indent="0">
              <a:buFont typeface="Arial" panose="020B0604020202020204" pitchFamily="34" charset="0"/>
              <a:buNone/>
              <a:defRPr sz="1067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">
            <a:extLst>
              <a:ext uri="{FF2B5EF4-FFF2-40B4-BE49-F238E27FC236}">
                <a16:creationId xmlns:a16="http://schemas.microsoft.com/office/drawing/2014/main" id="{6666E3DF-C550-4769-A785-E14709A31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" y="3840164"/>
            <a:ext cx="12344398" cy="10667999"/>
          </a:xfrm>
          <a:prstGeom prst="rect">
            <a:avLst/>
          </a:prstGeom>
        </p:spPr>
        <p:txBody>
          <a:bodyPr lIns="91429" tIns="45714" rIns="91429" bIns="45714" numCol="2" spcCol="228600" anchor="t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353249" indent="0">
              <a:buNone/>
              <a:defRPr sz="927"/>
            </a:lvl2pPr>
            <a:lvl3pPr marL="706500" indent="0">
              <a:buNone/>
              <a:defRPr sz="773"/>
            </a:lvl3pPr>
            <a:lvl4pPr marL="1059750" indent="0">
              <a:buNone/>
              <a:defRPr sz="695"/>
            </a:lvl4pPr>
            <a:lvl5pPr marL="1412999" indent="0">
              <a:buNone/>
              <a:defRPr sz="695"/>
            </a:lvl5pPr>
            <a:lvl6pPr marL="1766248" indent="0">
              <a:buNone/>
              <a:defRPr sz="695"/>
            </a:lvl6pPr>
            <a:lvl7pPr marL="2119498" indent="0">
              <a:buNone/>
              <a:defRPr sz="695"/>
            </a:lvl7pPr>
            <a:lvl8pPr marL="2472746" indent="0">
              <a:buNone/>
              <a:defRPr sz="695"/>
            </a:lvl8pPr>
            <a:lvl9pPr marL="2825992" indent="0">
              <a:buNone/>
              <a:defRPr sz="695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86D8DDB0-705E-4A84-8FAE-90DC06D8D670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228600" y="2773363"/>
            <a:ext cx="12344400" cy="854075"/>
          </a:xfrm>
          <a:prstGeom prst="rect">
            <a:avLst/>
          </a:prstGeom>
        </p:spPr>
        <p:txBody>
          <a:bodyPr lIns="91429" tIns="45714" rIns="91429" bIns="45714" numCol="1" spcCol="228600" anchor="t">
            <a:noAutofit/>
          </a:bodyPr>
          <a:lstStyle>
            <a:lvl1pPr marL="0" indent="0">
              <a:buNone/>
              <a:defRPr sz="2133">
                <a:latin typeface="+mn-lt"/>
                <a:cs typeface="Segoe UI Light" panose="020B0502040204020203" pitchFamily="34" charset="0"/>
              </a:defRPr>
            </a:lvl1pPr>
            <a:lvl2pPr marL="353249" indent="0">
              <a:buNone/>
              <a:defRPr sz="927"/>
            </a:lvl2pPr>
            <a:lvl3pPr marL="706500" indent="0">
              <a:buNone/>
              <a:defRPr sz="773"/>
            </a:lvl3pPr>
            <a:lvl4pPr marL="1059750" indent="0">
              <a:buNone/>
              <a:defRPr sz="695"/>
            </a:lvl4pPr>
            <a:lvl5pPr marL="1412999" indent="0">
              <a:buNone/>
              <a:defRPr sz="695"/>
            </a:lvl5pPr>
            <a:lvl6pPr marL="1766248" indent="0">
              <a:buNone/>
              <a:defRPr sz="695"/>
            </a:lvl6pPr>
            <a:lvl7pPr marL="2119498" indent="0">
              <a:buNone/>
              <a:defRPr sz="695"/>
            </a:lvl7pPr>
            <a:lvl8pPr marL="2472746" indent="0">
              <a:buNone/>
              <a:defRPr sz="695"/>
            </a:lvl8pPr>
            <a:lvl9pPr marL="2825992" indent="0">
              <a:buNone/>
              <a:defRPr sz="695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D92AC958-EEB2-469F-BFD4-DA777A7ED9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723900"/>
            <a:ext cx="12344399" cy="1836738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4800" b="0" cap="none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8147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/>
          <p:cNvSpPr/>
          <p:nvPr/>
        </p:nvSpPr>
        <p:spPr>
          <a:xfrm>
            <a:off x="0" y="0"/>
            <a:ext cx="12801600" cy="17068800"/>
          </a:xfrm>
          <a:prstGeom prst="rect">
            <a:avLst/>
          </a:prstGeom>
          <a:solidFill>
            <a:schemeClr val="bg1">
              <a:lumMod val="9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5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6F37A9-E519-44D8-9D47-87A958BCE317}"/>
              </a:ext>
            </a:extLst>
          </p:cNvPr>
          <p:cNvSpPr/>
          <p:nvPr/>
        </p:nvSpPr>
        <p:spPr>
          <a:xfrm>
            <a:off x="11463617" y="16446550"/>
            <a:ext cx="970121" cy="469852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r" defTabSz="1625478"/>
            <a:r>
              <a:rPr lang="en-US" sz="800" b="1" dirty="0">
                <a:solidFill>
                  <a:schemeClr val="tx1"/>
                </a:solidFill>
                <a:latin typeface="+mn-lt"/>
              </a:rPr>
              <a:t>Author Tools 1.1.0.29</a:t>
            </a:r>
          </a:p>
          <a:p>
            <a:pPr algn="r" defTabSz="1625478"/>
            <a:r>
              <a:rPr lang="en-US" sz="800" b="1" dirty="0">
                <a:solidFill>
                  <a:schemeClr val="tx1"/>
                </a:solidFill>
                <a:latin typeface="+mn-lt"/>
              </a:rPr>
              <a:t>Write Smarter,</a:t>
            </a:r>
          </a:p>
          <a:p>
            <a:pPr algn="r" defTabSz="1625478"/>
            <a:r>
              <a:rPr lang="en-US" sz="800" b="1" dirty="0">
                <a:solidFill>
                  <a:schemeClr val="tx1"/>
                </a:solidFill>
                <a:latin typeface="+mn-lt"/>
              </a:rPr>
              <a:t>Not</a:t>
            </a:r>
            <a:r>
              <a:rPr lang="en-US" sz="800" b="1" baseline="0" dirty="0">
                <a:solidFill>
                  <a:schemeClr val="tx1"/>
                </a:solidFill>
                <a:latin typeface="+mn-lt"/>
              </a:rPr>
              <a:t> Harder</a:t>
            </a:r>
            <a:endParaRPr lang="en-US" sz="8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Subtitle 2">
            <a:extLst>
              <a:ext uri="{FF2B5EF4-FFF2-40B4-BE49-F238E27FC236}">
                <a16:creationId xmlns:a16="http://schemas.microsoft.com/office/drawing/2014/main" id="{645C0171-DB04-44FD-B682-E0F35FBB79A0}"/>
              </a:ext>
            </a:extLst>
          </p:cNvPr>
          <p:cNvPicPr>
            <a:picLocks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3738" y="16446548"/>
            <a:ext cx="266700" cy="50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5A6DF5-9E86-4247-9028-EDAFAB2702D3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68910" y="16484301"/>
            <a:ext cx="907403" cy="4320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309BE4-01DB-40B0-9464-32726B1AF6A1}"/>
              </a:ext>
            </a:extLst>
          </p:cNvPr>
          <p:cNvSpPr/>
          <p:nvPr/>
        </p:nvSpPr>
        <p:spPr>
          <a:xfrm>
            <a:off x="1076313" y="16459200"/>
            <a:ext cx="1531582" cy="457200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  <a:tabLst>
                <a:tab pos="3962202" algn="ctr"/>
                <a:tab pos="7924405" algn="r"/>
              </a:tabLst>
            </a:pPr>
            <a:r>
              <a:rPr lang="en-US" sz="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www.blindsquirrelpublishing.com </a:t>
            </a:r>
            <a:endParaRPr lang="en-US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 2018 Blind Squirrel Publishing, LLC </a:t>
            </a:r>
          </a:p>
          <a:p>
            <a:pPr algn="l"/>
            <a:r>
              <a:rPr lang="en-US" sz="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Rights Reserved</a:t>
            </a:r>
            <a:endParaRPr lang="en-US" sz="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82D1A0B-009C-43DE-ABE2-8C35DA1C7D58}"/>
              </a:ext>
            </a:extLst>
          </p:cNvPr>
          <p:cNvGrpSpPr/>
          <p:nvPr/>
        </p:nvGrpSpPr>
        <p:grpSpPr>
          <a:xfrm>
            <a:off x="0" y="16486910"/>
            <a:ext cx="12801600" cy="581891"/>
            <a:chOff x="0" y="16486910"/>
            <a:chExt cx="12801600" cy="58189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68B267-312D-4C8B-8F8B-3DD8BA098D2D}"/>
                </a:ext>
              </a:extLst>
            </p:cNvPr>
            <p:cNvSpPr/>
            <p:nvPr/>
          </p:nvSpPr>
          <p:spPr>
            <a:xfrm>
              <a:off x="0" y="16486910"/>
              <a:ext cx="12801600" cy="581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write</a:t>
              </a:r>
              <a:r>
                <a:rPr lang="en-US" sz="24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smarter, </a:t>
              </a:r>
              <a:r>
                <a:rPr lang="en-US" sz="24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not</a:t>
              </a:r>
              <a:r>
                <a:rPr lang="en-US" sz="24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harder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9ED625-DF60-4FCF-951B-FDE09B79B549}"/>
                </a:ext>
              </a:extLst>
            </p:cNvPr>
            <p:cNvSpPr/>
            <p:nvPr/>
          </p:nvSpPr>
          <p:spPr>
            <a:xfrm>
              <a:off x="10770674" y="16616719"/>
              <a:ext cx="1385886" cy="35238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r" defTabSz="1219139"/>
              <a:r>
                <a:rPr lang="en-US" sz="900" b="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Built with  Author Tools 3.0.0.0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24AEAE-7DF2-4542-B189-129621D96485}"/>
                </a:ext>
              </a:extLst>
            </p:cNvPr>
            <p:cNvPicPr>
              <a:picLocks/>
            </p:cNvPicPr>
            <p:nvPr/>
          </p:nvPicPr>
          <p:blipFill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6561" y="16616719"/>
              <a:ext cx="381000" cy="381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AB36FB0-D2D4-4C33-BF3F-B12536E39112}"/>
                </a:ext>
              </a:extLst>
            </p:cNvPr>
            <p:cNvPicPr/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241300" y="16630428"/>
              <a:ext cx="1296290" cy="32407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73389D-83E2-460E-8D70-73D5AB8A8F5E}"/>
                </a:ext>
              </a:extLst>
            </p:cNvPr>
            <p:cNvSpPr/>
            <p:nvPr/>
          </p:nvSpPr>
          <p:spPr>
            <a:xfrm>
              <a:off x="1537590" y="16611602"/>
              <a:ext cx="3049650" cy="342900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l"/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© 2020</a:t>
              </a:r>
              <a:b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</a:br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All Rights Reserved</a:t>
              </a:r>
              <a:endParaRPr lang="en-US" sz="900" b="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524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058" r:id="rId2"/>
  </p:sldLayoutIdLst>
  <p:txStyles>
    <p:titleStyle>
      <a:lvl1pPr algn="l" defTabSz="1108268" rtl="0" eaLnBrk="1" latinLnBrk="0" hangingPunct="1">
        <a:lnSpc>
          <a:spcPct val="90000"/>
        </a:lnSpc>
        <a:spcBef>
          <a:spcPct val="0"/>
        </a:spcBef>
        <a:buNone/>
        <a:defRPr sz="53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069" indent="-277069" algn="l" defTabSz="1108268" rtl="0" eaLnBrk="1" latinLnBrk="0" hangingPunct="1">
        <a:lnSpc>
          <a:spcPct val="90000"/>
        </a:lnSpc>
        <a:spcBef>
          <a:spcPts val="1212"/>
        </a:spcBef>
        <a:buFont typeface="Arial" panose="020B0604020202020204" pitchFamily="34" charset="0"/>
        <a:buChar char="•"/>
        <a:defRPr sz="3393" kern="1200">
          <a:solidFill>
            <a:schemeClr val="tx1"/>
          </a:solidFill>
          <a:latin typeface="+mn-lt"/>
          <a:ea typeface="+mn-ea"/>
          <a:cs typeface="+mn-cs"/>
        </a:defRPr>
      </a:lvl1pPr>
      <a:lvl2pPr marL="831202" indent="-277069" algn="l" defTabSz="1108268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908" kern="1200">
          <a:solidFill>
            <a:schemeClr val="tx1"/>
          </a:solidFill>
          <a:latin typeface="+mn-lt"/>
          <a:ea typeface="+mn-ea"/>
          <a:cs typeface="+mn-cs"/>
        </a:defRPr>
      </a:lvl2pPr>
      <a:lvl3pPr marL="1385336" indent="-277069" algn="l" defTabSz="1108268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3pPr>
      <a:lvl4pPr marL="1939473" indent="-277069" algn="l" defTabSz="1108268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4pPr>
      <a:lvl5pPr marL="2493608" indent="-277069" algn="l" defTabSz="1108268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5pPr>
      <a:lvl6pPr marL="3047744" indent="-277069" algn="l" defTabSz="1108268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6pPr>
      <a:lvl7pPr marL="3601879" indent="-277069" algn="l" defTabSz="1108268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7pPr>
      <a:lvl8pPr marL="4156015" indent="-277069" algn="l" defTabSz="1108268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8pPr>
      <a:lvl9pPr marL="4710149" indent="-277069" algn="l" defTabSz="1108268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8268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1pPr>
      <a:lvl2pPr marL="554135" algn="l" defTabSz="1108268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2pPr>
      <a:lvl3pPr marL="1108268" algn="l" defTabSz="1108268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3pPr>
      <a:lvl4pPr marL="1662405" algn="l" defTabSz="1108268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4pPr>
      <a:lvl5pPr marL="2216539" algn="l" defTabSz="1108268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5pPr>
      <a:lvl6pPr marL="2770673" algn="l" defTabSz="1108268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6pPr>
      <a:lvl7pPr marL="3324810" algn="l" defTabSz="1108268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7pPr>
      <a:lvl8pPr marL="3878946" algn="l" defTabSz="1108268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8pPr>
      <a:lvl9pPr marL="4433081" algn="l" defTabSz="1108268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537">
          <p15:clr>
            <a:srgbClr val="F26B43"/>
          </p15:clr>
        </p15:guide>
        <p15:guide id="5" orient="horz" pos="12207">
          <p15:clr>
            <a:srgbClr val="F26B43"/>
          </p15:clr>
        </p15:guide>
        <p15:guide id="6" pos="269">
          <p15:clr>
            <a:srgbClr val="F26B43"/>
          </p15:clr>
        </p15:guide>
        <p15:guide id="7" pos="7796">
          <p15:clr>
            <a:srgbClr val="F26B43"/>
          </p15:clr>
        </p15:guide>
        <p15:guide id="9" orient="horz" pos="3763">
          <p15:clr>
            <a:srgbClr val="F26B43"/>
          </p15:clr>
        </p15:guide>
        <p15:guide id="12" orient="horz" pos="6855">
          <p15:clr>
            <a:srgbClr val="F26B43"/>
          </p15:clr>
        </p15:guide>
        <p15:guide id="13" orient="horz" pos="5376">
          <p15:clr>
            <a:srgbClr val="F26B43"/>
          </p15:clr>
        </p15:guide>
        <p15:guide id="14" orient="horz" pos="3897">
          <p15:clr>
            <a:srgbClr val="F26B43"/>
          </p15:clr>
        </p15:guide>
        <p15:guide id="15" orient="horz" pos="6989">
          <p15:clr>
            <a:srgbClr val="F26B43"/>
          </p15:clr>
        </p15:guide>
        <p15:guide id="18" orient="horz" pos="672">
          <p15:clr>
            <a:srgbClr val="F26B43"/>
          </p15:clr>
        </p15:guide>
        <p15:guide id="21" orient="horz" pos="10080">
          <p15:clr>
            <a:srgbClr val="F26B43"/>
          </p15:clr>
        </p15:guide>
        <p15:guide id="22" orient="horz" pos="10215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Text">
            <a:extLst>
              <a:ext uri="{FF2B5EF4-FFF2-40B4-BE49-F238E27FC236}">
                <a16:creationId xmlns:a16="http://schemas.microsoft.com/office/drawing/2014/main" id="{04AD10F7-5DA4-4F08-B4BA-864913E8D27D}"/>
              </a:ext>
            </a:extLst>
          </p:cNvPr>
          <p:cNvGrpSpPr/>
          <p:nvPr/>
        </p:nvGrpSpPr>
        <p:grpSpPr>
          <a:xfrm>
            <a:off x="0" y="16486910"/>
            <a:ext cx="12801600" cy="581891"/>
            <a:chOff x="0" y="16486910"/>
            <a:chExt cx="12801600" cy="5818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5FE42C-D50F-4CA7-941F-16CF948AFAF6}"/>
                </a:ext>
              </a:extLst>
            </p:cNvPr>
            <p:cNvSpPr/>
            <p:nvPr/>
          </p:nvSpPr>
          <p:spPr>
            <a:xfrm>
              <a:off x="0" y="16486910"/>
              <a:ext cx="12801600" cy="581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write</a:t>
              </a:r>
              <a:r>
                <a:rPr lang="en-US" sz="24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smarter, </a:t>
              </a:r>
              <a:r>
                <a:rPr lang="en-US" sz="24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not</a:t>
              </a:r>
              <a:r>
                <a:rPr lang="en-US" sz="24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harder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26A02A-034B-4C61-B0FF-882288A1C659}"/>
                </a:ext>
              </a:extLst>
            </p:cNvPr>
            <p:cNvSpPr/>
            <p:nvPr/>
          </p:nvSpPr>
          <p:spPr>
            <a:xfrm>
              <a:off x="10770674" y="16616719"/>
              <a:ext cx="1385886" cy="35238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r" defTabSz="1219139"/>
              <a:r>
                <a:rPr lang="en-US" sz="900" b="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Built with  Author Tools 3.0.0.0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1C86665-924F-40BF-A7E6-F9C9C635CFB2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6561" y="16616719"/>
              <a:ext cx="381000" cy="381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9F15DD2-9882-4B9A-B17C-805C64049CBB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241300" y="16630428"/>
              <a:ext cx="1296290" cy="32407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2CFA3B-10FD-421F-AAF9-2C7B066EA444}"/>
                </a:ext>
              </a:extLst>
            </p:cNvPr>
            <p:cNvSpPr/>
            <p:nvPr/>
          </p:nvSpPr>
          <p:spPr>
            <a:xfrm>
              <a:off x="1537590" y="16611602"/>
              <a:ext cx="3049650" cy="342900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l"/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© 2020</a:t>
              </a:r>
              <a:b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</a:br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All Rights Reserved</a:t>
              </a:r>
              <a:endParaRPr lang="en-US" sz="900" b="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Caption">
            <a:extLst>
              <a:ext uri="{FF2B5EF4-FFF2-40B4-BE49-F238E27FC236}">
                <a16:creationId xmlns:a16="http://schemas.microsoft.com/office/drawing/2014/main" id="{7BB99249-7B45-4003-9901-A09295A077B7}"/>
              </a:ext>
            </a:extLst>
          </p:cNvPr>
          <p:cNvSpPr/>
          <p:nvPr/>
        </p:nvSpPr>
        <p:spPr>
          <a:xfrm>
            <a:off x="241300" y="228600"/>
            <a:ext cx="6858000" cy="318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75732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</p:sldLayoutIdLst>
  <p:txStyles>
    <p:titleStyle>
      <a:lvl1pPr algn="l" defTabSz="1108211" rtl="0" eaLnBrk="1" latinLnBrk="0" hangingPunct="1">
        <a:lnSpc>
          <a:spcPct val="90000"/>
        </a:lnSpc>
        <a:spcBef>
          <a:spcPct val="0"/>
        </a:spcBef>
        <a:buNone/>
        <a:defRPr sz="5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053" indent="-277053" algn="l" defTabSz="1108211" rtl="0" eaLnBrk="1" latinLnBrk="0" hangingPunct="1">
        <a:lnSpc>
          <a:spcPct val="90000"/>
        </a:lnSpc>
        <a:spcBef>
          <a:spcPts val="1212"/>
        </a:spcBef>
        <a:buFont typeface="Arial" panose="020B0604020202020204" pitchFamily="34" charset="0"/>
        <a:buChar char="•"/>
        <a:defRPr sz="3393" kern="1200">
          <a:solidFill>
            <a:schemeClr val="tx1"/>
          </a:solidFill>
          <a:latin typeface="+mn-lt"/>
          <a:ea typeface="+mn-ea"/>
          <a:cs typeface="+mn-cs"/>
        </a:defRPr>
      </a:lvl1pPr>
      <a:lvl2pPr marL="831157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908" kern="1200">
          <a:solidFill>
            <a:schemeClr val="tx1"/>
          </a:solidFill>
          <a:latin typeface="+mn-lt"/>
          <a:ea typeface="+mn-ea"/>
          <a:cs typeface="+mn-cs"/>
        </a:defRPr>
      </a:lvl2pPr>
      <a:lvl3pPr marL="1385263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3pPr>
      <a:lvl4pPr marL="1939366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4pPr>
      <a:lvl5pPr marL="2493470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5pPr>
      <a:lvl6pPr marL="3047574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6pPr>
      <a:lvl7pPr marL="3601681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7pPr>
      <a:lvl8pPr marL="4155784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8pPr>
      <a:lvl9pPr marL="4709889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1pPr>
      <a:lvl2pPr marL="554103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2pPr>
      <a:lvl3pPr marL="1108211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3pPr>
      <a:lvl4pPr marL="1662314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4pPr>
      <a:lvl5pPr marL="2216419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5pPr>
      <a:lvl6pPr marL="2770521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6pPr>
      <a:lvl7pPr marL="3324628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7pPr>
      <a:lvl8pPr marL="3878731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8pPr>
      <a:lvl9pPr marL="4432837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537">
          <p15:clr>
            <a:srgbClr val="F26B43"/>
          </p15:clr>
        </p15:guide>
        <p15:guide id="4" orient="horz" pos="12207">
          <p15:clr>
            <a:srgbClr val="F26B43"/>
          </p15:clr>
        </p15:guide>
        <p15:guide id="5" orient="horz" pos="672">
          <p15:clr>
            <a:srgbClr val="F26B43"/>
          </p15:clr>
        </p15:guide>
        <p15:guide id="7" orient="horz" pos="1747">
          <p15:clr>
            <a:srgbClr val="F26B43"/>
          </p15:clr>
        </p15:guide>
        <p15:guide id="8" orient="horz" pos="2285">
          <p15:clr>
            <a:srgbClr val="F26B43"/>
          </p15:clr>
        </p15:guide>
        <p15:guide id="9" orient="horz" pos="2419">
          <p15:clr>
            <a:srgbClr val="F26B43"/>
          </p15:clr>
        </p15:guide>
        <p15:guide id="11" pos="3125">
          <p15:clr>
            <a:srgbClr val="F26B43"/>
          </p15:clr>
        </p15:guide>
        <p15:guide id="15" orient="horz" pos="10080">
          <p15:clr>
            <a:srgbClr val="F26B43"/>
          </p15:clr>
        </p15:guide>
        <p15:guide id="16" orient="horz" pos="10215">
          <p15:clr>
            <a:srgbClr val="F26B43"/>
          </p15:clr>
        </p15:guide>
        <p15:guide id="23" orient="horz" pos="1613">
          <p15:clr>
            <a:srgbClr val="F26B43"/>
          </p15:clr>
        </p15:guide>
        <p15:guide id="25" orient="horz" pos="9273">
          <p15:clr>
            <a:srgbClr val="F26B43"/>
          </p15:clr>
        </p15:guide>
        <p15:guide id="26" orient="horz" pos="9139">
          <p15:clr>
            <a:srgbClr val="F26B43"/>
          </p15:clr>
        </p15:guide>
        <p15:guide id="29" pos="3024">
          <p15:clr>
            <a:srgbClr val="F26B43"/>
          </p15:clr>
        </p15:guide>
        <p15:guide id="30" pos="7964">
          <p15:clr>
            <a:srgbClr val="F26B43"/>
          </p15:clr>
        </p15:guide>
        <p15:guide id="31" pos="6048">
          <p15:clr>
            <a:srgbClr val="F26B43"/>
          </p15:clr>
        </p15:guide>
        <p15:guide id="32" pos="5948">
          <p15:clr>
            <a:srgbClr val="F26B43"/>
          </p15:clr>
        </p15:guide>
        <p15:guide id="33" pos="6149">
          <p15:clr>
            <a:srgbClr val="F26B43"/>
          </p15:clr>
        </p15:guide>
        <p15:guide id="34" pos="2924">
          <p15:clr>
            <a:srgbClr val="F26B43"/>
          </p15:clr>
        </p15:guide>
        <p15:guide id="35" pos="10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dition"/>
          <p:cNvSpPr/>
          <p:nvPr/>
        </p:nvSpPr>
        <p:spPr>
          <a:xfrm>
            <a:off x="0" y="0"/>
            <a:ext cx="12801600" cy="17068800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15"/>
          </a:p>
        </p:txBody>
      </p:sp>
      <p:sp>
        <p:nvSpPr>
          <p:cNvPr id="29" name="Title"/>
          <p:cNvSpPr txBox="1"/>
          <p:nvPr/>
        </p:nvSpPr>
        <p:spPr>
          <a:xfrm>
            <a:off x="0" y="0"/>
            <a:ext cx="6400800" cy="17068800"/>
          </a:xfrm>
          <a:prstGeom prst="rect">
            <a:avLst/>
          </a:prstGeom>
          <a:solidFill>
            <a:schemeClr val="tx1">
              <a:alpha val="67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537883" tIns="537883" rIns="268941" bIns="5378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125506" algn="l" eaLnBrk="0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353" kern="1200" cap="all" dirty="0">
              <a:solidFill>
                <a:srgbClr val="FFFFFF"/>
              </a:solidFill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125506" algn="ctr" eaLnBrk="0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53" kern="1200" cap="all" dirty="0">
                <a:solidFill>
                  <a:srgbClr val="FFFFFF"/>
                </a:solidFill>
                <a:effectLst/>
                <a:latin typeface="Segoe UI Semibold" panose="020B07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US" sz="3295" kern="1200" cap="all" dirty="0">
              <a:solidFill>
                <a:srgbClr val="FFFFFF"/>
              </a:solidFill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7884" marR="125506" algn="l" eaLnBrk="0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53" kern="0" cap="all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95" kern="1200" cap="all" dirty="0">
              <a:solidFill>
                <a:srgbClr val="FFFFFF"/>
              </a:solidFill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7884" marR="125506" algn="l" eaLnBrk="0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53" kern="0" cap="all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95" kern="1200" cap="all" dirty="0">
              <a:solidFill>
                <a:srgbClr val="FFFFFF"/>
              </a:solidFill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7884" marR="125506" algn="r" eaLnBrk="0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83" b="1" kern="1200" cap="all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95" kern="1200" cap="all" dirty="0">
              <a:solidFill>
                <a:srgbClr val="FFFFFF"/>
              </a:solidFill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7884" marR="125506" algn="l" eaLnBrk="0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53" kern="0" cap="all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95" kern="1200" cap="all" dirty="0">
              <a:solidFill>
                <a:srgbClr val="FFFFFF"/>
              </a:solidFill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125506">
              <a:lnSpc>
                <a:spcPct val="107000"/>
              </a:lnSpc>
              <a:spcBef>
                <a:spcPts val="0"/>
              </a:spcBef>
              <a:spcAft>
                <a:spcPts val="941"/>
              </a:spcAft>
            </a:pPr>
            <a:r>
              <a:rPr lang="en-US" sz="2353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941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76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Series"/>
          <p:cNvSpPr txBox="1"/>
          <p:nvPr/>
        </p:nvSpPr>
        <p:spPr>
          <a:xfrm>
            <a:off x="6400800" y="2"/>
            <a:ext cx="6400800" cy="17068801"/>
          </a:xfrm>
          <a:prstGeom prst="rect">
            <a:avLst/>
          </a:prstGeom>
          <a:solidFill>
            <a:schemeClr val="tx1">
              <a:alpha val="34000"/>
            </a:schemeClr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537883" tIns="537883" rIns="268941" bIns="5378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37884" marR="125506" algn="l" eaLnBrk="0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53" kern="0" cap="all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95" kern="1200" cap="all" dirty="0">
              <a:solidFill>
                <a:srgbClr val="FFFFFF"/>
              </a:solidFill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7884" marR="125506" algn="l" eaLnBrk="0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53" kern="0" cap="all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95" kern="1200" cap="all" dirty="0">
              <a:solidFill>
                <a:srgbClr val="FFFFFF"/>
              </a:solidFill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7884" marR="125506" algn="r" eaLnBrk="0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83" b="1" kern="1200" cap="all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95" kern="1200" cap="all" dirty="0">
              <a:solidFill>
                <a:srgbClr val="FFFFFF"/>
              </a:solidFill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37884" marR="125506" algn="l" eaLnBrk="0" hangingPunc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53" kern="0" cap="all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295" kern="1200" cap="all" dirty="0">
              <a:solidFill>
                <a:srgbClr val="FFFFFF"/>
              </a:solidFill>
              <a:effectLst/>
              <a:latin typeface="Franklin Gothic Book" panose="020B0503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125506">
              <a:lnSpc>
                <a:spcPct val="107000"/>
              </a:lnSpc>
              <a:spcBef>
                <a:spcPts val="0"/>
              </a:spcBef>
              <a:spcAft>
                <a:spcPts val="941"/>
              </a:spcAft>
            </a:pPr>
            <a:r>
              <a:rPr lang="en-US" sz="2353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295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941"/>
              </a:spcAft>
            </a:pPr>
            <a:r>
              <a:rPr lang="en-US" sz="941" dirty="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76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Author">
            <a:extLst>
              <a:ext uri="{FF2B5EF4-FFF2-40B4-BE49-F238E27FC236}">
                <a16:creationId xmlns:a16="http://schemas.microsoft.com/office/drawing/2014/main" id="{6FC129E8-2EDD-4F1C-B648-B189D9D50598}"/>
              </a:ext>
            </a:extLst>
          </p:cNvPr>
          <p:cNvGrpSpPr/>
          <p:nvPr/>
        </p:nvGrpSpPr>
        <p:grpSpPr>
          <a:xfrm>
            <a:off x="0" y="16486910"/>
            <a:ext cx="12801600" cy="581891"/>
            <a:chOff x="0" y="16486910"/>
            <a:chExt cx="12801600" cy="58189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317864-5119-40C6-8936-FD1192CF16F1}"/>
                </a:ext>
              </a:extLst>
            </p:cNvPr>
            <p:cNvSpPr/>
            <p:nvPr/>
          </p:nvSpPr>
          <p:spPr>
            <a:xfrm>
              <a:off x="0" y="16486910"/>
              <a:ext cx="12801600" cy="581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write</a:t>
              </a:r>
              <a:r>
                <a:rPr lang="en-US" sz="24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smarter, </a:t>
              </a:r>
              <a:r>
                <a:rPr lang="en-US" sz="24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not</a:t>
              </a:r>
              <a:r>
                <a:rPr lang="en-US" sz="24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harder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8528838-A5B5-4554-8E3E-D1D0771342EF}"/>
                </a:ext>
              </a:extLst>
            </p:cNvPr>
            <p:cNvSpPr/>
            <p:nvPr/>
          </p:nvSpPr>
          <p:spPr>
            <a:xfrm>
              <a:off x="10770674" y="16616719"/>
              <a:ext cx="1385886" cy="35238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r" defTabSz="1219139"/>
              <a:r>
                <a:rPr lang="en-US" sz="900" b="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Built with  Author Tools 3.0.0.0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A0241E6-FD44-421E-AB41-0A75B01925E7}"/>
                </a:ext>
              </a:extLst>
            </p:cNvPr>
            <p:cNvPicPr>
              <a:picLocks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6561" y="16616719"/>
              <a:ext cx="381000" cy="38100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D7A9A3B-6AEA-4A0C-ADF1-0686F0086F26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241300" y="16630428"/>
              <a:ext cx="1296290" cy="32407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F9F6C2-7ABB-4418-ABD6-71ED41E48B42}"/>
                </a:ext>
              </a:extLst>
            </p:cNvPr>
            <p:cNvSpPr/>
            <p:nvPr/>
          </p:nvSpPr>
          <p:spPr>
            <a:xfrm>
              <a:off x="1537590" y="16611602"/>
              <a:ext cx="3049650" cy="342900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l"/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© 2020</a:t>
              </a:r>
              <a:b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</a:br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All Rights Reserved</a:t>
              </a:r>
              <a:endParaRPr lang="en-US" sz="900" b="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421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</p:sldLayoutIdLst>
  <p:txStyles>
    <p:titleStyle>
      <a:lvl1pPr algn="l" defTabSz="1108268" rtl="0" eaLnBrk="1" latinLnBrk="0" hangingPunct="1">
        <a:lnSpc>
          <a:spcPct val="90000"/>
        </a:lnSpc>
        <a:spcBef>
          <a:spcPct val="0"/>
        </a:spcBef>
        <a:buNone/>
        <a:defRPr sz="53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069" indent="-277069" algn="l" defTabSz="1108268" rtl="0" eaLnBrk="1" latinLnBrk="0" hangingPunct="1">
        <a:lnSpc>
          <a:spcPct val="90000"/>
        </a:lnSpc>
        <a:spcBef>
          <a:spcPts val="1212"/>
        </a:spcBef>
        <a:buFont typeface="Arial" panose="020B0604020202020204" pitchFamily="34" charset="0"/>
        <a:buChar char="•"/>
        <a:defRPr sz="3393" kern="1200">
          <a:solidFill>
            <a:schemeClr val="tx1"/>
          </a:solidFill>
          <a:latin typeface="+mn-lt"/>
          <a:ea typeface="+mn-ea"/>
          <a:cs typeface="+mn-cs"/>
        </a:defRPr>
      </a:lvl1pPr>
      <a:lvl2pPr marL="831202" indent="-277069" algn="l" defTabSz="1108268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908" kern="1200">
          <a:solidFill>
            <a:schemeClr val="tx1"/>
          </a:solidFill>
          <a:latin typeface="+mn-lt"/>
          <a:ea typeface="+mn-ea"/>
          <a:cs typeface="+mn-cs"/>
        </a:defRPr>
      </a:lvl2pPr>
      <a:lvl3pPr marL="1385336" indent="-277069" algn="l" defTabSz="1108268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3pPr>
      <a:lvl4pPr marL="1939473" indent="-277069" algn="l" defTabSz="1108268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4pPr>
      <a:lvl5pPr marL="2493608" indent="-277069" algn="l" defTabSz="1108268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5pPr>
      <a:lvl6pPr marL="3047744" indent="-277069" algn="l" defTabSz="1108268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6pPr>
      <a:lvl7pPr marL="3601879" indent="-277069" algn="l" defTabSz="1108268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7pPr>
      <a:lvl8pPr marL="4156015" indent="-277069" algn="l" defTabSz="1108268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8pPr>
      <a:lvl9pPr marL="4710149" indent="-277069" algn="l" defTabSz="1108268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8268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1pPr>
      <a:lvl2pPr marL="554135" algn="l" defTabSz="1108268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2pPr>
      <a:lvl3pPr marL="1108268" algn="l" defTabSz="1108268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3pPr>
      <a:lvl4pPr marL="1662405" algn="l" defTabSz="1108268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4pPr>
      <a:lvl5pPr marL="2216539" algn="l" defTabSz="1108268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5pPr>
      <a:lvl6pPr marL="2770673" algn="l" defTabSz="1108268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6pPr>
      <a:lvl7pPr marL="3324810" algn="l" defTabSz="1108268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7pPr>
      <a:lvl8pPr marL="3878946" algn="l" defTabSz="1108268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8pPr>
      <a:lvl9pPr marL="4433081" algn="l" defTabSz="1108268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419">
          <p15:clr>
            <a:srgbClr val="F26B43"/>
          </p15:clr>
        </p15:guide>
        <p15:guide id="5" orient="horz" pos="12207">
          <p15:clr>
            <a:srgbClr val="F26B43"/>
          </p15:clr>
        </p15:guide>
        <p15:guide id="6" pos="5948">
          <p15:clr>
            <a:srgbClr val="F26B43"/>
          </p15:clr>
        </p15:guide>
        <p15:guide id="7" pos="7964">
          <p15:clr>
            <a:srgbClr val="F26B43"/>
          </p15:clr>
        </p15:guide>
        <p15:guide id="9" orient="horz" pos="2285">
          <p15:clr>
            <a:srgbClr val="F26B43"/>
          </p15:clr>
        </p15:guide>
        <p15:guide id="10" orient="horz" pos="2151">
          <p15:clr>
            <a:srgbClr val="F26B43"/>
          </p15:clr>
        </p15:guide>
        <p15:guide id="13" orient="horz" pos="3225">
          <p15:clr>
            <a:srgbClr val="F26B43"/>
          </p15:clr>
        </p15:guide>
        <p15:guide id="14" orient="horz" pos="3360">
          <p15:clr>
            <a:srgbClr val="F26B43"/>
          </p15:clr>
        </p15:guide>
        <p15:guide id="17" orient="horz" pos="1613">
          <p15:clr>
            <a:srgbClr val="F26B43"/>
          </p15:clr>
        </p15:guide>
        <p15:guide id="18" orient="horz" pos="672">
          <p15:clr>
            <a:srgbClr val="F26B43"/>
          </p15:clr>
        </p15:guide>
        <p15:guide id="20" orient="horz" pos="10368">
          <p15:clr>
            <a:srgbClr val="F26B43"/>
          </p15:clr>
        </p15:guide>
        <p15:guide id="23" pos="4436">
          <p15:clr>
            <a:srgbClr val="F26B43"/>
          </p15:clr>
        </p15:guide>
        <p15:guide id="24" pos="3024">
          <p15:clr>
            <a:srgbClr val="F26B43"/>
          </p15:clr>
        </p15:guide>
        <p15:guide id="28" orient="horz" pos="1747">
          <p15:clr>
            <a:srgbClr val="F26B43"/>
          </p15:clr>
        </p15:guide>
        <p15:guide id="30" pos="2924">
          <p15:clr>
            <a:srgbClr val="F26B43"/>
          </p15:clr>
        </p15:guide>
        <p15:guide id="33" orient="horz" pos="2688">
          <p15:clr>
            <a:srgbClr val="F26B43"/>
          </p15:clr>
        </p15:guide>
        <p15:guide id="34" orient="horz" pos="2823">
          <p15:clr>
            <a:srgbClr val="F26B43"/>
          </p15:clr>
        </p15:guide>
        <p15:guide id="35" pos="6048">
          <p15:clr>
            <a:srgbClr val="F26B43"/>
          </p15:clr>
        </p15:guide>
        <p15:guide id="36" orient="horz" pos="3763">
          <p15:clr>
            <a:srgbClr val="F26B43"/>
          </p15:clr>
        </p15:guide>
        <p15:guide id="37" orient="horz" pos="3897">
          <p15:clr>
            <a:srgbClr val="F26B43"/>
          </p15:clr>
        </p15:guide>
        <p15:guide id="38" orient="horz" pos="4301">
          <p15:clr>
            <a:srgbClr val="F26B43"/>
          </p15:clr>
        </p15:guide>
        <p15:guide id="39" orient="horz" pos="4435">
          <p15:clr>
            <a:srgbClr val="F26B43"/>
          </p15:clr>
        </p15:guide>
        <p15:guide id="41" orient="horz" pos="10656">
          <p15:clr>
            <a:srgbClr val="F26B43"/>
          </p15:clr>
        </p15:guide>
        <p15:guide id="42" pos="6149">
          <p15:clr>
            <a:srgbClr val="F26B43"/>
          </p15:clr>
        </p15:guide>
        <p15:guide id="43" pos="8064">
          <p15:clr>
            <a:srgbClr val="F26B43"/>
          </p15:clr>
        </p15:guide>
        <p15:guide id="44" pos="4536">
          <p15:clr>
            <a:srgbClr val="F26B43"/>
          </p15:clr>
        </p15:guide>
        <p15:guide id="45" pos="4637">
          <p15:clr>
            <a:srgbClr val="F26B43"/>
          </p15:clr>
        </p15:guide>
        <p15:guide id="46" pos="101">
          <p15:clr>
            <a:srgbClr val="F26B43"/>
          </p15:clr>
        </p15:guide>
        <p15:guide id="47" pos="312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otes">
            <a:extLst>
              <a:ext uri="{FF2B5EF4-FFF2-40B4-BE49-F238E27FC236}">
                <a16:creationId xmlns:a16="http://schemas.microsoft.com/office/drawing/2014/main" id="{35891349-8EE4-46D0-9793-AA043B202784}"/>
              </a:ext>
            </a:extLst>
          </p:cNvPr>
          <p:cNvGrpSpPr/>
          <p:nvPr/>
        </p:nvGrpSpPr>
        <p:grpSpPr>
          <a:xfrm>
            <a:off x="0" y="16486910"/>
            <a:ext cx="12801600" cy="581891"/>
            <a:chOff x="0" y="16486910"/>
            <a:chExt cx="12801600" cy="5818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3E25BD-0D68-42DD-80C4-A71D7BF2A352}"/>
                </a:ext>
              </a:extLst>
            </p:cNvPr>
            <p:cNvSpPr/>
            <p:nvPr/>
          </p:nvSpPr>
          <p:spPr>
            <a:xfrm>
              <a:off x="0" y="16486910"/>
              <a:ext cx="12801600" cy="581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write</a:t>
              </a:r>
              <a:r>
                <a:rPr lang="en-US" sz="24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smarter, </a:t>
              </a:r>
              <a:r>
                <a:rPr lang="en-US" sz="24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not</a:t>
              </a:r>
              <a:r>
                <a:rPr lang="en-US" sz="24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harder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64CC651-BEE5-4F4D-8773-8EA04444D624}"/>
                </a:ext>
              </a:extLst>
            </p:cNvPr>
            <p:cNvSpPr/>
            <p:nvPr/>
          </p:nvSpPr>
          <p:spPr>
            <a:xfrm>
              <a:off x="10770674" y="16616719"/>
              <a:ext cx="1385886" cy="35238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r" defTabSz="1219139"/>
              <a:r>
                <a:rPr lang="en-US" sz="900" b="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Built with  Author Tools 3.0.0.0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63D90B7-3AB5-49B6-9D76-025484D4F715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6561" y="16616719"/>
              <a:ext cx="381000" cy="381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C4DBA69-9675-4AFB-9A97-1CA834B85443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241300" y="16630428"/>
              <a:ext cx="1296290" cy="32407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9A26AA-5B89-4785-9CC9-AE7A86BCA12D}"/>
                </a:ext>
              </a:extLst>
            </p:cNvPr>
            <p:cNvSpPr/>
            <p:nvPr/>
          </p:nvSpPr>
          <p:spPr>
            <a:xfrm>
              <a:off x="1537590" y="16611602"/>
              <a:ext cx="3049650" cy="342900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l"/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© 2020</a:t>
              </a:r>
              <a:b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</a:br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All Rights Reserved</a:t>
              </a:r>
              <a:endParaRPr lang="en-US" sz="900" b="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Caption">
            <a:extLst>
              <a:ext uri="{FF2B5EF4-FFF2-40B4-BE49-F238E27FC236}">
                <a16:creationId xmlns:a16="http://schemas.microsoft.com/office/drawing/2014/main" id="{32E7D638-3F41-4765-9918-4379732DAB8B}"/>
              </a:ext>
            </a:extLst>
          </p:cNvPr>
          <p:cNvSpPr/>
          <p:nvPr/>
        </p:nvSpPr>
        <p:spPr>
          <a:xfrm>
            <a:off x="241300" y="228600"/>
            <a:ext cx="6858000" cy="318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PART</a:t>
            </a:r>
          </a:p>
        </p:txBody>
      </p:sp>
    </p:spTree>
    <p:extLst>
      <p:ext uri="{BB962C8B-B14F-4D97-AF65-F5344CB8AC3E}">
        <p14:creationId xmlns:p14="http://schemas.microsoft.com/office/powerpoint/2010/main" val="392058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</p:sldLayoutIdLst>
  <p:txStyles>
    <p:titleStyle>
      <a:lvl1pPr algn="l" defTabSz="1108211" rtl="0" eaLnBrk="1" latinLnBrk="0" hangingPunct="1">
        <a:lnSpc>
          <a:spcPct val="90000"/>
        </a:lnSpc>
        <a:spcBef>
          <a:spcPct val="0"/>
        </a:spcBef>
        <a:buNone/>
        <a:defRPr sz="5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053" indent="-277053" algn="l" defTabSz="1108211" rtl="0" eaLnBrk="1" latinLnBrk="0" hangingPunct="1">
        <a:lnSpc>
          <a:spcPct val="90000"/>
        </a:lnSpc>
        <a:spcBef>
          <a:spcPts val="1212"/>
        </a:spcBef>
        <a:buFont typeface="Arial" panose="020B0604020202020204" pitchFamily="34" charset="0"/>
        <a:buChar char="•"/>
        <a:defRPr sz="3393" kern="1200">
          <a:solidFill>
            <a:schemeClr val="tx1"/>
          </a:solidFill>
          <a:latin typeface="+mn-lt"/>
          <a:ea typeface="+mn-ea"/>
          <a:cs typeface="+mn-cs"/>
        </a:defRPr>
      </a:lvl1pPr>
      <a:lvl2pPr marL="831157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908" kern="1200">
          <a:solidFill>
            <a:schemeClr val="tx1"/>
          </a:solidFill>
          <a:latin typeface="+mn-lt"/>
          <a:ea typeface="+mn-ea"/>
          <a:cs typeface="+mn-cs"/>
        </a:defRPr>
      </a:lvl2pPr>
      <a:lvl3pPr marL="1385263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3pPr>
      <a:lvl4pPr marL="1939366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4pPr>
      <a:lvl5pPr marL="2493470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5pPr>
      <a:lvl6pPr marL="3047574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6pPr>
      <a:lvl7pPr marL="3601681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7pPr>
      <a:lvl8pPr marL="4155784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8pPr>
      <a:lvl9pPr marL="4709889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1pPr>
      <a:lvl2pPr marL="554103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2pPr>
      <a:lvl3pPr marL="1108211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3pPr>
      <a:lvl4pPr marL="1662314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4pPr>
      <a:lvl5pPr marL="2216419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5pPr>
      <a:lvl6pPr marL="2770521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6pPr>
      <a:lvl7pPr marL="3324628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7pPr>
      <a:lvl8pPr marL="3878731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8pPr>
      <a:lvl9pPr marL="4432837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537">
          <p15:clr>
            <a:srgbClr val="F26B43"/>
          </p15:clr>
        </p15:guide>
        <p15:guide id="4" orient="horz" pos="672">
          <p15:clr>
            <a:srgbClr val="F26B43"/>
          </p15:clr>
        </p15:guide>
        <p15:guide id="5" orient="horz" pos="2285">
          <p15:clr>
            <a:srgbClr val="F26B43"/>
          </p15:clr>
        </p15:guide>
        <p15:guide id="7" orient="horz" pos="12207">
          <p15:clr>
            <a:srgbClr val="F26B43"/>
          </p15:clr>
        </p15:guide>
        <p15:guide id="10" pos="2924">
          <p15:clr>
            <a:srgbClr val="F26B43"/>
          </p15:clr>
        </p15:guide>
        <p15:guide id="14" orient="horz" pos="1613">
          <p15:clr>
            <a:srgbClr val="F26B43"/>
          </p15:clr>
        </p15:guide>
        <p15:guide id="15" orient="horz" pos="9139">
          <p15:clr>
            <a:srgbClr val="F26B43"/>
          </p15:clr>
        </p15:guide>
        <p15:guide id="16" orient="horz" pos="9273">
          <p15:clr>
            <a:srgbClr val="F26B43"/>
          </p15:clr>
        </p15:guide>
        <p15:guide id="19" orient="horz" pos="10080">
          <p15:clr>
            <a:srgbClr val="F26B43"/>
          </p15:clr>
        </p15:guide>
        <p15:guide id="20" orient="horz" pos="10215">
          <p15:clr>
            <a:srgbClr val="F26B43"/>
          </p15:clr>
        </p15:guide>
        <p15:guide id="24" pos="7964">
          <p15:clr>
            <a:srgbClr val="F26B43"/>
          </p15:clr>
        </p15:guide>
        <p15:guide id="26" orient="horz" pos="2419">
          <p15:clr>
            <a:srgbClr val="F26B43"/>
          </p15:clr>
        </p15:guide>
        <p15:guide id="28" pos="101">
          <p15:clr>
            <a:srgbClr val="F26B43"/>
          </p15:clr>
        </p15:guide>
        <p15:guide id="29" orient="horz" pos="10752">
          <p15:clr>
            <a:srgbClr val="F26B43"/>
          </p15:clr>
        </p15:guide>
        <p15:guide id="31" orient="horz" pos="1747">
          <p15:clr>
            <a:srgbClr val="F26B43"/>
          </p15:clr>
        </p15:guide>
        <p15:guide id="32" pos="5948">
          <p15:clr>
            <a:srgbClr val="F26B43"/>
          </p15:clr>
        </p15:guide>
        <p15:guide id="33" pos="3024">
          <p15:clr>
            <a:srgbClr val="F26B43"/>
          </p15:clr>
        </p15:guide>
        <p15:guide id="34" pos="3125">
          <p15:clr>
            <a:srgbClr val="F26B43"/>
          </p15:clr>
        </p15:guide>
        <p15:guide id="35" pos="6048">
          <p15:clr>
            <a:srgbClr val="F26B43"/>
          </p15:clr>
        </p15:guide>
        <p15:guide id="36" pos="614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Text">
            <a:extLst>
              <a:ext uri="{FF2B5EF4-FFF2-40B4-BE49-F238E27FC236}">
                <a16:creationId xmlns:a16="http://schemas.microsoft.com/office/drawing/2014/main" id="{19D31E41-22F5-4C4A-AC8D-D47EC352CBA9}"/>
              </a:ext>
            </a:extLst>
          </p:cNvPr>
          <p:cNvGrpSpPr/>
          <p:nvPr/>
        </p:nvGrpSpPr>
        <p:grpSpPr>
          <a:xfrm>
            <a:off x="0" y="16486910"/>
            <a:ext cx="12801600" cy="581891"/>
            <a:chOff x="0" y="16486910"/>
            <a:chExt cx="12801600" cy="5818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012AEA-B25B-424D-9551-1F2CECE6425B}"/>
                </a:ext>
              </a:extLst>
            </p:cNvPr>
            <p:cNvSpPr/>
            <p:nvPr/>
          </p:nvSpPr>
          <p:spPr>
            <a:xfrm>
              <a:off x="0" y="16486910"/>
              <a:ext cx="12801600" cy="581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write</a:t>
              </a:r>
              <a:r>
                <a:rPr lang="en-US" sz="24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smarter, </a:t>
              </a:r>
              <a:r>
                <a:rPr lang="en-US" sz="24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not</a:t>
              </a:r>
              <a:r>
                <a:rPr lang="en-US" sz="24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harder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44083A-1C96-4E9B-9849-092C677CACAC}"/>
                </a:ext>
              </a:extLst>
            </p:cNvPr>
            <p:cNvSpPr/>
            <p:nvPr/>
          </p:nvSpPr>
          <p:spPr>
            <a:xfrm>
              <a:off x="10770674" y="16616719"/>
              <a:ext cx="1385886" cy="35238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r" defTabSz="1219139"/>
              <a:r>
                <a:rPr lang="en-US" sz="900" b="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Built with  Author Tools 3.0.0.0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7AC951A-D6B7-49AA-8160-C74D3995C598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6561" y="16616719"/>
              <a:ext cx="381000" cy="381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0ED902E-F3A7-4CFA-8BD1-9766D52A55EB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241300" y="16630428"/>
              <a:ext cx="1296290" cy="32407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F235E9-989B-460D-A1E2-30D8E36494FA}"/>
                </a:ext>
              </a:extLst>
            </p:cNvPr>
            <p:cNvSpPr/>
            <p:nvPr/>
          </p:nvSpPr>
          <p:spPr>
            <a:xfrm>
              <a:off x="1537590" y="16611602"/>
              <a:ext cx="3049650" cy="342900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l"/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© 2020</a:t>
              </a:r>
              <a:b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</a:br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All Rights Reserved</a:t>
              </a:r>
              <a:endParaRPr lang="en-US" sz="900" b="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Caption">
            <a:extLst>
              <a:ext uri="{FF2B5EF4-FFF2-40B4-BE49-F238E27FC236}">
                <a16:creationId xmlns:a16="http://schemas.microsoft.com/office/drawing/2014/main" id="{868E712D-96F2-454B-8D22-B3273B84A144}"/>
              </a:ext>
            </a:extLst>
          </p:cNvPr>
          <p:cNvSpPr/>
          <p:nvPr/>
        </p:nvSpPr>
        <p:spPr>
          <a:xfrm>
            <a:off x="241300" y="228600"/>
            <a:ext cx="6858000" cy="318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1456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</p:sldLayoutIdLst>
  <p:txStyles>
    <p:titleStyle>
      <a:lvl1pPr algn="l" defTabSz="1108211" rtl="0" eaLnBrk="1" latinLnBrk="0" hangingPunct="1">
        <a:lnSpc>
          <a:spcPct val="90000"/>
        </a:lnSpc>
        <a:spcBef>
          <a:spcPct val="0"/>
        </a:spcBef>
        <a:buNone/>
        <a:defRPr sz="5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053" indent="-277053" algn="l" defTabSz="1108211" rtl="0" eaLnBrk="1" latinLnBrk="0" hangingPunct="1">
        <a:lnSpc>
          <a:spcPct val="90000"/>
        </a:lnSpc>
        <a:spcBef>
          <a:spcPts val="1212"/>
        </a:spcBef>
        <a:buFont typeface="Arial" panose="020B0604020202020204" pitchFamily="34" charset="0"/>
        <a:buChar char="•"/>
        <a:defRPr sz="3393" kern="1200">
          <a:solidFill>
            <a:schemeClr val="tx1"/>
          </a:solidFill>
          <a:latin typeface="+mn-lt"/>
          <a:ea typeface="+mn-ea"/>
          <a:cs typeface="+mn-cs"/>
        </a:defRPr>
      </a:lvl1pPr>
      <a:lvl2pPr marL="831157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908" kern="1200">
          <a:solidFill>
            <a:schemeClr val="tx1"/>
          </a:solidFill>
          <a:latin typeface="+mn-lt"/>
          <a:ea typeface="+mn-ea"/>
          <a:cs typeface="+mn-cs"/>
        </a:defRPr>
      </a:lvl2pPr>
      <a:lvl3pPr marL="1385263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3pPr>
      <a:lvl4pPr marL="1939366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4pPr>
      <a:lvl5pPr marL="2493470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5pPr>
      <a:lvl6pPr marL="3047574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6pPr>
      <a:lvl7pPr marL="3601681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7pPr>
      <a:lvl8pPr marL="4155784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8pPr>
      <a:lvl9pPr marL="4709889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1pPr>
      <a:lvl2pPr marL="554103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2pPr>
      <a:lvl3pPr marL="1108211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3pPr>
      <a:lvl4pPr marL="1662314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4pPr>
      <a:lvl5pPr marL="2216419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5pPr>
      <a:lvl6pPr marL="2770521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6pPr>
      <a:lvl7pPr marL="3324628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7pPr>
      <a:lvl8pPr marL="3878731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8pPr>
      <a:lvl9pPr marL="4432837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024">
          <p15:clr>
            <a:srgbClr val="F26B43"/>
          </p15:clr>
        </p15:guide>
        <p15:guide id="4" pos="7964">
          <p15:clr>
            <a:srgbClr val="F26B43"/>
          </p15:clr>
        </p15:guide>
        <p15:guide id="5" orient="horz" pos="537">
          <p15:clr>
            <a:srgbClr val="F26B43"/>
          </p15:clr>
        </p15:guide>
        <p15:guide id="6" orient="horz" pos="672">
          <p15:clr>
            <a:srgbClr val="F26B43"/>
          </p15:clr>
        </p15:guide>
        <p15:guide id="9" orient="horz" pos="2285">
          <p15:clr>
            <a:srgbClr val="F26B43"/>
          </p15:clr>
        </p15:guide>
        <p15:guide id="13" orient="horz" pos="12207">
          <p15:clr>
            <a:srgbClr val="F26B43"/>
          </p15:clr>
        </p15:guide>
        <p15:guide id="17" orient="horz" pos="10080">
          <p15:clr>
            <a:srgbClr val="F26B43"/>
          </p15:clr>
        </p15:guide>
        <p15:guide id="18" orient="horz" pos="10215">
          <p15:clr>
            <a:srgbClr val="F26B43"/>
          </p15:clr>
        </p15:guide>
        <p15:guide id="20" pos="101">
          <p15:clr>
            <a:srgbClr val="F26B43"/>
          </p15:clr>
        </p15:guide>
        <p15:guide id="26" orient="horz" pos="9273">
          <p15:clr>
            <a:srgbClr val="F26B43"/>
          </p15:clr>
        </p15:guide>
        <p15:guide id="27" orient="horz" pos="9139">
          <p15:clr>
            <a:srgbClr val="F26B43"/>
          </p15:clr>
        </p15:guide>
        <p15:guide id="31" orient="horz" pos="1613">
          <p15:clr>
            <a:srgbClr val="F26B43"/>
          </p15:clr>
        </p15:guide>
        <p15:guide id="32" orient="horz" pos="2419">
          <p15:clr>
            <a:srgbClr val="F26B43"/>
          </p15:clr>
        </p15:guide>
        <p15:guide id="36" orient="horz" pos="1747">
          <p15:clr>
            <a:srgbClr val="F26B43"/>
          </p15:clr>
        </p15:guide>
        <p15:guide id="37" pos="3125">
          <p15:clr>
            <a:srgbClr val="F26B43"/>
          </p15:clr>
        </p15:guide>
        <p15:guide id="38" pos="2924">
          <p15:clr>
            <a:srgbClr val="F26B43"/>
          </p15:clr>
        </p15:guide>
        <p15:guide id="39" pos="5948">
          <p15:clr>
            <a:srgbClr val="F26B43"/>
          </p15:clr>
        </p15:guide>
        <p15:guide id="40" pos="6048">
          <p15:clr>
            <a:srgbClr val="F26B43"/>
          </p15:clr>
        </p15:guide>
        <p15:guide id="41" pos="614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otes">
            <a:extLst>
              <a:ext uri="{FF2B5EF4-FFF2-40B4-BE49-F238E27FC236}">
                <a16:creationId xmlns:a16="http://schemas.microsoft.com/office/drawing/2014/main" id="{8D249DC3-58D5-4744-89D5-733F82B78769}"/>
              </a:ext>
            </a:extLst>
          </p:cNvPr>
          <p:cNvGrpSpPr/>
          <p:nvPr/>
        </p:nvGrpSpPr>
        <p:grpSpPr>
          <a:xfrm>
            <a:off x="0" y="16486910"/>
            <a:ext cx="12801600" cy="581891"/>
            <a:chOff x="0" y="16486910"/>
            <a:chExt cx="12801600" cy="5818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FF94B7-CD5E-42AC-B685-588963429B16}"/>
                </a:ext>
              </a:extLst>
            </p:cNvPr>
            <p:cNvSpPr/>
            <p:nvPr/>
          </p:nvSpPr>
          <p:spPr>
            <a:xfrm>
              <a:off x="0" y="16486910"/>
              <a:ext cx="12801600" cy="581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write</a:t>
              </a:r>
              <a:r>
                <a:rPr lang="en-US" sz="24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smarter, </a:t>
              </a:r>
              <a:r>
                <a:rPr lang="en-US" sz="24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not</a:t>
              </a:r>
              <a:r>
                <a:rPr lang="en-US" sz="24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harder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51A77A-9584-4D7C-A4E4-BD98BF8FE218}"/>
                </a:ext>
              </a:extLst>
            </p:cNvPr>
            <p:cNvSpPr/>
            <p:nvPr/>
          </p:nvSpPr>
          <p:spPr>
            <a:xfrm>
              <a:off x="10770674" y="16616719"/>
              <a:ext cx="1385886" cy="35238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r" defTabSz="1219139"/>
              <a:r>
                <a:rPr lang="en-US" sz="900" b="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Built with  Author Tools 3.0.0.0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D5057AA-4187-42D5-BA55-A4084DA29EFF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6561" y="16616719"/>
              <a:ext cx="381000" cy="381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74424BF-83AE-478B-8904-2BE52E8A56A9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241300" y="16630428"/>
              <a:ext cx="1296290" cy="32407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477F99-3939-4055-9B46-1D5ACADEA8F0}"/>
                </a:ext>
              </a:extLst>
            </p:cNvPr>
            <p:cNvSpPr/>
            <p:nvPr/>
          </p:nvSpPr>
          <p:spPr>
            <a:xfrm>
              <a:off x="1537590" y="16611602"/>
              <a:ext cx="3049650" cy="342900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l"/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© 2020</a:t>
              </a:r>
              <a:b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</a:br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All Rights Reserved</a:t>
              </a:r>
              <a:endParaRPr lang="en-US" sz="900" b="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Caption">
            <a:extLst>
              <a:ext uri="{FF2B5EF4-FFF2-40B4-BE49-F238E27FC236}">
                <a16:creationId xmlns:a16="http://schemas.microsoft.com/office/drawing/2014/main" id="{7D997FF1-A2C8-4812-8338-3AB8AC2643B0}"/>
              </a:ext>
            </a:extLst>
          </p:cNvPr>
          <p:cNvSpPr/>
          <p:nvPr/>
        </p:nvSpPr>
        <p:spPr>
          <a:xfrm>
            <a:off x="241300" y="228600"/>
            <a:ext cx="6858000" cy="318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41646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</p:sldLayoutIdLst>
  <p:txStyles>
    <p:titleStyle>
      <a:lvl1pPr algn="l" defTabSz="1108211" rtl="0" eaLnBrk="1" latinLnBrk="0" hangingPunct="1">
        <a:lnSpc>
          <a:spcPct val="90000"/>
        </a:lnSpc>
        <a:spcBef>
          <a:spcPct val="0"/>
        </a:spcBef>
        <a:buNone/>
        <a:defRPr sz="5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053" indent="-277053" algn="l" defTabSz="1108211" rtl="0" eaLnBrk="1" latinLnBrk="0" hangingPunct="1">
        <a:lnSpc>
          <a:spcPct val="90000"/>
        </a:lnSpc>
        <a:spcBef>
          <a:spcPts val="1212"/>
        </a:spcBef>
        <a:buFont typeface="Arial" panose="020B0604020202020204" pitchFamily="34" charset="0"/>
        <a:buChar char="•"/>
        <a:defRPr sz="3393" kern="1200">
          <a:solidFill>
            <a:schemeClr val="tx1"/>
          </a:solidFill>
          <a:latin typeface="+mn-lt"/>
          <a:ea typeface="+mn-ea"/>
          <a:cs typeface="+mn-cs"/>
        </a:defRPr>
      </a:lvl1pPr>
      <a:lvl2pPr marL="831157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908" kern="1200">
          <a:solidFill>
            <a:schemeClr val="tx1"/>
          </a:solidFill>
          <a:latin typeface="+mn-lt"/>
          <a:ea typeface="+mn-ea"/>
          <a:cs typeface="+mn-cs"/>
        </a:defRPr>
      </a:lvl2pPr>
      <a:lvl3pPr marL="1385263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3pPr>
      <a:lvl4pPr marL="1939366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4pPr>
      <a:lvl5pPr marL="2493470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5pPr>
      <a:lvl6pPr marL="3047574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6pPr>
      <a:lvl7pPr marL="3601681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7pPr>
      <a:lvl8pPr marL="4155784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8pPr>
      <a:lvl9pPr marL="4709889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1pPr>
      <a:lvl2pPr marL="554103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2pPr>
      <a:lvl3pPr marL="1108211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3pPr>
      <a:lvl4pPr marL="1662314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4pPr>
      <a:lvl5pPr marL="2216419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5pPr>
      <a:lvl6pPr marL="2770521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6pPr>
      <a:lvl7pPr marL="3324628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7pPr>
      <a:lvl8pPr marL="3878731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8pPr>
      <a:lvl9pPr marL="4432837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924">
          <p15:clr>
            <a:srgbClr val="F26B43"/>
          </p15:clr>
        </p15:guide>
        <p15:guide id="5" orient="horz" pos="537">
          <p15:clr>
            <a:srgbClr val="F26B43"/>
          </p15:clr>
        </p15:guide>
        <p15:guide id="6" orient="horz" pos="672">
          <p15:clr>
            <a:srgbClr val="F26B43"/>
          </p15:clr>
        </p15:guide>
        <p15:guide id="9" orient="horz" pos="2285">
          <p15:clr>
            <a:srgbClr val="F26B43"/>
          </p15:clr>
        </p15:guide>
        <p15:guide id="13" orient="horz" pos="12207">
          <p15:clr>
            <a:srgbClr val="F26B43"/>
          </p15:clr>
        </p15:guide>
        <p15:guide id="18" orient="horz" pos="10215">
          <p15:clr>
            <a:srgbClr val="F26B43"/>
          </p15:clr>
        </p15:guide>
        <p15:guide id="22" pos="7964">
          <p15:clr>
            <a:srgbClr val="F26B43"/>
          </p15:clr>
        </p15:guide>
        <p15:guide id="24" orient="horz" pos="10752">
          <p15:clr>
            <a:srgbClr val="F26B43"/>
          </p15:clr>
        </p15:guide>
        <p15:guide id="26" orient="horz" pos="9139">
          <p15:clr>
            <a:srgbClr val="F26B43"/>
          </p15:clr>
        </p15:guide>
        <p15:guide id="27" orient="horz" pos="9273">
          <p15:clr>
            <a:srgbClr val="F26B43"/>
          </p15:clr>
        </p15:guide>
        <p15:guide id="32" orient="horz" pos="1613">
          <p15:clr>
            <a:srgbClr val="F26B43"/>
          </p15:clr>
        </p15:guide>
        <p15:guide id="33" pos="101">
          <p15:clr>
            <a:srgbClr val="F26B43"/>
          </p15:clr>
        </p15:guide>
        <p15:guide id="36" orient="horz" pos="2419">
          <p15:clr>
            <a:srgbClr val="F26B43"/>
          </p15:clr>
        </p15:guide>
        <p15:guide id="38" orient="horz" pos="1747">
          <p15:clr>
            <a:srgbClr val="F26B43"/>
          </p15:clr>
        </p15:guide>
        <p15:guide id="39" orient="horz" pos="10080">
          <p15:clr>
            <a:srgbClr val="F26B43"/>
          </p15:clr>
        </p15:guide>
        <p15:guide id="40" pos="5948">
          <p15:clr>
            <a:srgbClr val="F26B43"/>
          </p15:clr>
        </p15:guide>
        <p15:guide id="41" pos="3024">
          <p15:clr>
            <a:srgbClr val="F26B43"/>
          </p15:clr>
        </p15:guide>
        <p15:guide id="42" pos="3125">
          <p15:clr>
            <a:srgbClr val="F26B43"/>
          </p15:clr>
        </p15:guide>
        <p15:guide id="43" pos="6048">
          <p15:clr>
            <a:srgbClr val="F26B43"/>
          </p15:clr>
        </p15:guide>
        <p15:guide id="44" pos="614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Notes">
            <a:extLst>
              <a:ext uri="{FF2B5EF4-FFF2-40B4-BE49-F238E27FC236}">
                <a16:creationId xmlns:a16="http://schemas.microsoft.com/office/drawing/2014/main" id="{ECA25A69-AE59-43AE-AD9E-40F229143678}"/>
              </a:ext>
            </a:extLst>
          </p:cNvPr>
          <p:cNvGrpSpPr/>
          <p:nvPr/>
        </p:nvGrpSpPr>
        <p:grpSpPr>
          <a:xfrm>
            <a:off x="0" y="16486910"/>
            <a:ext cx="12801600" cy="581891"/>
            <a:chOff x="0" y="16486910"/>
            <a:chExt cx="12801600" cy="5818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1ACC3A-752E-464E-AEE9-52C37A443A54}"/>
                </a:ext>
              </a:extLst>
            </p:cNvPr>
            <p:cNvSpPr/>
            <p:nvPr/>
          </p:nvSpPr>
          <p:spPr>
            <a:xfrm>
              <a:off x="0" y="16486910"/>
              <a:ext cx="12801600" cy="581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write</a:t>
              </a:r>
              <a:r>
                <a:rPr lang="en-US" sz="24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smarter, </a:t>
              </a:r>
              <a:r>
                <a:rPr lang="en-US" sz="24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not</a:t>
              </a:r>
              <a:r>
                <a:rPr lang="en-US" sz="24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harder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68CD77-0533-4F70-9A23-2BA9AC38C15F}"/>
                </a:ext>
              </a:extLst>
            </p:cNvPr>
            <p:cNvSpPr/>
            <p:nvPr/>
          </p:nvSpPr>
          <p:spPr>
            <a:xfrm>
              <a:off x="10770674" y="16616719"/>
              <a:ext cx="1385886" cy="35238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r" defTabSz="1219139"/>
              <a:r>
                <a:rPr lang="en-US" sz="900" b="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Built with  Author Tools 3.0.0.0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41C7F6-6060-4943-BFDE-AF4461ACDBA1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6561" y="16616719"/>
              <a:ext cx="381000" cy="381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F3A8A1-A1D6-4C81-8952-DDEB8F9F9A90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241300" y="16630428"/>
              <a:ext cx="1296290" cy="32407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DFAEB5-28D8-45F2-A699-0A4BD36E5E76}"/>
                </a:ext>
              </a:extLst>
            </p:cNvPr>
            <p:cNvSpPr/>
            <p:nvPr/>
          </p:nvSpPr>
          <p:spPr>
            <a:xfrm>
              <a:off x="1537590" y="16611602"/>
              <a:ext cx="3049650" cy="342900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l"/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© 2020</a:t>
              </a:r>
              <a:b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</a:br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All Rights Reserved</a:t>
              </a:r>
              <a:endParaRPr lang="en-US" sz="900" b="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Caption">
            <a:extLst>
              <a:ext uri="{FF2B5EF4-FFF2-40B4-BE49-F238E27FC236}">
                <a16:creationId xmlns:a16="http://schemas.microsoft.com/office/drawing/2014/main" id="{66A654A7-849F-4416-BFD0-8503AA44E2E7}"/>
              </a:ext>
            </a:extLst>
          </p:cNvPr>
          <p:cNvSpPr/>
          <p:nvPr/>
        </p:nvSpPr>
        <p:spPr>
          <a:xfrm>
            <a:off x="241300" y="228600"/>
            <a:ext cx="6858000" cy="318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250035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</p:sldLayoutIdLst>
  <p:txStyles>
    <p:titleStyle>
      <a:lvl1pPr algn="l" defTabSz="1108211" rtl="0" eaLnBrk="1" latinLnBrk="0" hangingPunct="1">
        <a:lnSpc>
          <a:spcPct val="90000"/>
        </a:lnSpc>
        <a:spcBef>
          <a:spcPct val="0"/>
        </a:spcBef>
        <a:buNone/>
        <a:defRPr sz="5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053" indent="-277053" algn="l" defTabSz="1108211" rtl="0" eaLnBrk="1" latinLnBrk="0" hangingPunct="1">
        <a:lnSpc>
          <a:spcPct val="90000"/>
        </a:lnSpc>
        <a:spcBef>
          <a:spcPts val="1212"/>
        </a:spcBef>
        <a:buFont typeface="Arial" panose="020B0604020202020204" pitchFamily="34" charset="0"/>
        <a:buChar char="•"/>
        <a:defRPr sz="3393" kern="1200">
          <a:solidFill>
            <a:schemeClr val="tx1"/>
          </a:solidFill>
          <a:latin typeface="+mn-lt"/>
          <a:ea typeface="+mn-ea"/>
          <a:cs typeface="+mn-cs"/>
        </a:defRPr>
      </a:lvl1pPr>
      <a:lvl2pPr marL="831157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908" kern="1200">
          <a:solidFill>
            <a:schemeClr val="tx1"/>
          </a:solidFill>
          <a:latin typeface="+mn-lt"/>
          <a:ea typeface="+mn-ea"/>
          <a:cs typeface="+mn-cs"/>
        </a:defRPr>
      </a:lvl2pPr>
      <a:lvl3pPr marL="1385263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3pPr>
      <a:lvl4pPr marL="1939366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4pPr>
      <a:lvl5pPr marL="2493470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5pPr>
      <a:lvl6pPr marL="3047574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6pPr>
      <a:lvl7pPr marL="3601681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7pPr>
      <a:lvl8pPr marL="4155784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8pPr>
      <a:lvl9pPr marL="4709889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1pPr>
      <a:lvl2pPr marL="554103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2pPr>
      <a:lvl3pPr marL="1108211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3pPr>
      <a:lvl4pPr marL="1662314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4pPr>
      <a:lvl5pPr marL="2216419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5pPr>
      <a:lvl6pPr marL="2770521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6pPr>
      <a:lvl7pPr marL="3324628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7pPr>
      <a:lvl8pPr marL="3878731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8pPr>
      <a:lvl9pPr marL="4432837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537">
          <p15:clr>
            <a:srgbClr val="F26B43"/>
          </p15:clr>
        </p15:guide>
        <p15:guide id="4" orient="horz" pos="672">
          <p15:clr>
            <a:srgbClr val="F26B43"/>
          </p15:clr>
        </p15:guide>
        <p15:guide id="7" orient="horz" pos="2419">
          <p15:clr>
            <a:srgbClr val="F26B43"/>
          </p15:clr>
        </p15:guide>
        <p15:guide id="15" pos="101">
          <p15:clr>
            <a:srgbClr val="F26B43"/>
          </p15:clr>
        </p15:guide>
        <p15:guide id="17" orient="horz" pos="10080">
          <p15:clr>
            <a:srgbClr val="F26B43"/>
          </p15:clr>
        </p15:guide>
        <p15:guide id="18" orient="horz" pos="10215">
          <p15:clr>
            <a:srgbClr val="F26B43"/>
          </p15:clr>
        </p15:guide>
        <p15:guide id="23" pos="7964">
          <p15:clr>
            <a:srgbClr val="F26B43"/>
          </p15:clr>
        </p15:guide>
        <p15:guide id="25" orient="horz" pos="1613">
          <p15:clr>
            <a:srgbClr val="F26B43"/>
          </p15:clr>
        </p15:guide>
        <p15:guide id="27" orient="horz" pos="9273">
          <p15:clr>
            <a:srgbClr val="F26B43"/>
          </p15:clr>
        </p15:guide>
        <p15:guide id="28" orient="horz" pos="9139">
          <p15:clr>
            <a:srgbClr val="F26B43"/>
          </p15:clr>
        </p15:guide>
        <p15:guide id="29" pos="2924">
          <p15:clr>
            <a:srgbClr val="F26B43"/>
          </p15:clr>
        </p15:guide>
        <p15:guide id="32" orient="horz" pos="2285">
          <p15:clr>
            <a:srgbClr val="F26B43"/>
          </p15:clr>
        </p15:guide>
        <p15:guide id="33" orient="horz" pos="1747">
          <p15:clr>
            <a:srgbClr val="F26B43"/>
          </p15:clr>
        </p15:guide>
        <p15:guide id="34" pos="5948">
          <p15:clr>
            <a:srgbClr val="F26B43"/>
          </p15:clr>
        </p15:guide>
        <p15:guide id="35" pos="3024">
          <p15:clr>
            <a:srgbClr val="F26B43"/>
          </p15:clr>
        </p15:guide>
        <p15:guide id="36" pos="3125">
          <p15:clr>
            <a:srgbClr val="F26B43"/>
          </p15:clr>
        </p15:guide>
        <p15:guide id="37" pos="6048">
          <p15:clr>
            <a:srgbClr val="F26B43"/>
          </p15:clr>
        </p15:guide>
        <p15:guide id="38" pos="614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Notes">
            <a:extLst>
              <a:ext uri="{FF2B5EF4-FFF2-40B4-BE49-F238E27FC236}">
                <a16:creationId xmlns:a16="http://schemas.microsoft.com/office/drawing/2014/main" id="{0032CE43-8C82-488C-9E4E-DFC8D55A8C14}"/>
              </a:ext>
            </a:extLst>
          </p:cNvPr>
          <p:cNvGrpSpPr/>
          <p:nvPr/>
        </p:nvGrpSpPr>
        <p:grpSpPr>
          <a:xfrm>
            <a:off x="0" y="16486910"/>
            <a:ext cx="12801600" cy="581891"/>
            <a:chOff x="0" y="16486910"/>
            <a:chExt cx="12801600" cy="5818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022364-BF66-412C-98C8-5512739A7C25}"/>
                </a:ext>
              </a:extLst>
            </p:cNvPr>
            <p:cNvSpPr/>
            <p:nvPr/>
          </p:nvSpPr>
          <p:spPr>
            <a:xfrm>
              <a:off x="0" y="16486910"/>
              <a:ext cx="12801600" cy="581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write</a:t>
              </a:r>
              <a:r>
                <a:rPr lang="en-US" sz="24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smarter, </a:t>
              </a:r>
              <a:r>
                <a:rPr lang="en-US" sz="24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not</a:t>
              </a:r>
              <a:r>
                <a:rPr lang="en-US" sz="24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harder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FACD36-4CFE-4B7B-BC9F-BE77F943DB65}"/>
                </a:ext>
              </a:extLst>
            </p:cNvPr>
            <p:cNvSpPr/>
            <p:nvPr/>
          </p:nvSpPr>
          <p:spPr>
            <a:xfrm>
              <a:off x="10770674" y="16616719"/>
              <a:ext cx="1385886" cy="35238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r" defTabSz="1219139"/>
              <a:r>
                <a:rPr lang="en-US" sz="900" b="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Built with  Author Tools 3.0.0.0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21907F2-C89D-4585-94A6-28EE96A25CA4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6561" y="16616719"/>
              <a:ext cx="381000" cy="381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AED8285-74C1-4309-B8C0-B31262E6D711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241300" y="16630428"/>
              <a:ext cx="1296290" cy="32407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4AFEBE-800F-46C7-ABBC-25E1594A6755}"/>
                </a:ext>
              </a:extLst>
            </p:cNvPr>
            <p:cNvSpPr/>
            <p:nvPr/>
          </p:nvSpPr>
          <p:spPr>
            <a:xfrm>
              <a:off x="1537590" y="16611602"/>
              <a:ext cx="3049650" cy="342900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l"/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© 2020</a:t>
              </a:r>
              <a:b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</a:br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All Rights Reserved</a:t>
              </a:r>
              <a:endParaRPr lang="en-US" sz="900" b="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Caption">
            <a:extLst>
              <a:ext uri="{FF2B5EF4-FFF2-40B4-BE49-F238E27FC236}">
                <a16:creationId xmlns:a16="http://schemas.microsoft.com/office/drawing/2014/main" id="{940BDFE7-22FC-4F57-A22D-0916C165F939}"/>
              </a:ext>
            </a:extLst>
          </p:cNvPr>
          <p:cNvSpPr/>
          <p:nvPr/>
        </p:nvSpPr>
        <p:spPr>
          <a:xfrm>
            <a:off x="241300" y="228600"/>
            <a:ext cx="6858000" cy="318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ARTICLE</a:t>
            </a:r>
          </a:p>
        </p:txBody>
      </p:sp>
    </p:spTree>
    <p:extLst>
      <p:ext uri="{BB962C8B-B14F-4D97-AF65-F5344CB8AC3E}">
        <p14:creationId xmlns:p14="http://schemas.microsoft.com/office/powerpoint/2010/main" val="295506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</p:sldLayoutIdLst>
  <p:txStyles>
    <p:titleStyle>
      <a:lvl1pPr algn="l" defTabSz="1108211" rtl="0" eaLnBrk="1" latinLnBrk="0" hangingPunct="1">
        <a:lnSpc>
          <a:spcPct val="90000"/>
        </a:lnSpc>
        <a:spcBef>
          <a:spcPct val="0"/>
        </a:spcBef>
        <a:buNone/>
        <a:defRPr sz="5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053" indent="-277053" algn="l" defTabSz="1108211" rtl="0" eaLnBrk="1" latinLnBrk="0" hangingPunct="1">
        <a:lnSpc>
          <a:spcPct val="90000"/>
        </a:lnSpc>
        <a:spcBef>
          <a:spcPts val="1212"/>
        </a:spcBef>
        <a:buFont typeface="Arial" panose="020B0604020202020204" pitchFamily="34" charset="0"/>
        <a:buChar char="•"/>
        <a:defRPr sz="3393" kern="1200">
          <a:solidFill>
            <a:schemeClr val="tx1"/>
          </a:solidFill>
          <a:latin typeface="+mn-lt"/>
          <a:ea typeface="+mn-ea"/>
          <a:cs typeface="+mn-cs"/>
        </a:defRPr>
      </a:lvl1pPr>
      <a:lvl2pPr marL="831157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908" kern="1200">
          <a:solidFill>
            <a:schemeClr val="tx1"/>
          </a:solidFill>
          <a:latin typeface="+mn-lt"/>
          <a:ea typeface="+mn-ea"/>
          <a:cs typeface="+mn-cs"/>
        </a:defRPr>
      </a:lvl2pPr>
      <a:lvl3pPr marL="1385263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3pPr>
      <a:lvl4pPr marL="1939366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4pPr>
      <a:lvl5pPr marL="2493470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5pPr>
      <a:lvl6pPr marL="3047574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6pPr>
      <a:lvl7pPr marL="3601681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7pPr>
      <a:lvl8pPr marL="4155784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8pPr>
      <a:lvl9pPr marL="4709889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1pPr>
      <a:lvl2pPr marL="554103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2pPr>
      <a:lvl3pPr marL="1108211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3pPr>
      <a:lvl4pPr marL="1662314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4pPr>
      <a:lvl5pPr marL="2216419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5pPr>
      <a:lvl6pPr marL="2770521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6pPr>
      <a:lvl7pPr marL="3324628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7pPr>
      <a:lvl8pPr marL="3878731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8pPr>
      <a:lvl9pPr marL="4432837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4">
          <p15:clr>
            <a:srgbClr val="F26B43"/>
          </p15:clr>
        </p15:guide>
        <p15:guide id="5" orient="horz" pos="1613">
          <p15:clr>
            <a:srgbClr val="F26B43"/>
          </p15:clr>
        </p15:guide>
        <p15:guide id="7" orient="horz" pos="2419">
          <p15:clr>
            <a:srgbClr val="F26B43"/>
          </p15:clr>
        </p15:guide>
        <p15:guide id="15" pos="2924">
          <p15:clr>
            <a:srgbClr val="F26B43"/>
          </p15:clr>
        </p15:guide>
        <p15:guide id="17" orient="horz" pos="10008">
          <p15:clr>
            <a:srgbClr val="F26B43"/>
          </p15:clr>
        </p15:guide>
        <p15:guide id="18" orient="horz" pos="10128">
          <p15:clr>
            <a:srgbClr val="F26B43"/>
          </p15:clr>
        </p15:guide>
        <p15:guide id="19" pos="7776">
          <p15:clr>
            <a:srgbClr val="F26B43"/>
          </p15:clr>
        </p15:guide>
        <p15:guide id="25" orient="horz" pos="2285">
          <p15:clr>
            <a:srgbClr val="F26B43"/>
          </p15:clr>
        </p15:guide>
        <p15:guide id="28" orient="horz" pos="9139">
          <p15:clr>
            <a:srgbClr val="F26B43"/>
          </p15:clr>
        </p15:guide>
        <p15:guide id="29" pos="288">
          <p15:clr>
            <a:srgbClr val="F26B43"/>
          </p15:clr>
        </p15:guide>
        <p15:guide id="32" orient="horz" pos="9273">
          <p15:clr>
            <a:srgbClr val="F26B43"/>
          </p15:clr>
        </p15:guide>
        <p15:guide id="34" orient="horz" pos="1747">
          <p15:clr>
            <a:srgbClr val="F26B43"/>
          </p15:clr>
        </p15:guide>
        <p15:guide id="35" pos="5948">
          <p15:clr>
            <a:srgbClr val="F26B43"/>
          </p15:clr>
        </p15:guide>
        <p15:guide id="36" pos="3024">
          <p15:clr>
            <a:srgbClr val="F26B43"/>
          </p15:clr>
        </p15:guide>
        <p15:guide id="37" pos="3125">
          <p15:clr>
            <a:srgbClr val="F26B43"/>
          </p15:clr>
        </p15:guide>
        <p15:guide id="38" pos="6048">
          <p15:clr>
            <a:srgbClr val="F26B43"/>
          </p15:clr>
        </p15:guide>
        <p15:guide id="39" pos="6149">
          <p15:clr>
            <a:srgbClr val="F26B43"/>
          </p15:clr>
        </p15:guide>
        <p15:guide id="40" orient="horz" pos="5376">
          <p15:clr>
            <a:srgbClr val="F26B43"/>
          </p15:clr>
        </p15:guide>
        <p15:guide id="41" orient="horz" pos="5511">
          <p15:clr>
            <a:srgbClr val="F26B43"/>
          </p15:clr>
        </p15:guide>
        <p15:guide id="42" orient="horz" pos="10488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Notes">
            <a:extLst>
              <a:ext uri="{FF2B5EF4-FFF2-40B4-BE49-F238E27FC236}">
                <a16:creationId xmlns:a16="http://schemas.microsoft.com/office/drawing/2014/main" id="{0032CE43-8C82-488C-9E4E-DFC8D55A8C14}"/>
              </a:ext>
            </a:extLst>
          </p:cNvPr>
          <p:cNvGrpSpPr/>
          <p:nvPr/>
        </p:nvGrpSpPr>
        <p:grpSpPr>
          <a:xfrm>
            <a:off x="0" y="16486910"/>
            <a:ext cx="12801600" cy="581891"/>
            <a:chOff x="0" y="16486910"/>
            <a:chExt cx="12801600" cy="5818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022364-BF66-412C-98C8-5512739A7C25}"/>
                </a:ext>
              </a:extLst>
            </p:cNvPr>
            <p:cNvSpPr/>
            <p:nvPr/>
          </p:nvSpPr>
          <p:spPr>
            <a:xfrm>
              <a:off x="0" y="16486910"/>
              <a:ext cx="12801600" cy="581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write</a:t>
              </a:r>
              <a:r>
                <a:rPr lang="en-US" sz="24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smarter, </a:t>
              </a:r>
              <a:r>
                <a:rPr lang="en-US" sz="24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not</a:t>
              </a:r>
              <a:r>
                <a:rPr lang="en-US" sz="24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harder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FACD36-4CFE-4B7B-BC9F-BE77F943DB65}"/>
                </a:ext>
              </a:extLst>
            </p:cNvPr>
            <p:cNvSpPr/>
            <p:nvPr/>
          </p:nvSpPr>
          <p:spPr>
            <a:xfrm>
              <a:off x="10770674" y="16616719"/>
              <a:ext cx="1385886" cy="35238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r" defTabSz="1219139"/>
              <a:r>
                <a:rPr lang="en-US" sz="900" b="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Built with  Author Tools 3.0.0.0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21907F2-C89D-4585-94A6-28EE96A25CA4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6561" y="16616719"/>
              <a:ext cx="381000" cy="381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AED8285-74C1-4309-B8C0-B31262E6D711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241300" y="16630428"/>
              <a:ext cx="1296290" cy="32407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4AFEBE-800F-46C7-ABBC-25E1594A6755}"/>
                </a:ext>
              </a:extLst>
            </p:cNvPr>
            <p:cNvSpPr/>
            <p:nvPr/>
          </p:nvSpPr>
          <p:spPr>
            <a:xfrm>
              <a:off x="1537590" y="16611602"/>
              <a:ext cx="3049650" cy="342900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l"/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© 2020</a:t>
              </a:r>
              <a:b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</a:br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All Rights Reserved</a:t>
              </a:r>
              <a:endParaRPr lang="en-US" sz="900" b="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Caption">
            <a:extLst>
              <a:ext uri="{FF2B5EF4-FFF2-40B4-BE49-F238E27FC236}">
                <a16:creationId xmlns:a16="http://schemas.microsoft.com/office/drawing/2014/main" id="{940BDFE7-22FC-4F57-A22D-0916C165F939}"/>
              </a:ext>
            </a:extLst>
          </p:cNvPr>
          <p:cNvSpPr/>
          <p:nvPr/>
        </p:nvSpPr>
        <p:spPr>
          <a:xfrm>
            <a:off x="241300" y="228600"/>
            <a:ext cx="6858000" cy="318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11677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</p:sldLayoutIdLst>
  <p:txStyles>
    <p:titleStyle>
      <a:lvl1pPr algn="l" defTabSz="1108211" rtl="0" eaLnBrk="1" latinLnBrk="0" hangingPunct="1">
        <a:lnSpc>
          <a:spcPct val="90000"/>
        </a:lnSpc>
        <a:spcBef>
          <a:spcPct val="0"/>
        </a:spcBef>
        <a:buNone/>
        <a:defRPr sz="5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053" indent="-277053" algn="l" defTabSz="1108211" rtl="0" eaLnBrk="1" latinLnBrk="0" hangingPunct="1">
        <a:lnSpc>
          <a:spcPct val="90000"/>
        </a:lnSpc>
        <a:spcBef>
          <a:spcPts val="1212"/>
        </a:spcBef>
        <a:buFont typeface="Arial" panose="020B0604020202020204" pitchFamily="34" charset="0"/>
        <a:buChar char="•"/>
        <a:defRPr sz="3393" kern="1200">
          <a:solidFill>
            <a:schemeClr val="tx1"/>
          </a:solidFill>
          <a:latin typeface="+mn-lt"/>
          <a:ea typeface="+mn-ea"/>
          <a:cs typeface="+mn-cs"/>
        </a:defRPr>
      </a:lvl1pPr>
      <a:lvl2pPr marL="831157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908" kern="1200">
          <a:solidFill>
            <a:schemeClr val="tx1"/>
          </a:solidFill>
          <a:latin typeface="+mn-lt"/>
          <a:ea typeface="+mn-ea"/>
          <a:cs typeface="+mn-cs"/>
        </a:defRPr>
      </a:lvl2pPr>
      <a:lvl3pPr marL="1385263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3pPr>
      <a:lvl4pPr marL="1939366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4pPr>
      <a:lvl5pPr marL="2493470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5pPr>
      <a:lvl6pPr marL="3047574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6pPr>
      <a:lvl7pPr marL="3601681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7pPr>
      <a:lvl8pPr marL="4155784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8pPr>
      <a:lvl9pPr marL="4709889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1pPr>
      <a:lvl2pPr marL="554103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2pPr>
      <a:lvl3pPr marL="1108211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3pPr>
      <a:lvl4pPr marL="1662314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4pPr>
      <a:lvl5pPr marL="2216419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5pPr>
      <a:lvl6pPr marL="2770521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6pPr>
      <a:lvl7pPr marL="3324628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7pPr>
      <a:lvl8pPr marL="3878731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8pPr>
      <a:lvl9pPr marL="4432837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20">
          <p15:clr>
            <a:srgbClr val="F26B43"/>
          </p15:clr>
        </p15:guide>
        <p15:guide id="5" orient="horz" pos="1613">
          <p15:clr>
            <a:srgbClr val="F26B43"/>
          </p15:clr>
        </p15:guide>
        <p15:guide id="7" orient="horz" pos="2419">
          <p15:clr>
            <a:srgbClr val="F26B43"/>
          </p15:clr>
        </p15:guide>
        <p15:guide id="15" pos="2924">
          <p15:clr>
            <a:srgbClr val="F26B43"/>
          </p15:clr>
        </p15:guide>
        <p15:guide id="17" orient="horz" pos="10296">
          <p15:clr>
            <a:srgbClr val="F26B43"/>
          </p15:clr>
        </p15:guide>
        <p15:guide id="18" orient="horz" pos="10416">
          <p15:clr>
            <a:srgbClr val="F26B43"/>
          </p15:clr>
        </p15:guide>
        <p15:guide id="19" pos="7920">
          <p15:clr>
            <a:srgbClr val="F26B43"/>
          </p15:clr>
        </p15:guide>
        <p15:guide id="25" orient="horz" pos="2285">
          <p15:clr>
            <a:srgbClr val="F26B43"/>
          </p15:clr>
        </p15:guide>
        <p15:guide id="28" orient="horz" pos="9139">
          <p15:clr>
            <a:srgbClr val="F26B43"/>
          </p15:clr>
        </p15:guide>
        <p15:guide id="29" pos="144">
          <p15:clr>
            <a:srgbClr val="F26B43"/>
          </p15:clr>
        </p15:guide>
        <p15:guide id="32" orient="horz" pos="9273">
          <p15:clr>
            <a:srgbClr val="F26B43"/>
          </p15:clr>
        </p15:guide>
        <p15:guide id="34" orient="horz" pos="1747">
          <p15:clr>
            <a:srgbClr val="F26B43"/>
          </p15:clr>
        </p15:guide>
        <p15:guide id="35" pos="5948">
          <p15:clr>
            <a:srgbClr val="F26B43"/>
          </p15:clr>
        </p15:guide>
        <p15:guide id="36" pos="3024">
          <p15:clr>
            <a:srgbClr val="F26B43"/>
          </p15:clr>
        </p15:guide>
        <p15:guide id="37" pos="3125">
          <p15:clr>
            <a:srgbClr val="F26B43"/>
          </p15:clr>
        </p15:guide>
        <p15:guide id="38" pos="6048">
          <p15:clr>
            <a:srgbClr val="F26B43"/>
          </p15:clr>
        </p15:guide>
        <p15:guide id="39" pos="6149">
          <p15:clr>
            <a:srgbClr val="F26B43"/>
          </p15:clr>
        </p15:guide>
        <p15:guide id="40" orient="horz" pos="5376">
          <p15:clr>
            <a:srgbClr val="F26B43"/>
          </p15:clr>
        </p15:guide>
        <p15:guide id="41" orient="horz" pos="5511">
          <p15:clr>
            <a:srgbClr val="F26B43"/>
          </p15:clr>
        </p15:guide>
        <p15:guide id="42" orient="horz" pos="10704">
          <p15:clr>
            <a:srgbClr val="F26B43"/>
          </p15:clr>
        </p15:guide>
        <p15:guide id="43" orient="horz" pos="360">
          <p15:clr>
            <a:srgbClr val="F26B43"/>
          </p15:clr>
        </p15:guide>
        <p15:guide id="44" orient="horz" pos="456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Notes">
            <a:extLst>
              <a:ext uri="{FF2B5EF4-FFF2-40B4-BE49-F238E27FC236}">
                <a16:creationId xmlns:a16="http://schemas.microsoft.com/office/drawing/2014/main" id="{D5D10EDE-553C-4E6F-8756-E36F135E15B5}"/>
              </a:ext>
            </a:extLst>
          </p:cNvPr>
          <p:cNvGrpSpPr/>
          <p:nvPr/>
        </p:nvGrpSpPr>
        <p:grpSpPr>
          <a:xfrm>
            <a:off x="0" y="16486910"/>
            <a:ext cx="12801600" cy="581891"/>
            <a:chOff x="0" y="16486910"/>
            <a:chExt cx="12801600" cy="5818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6111F8-2986-4A7F-9A0A-B15EDC0BE6FA}"/>
                </a:ext>
              </a:extLst>
            </p:cNvPr>
            <p:cNvSpPr/>
            <p:nvPr/>
          </p:nvSpPr>
          <p:spPr>
            <a:xfrm>
              <a:off x="0" y="16486910"/>
              <a:ext cx="12801600" cy="581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write</a:t>
              </a:r>
              <a:r>
                <a:rPr lang="en-US" sz="24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smarter, </a:t>
              </a:r>
              <a:r>
                <a:rPr lang="en-US" sz="24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not</a:t>
              </a:r>
              <a:r>
                <a:rPr lang="en-US" sz="2400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harder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4B460A-D352-4F6D-9EA4-E8B524D3D7AC}"/>
                </a:ext>
              </a:extLst>
            </p:cNvPr>
            <p:cNvSpPr/>
            <p:nvPr/>
          </p:nvSpPr>
          <p:spPr>
            <a:xfrm>
              <a:off x="10770674" y="16616719"/>
              <a:ext cx="1385886" cy="352389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r" defTabSz="1219139"/>
              <a:r>
                <a:rPr lang="en-US" sz="900" b="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Built with  Author Tools 3.0.0.0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4E892C4-48AE-4230-854F-E4A642B3611E}"/>
                </a:ext>
              </a:extLst>
            </p:cNvPr>
            <p:cNvPicPr>
              <a:picLocks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6561" y="16616719"/>
              <a:ext cx="381000" cy="381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6F15B4C-DED4-4D59-BC3C-FDD0D3DBC522}"/>
                </a:ext>
              </a:extLst>
            </p:cNvPr>
            <p:cNvPicPr/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 bwMode="auto">
            <a:xfrm>
              <a:off x="241300" y="16630428"/>
              <a:ext cx="1296290" cy="32407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855BAC-DD0B-4054-A27C-05179EEB124A}"/>
                </a:ext>
              </a:extLst>
            </p:cNvPr>
            <p:cNvSpPr/>
            <p:nvPr/>
          </p:nvSpPr>
          <p:spPr>
            <a:xfrm>
              <a:off x="1537590" y="16611602"/>
              <a:ext cx="3049650" cy="342900"/>
            </a:xfrm>
            <a:prstGeom prst="rect">
              <a:avLst/>
            </a:prstGeom>
          </p:spPr>
          <p:txBody>
            <a:bodyPr wrap="square" anchor="ctr">
              <a:noAutofit/>
            </a:bodyPr>
            <a:lstStyle/>
            <a:p>
              <a:pPr algn="l"/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© 2020</a:t>
              </a:r>
              <a:b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</a:br>
              <a:r>
                <a:rPr lang="en-US" sz="900" b="0" dirty="0">
                  <a:effectLst/>
                  <a:latin typeface="Segoe UI Semilight" panose="020B0402040204020203" pitchFamily="34" charset="0"/>
                  <a:ea typeface="Calibri" panose="020F0502020204030204" pitchFamily="34" charset="0"/>
                  <a:cs typeface="Segoe UI Semilight" panose="020B0402040204020203" pitchFamily="34" charset="0"/>
                </a:rPr>
                <a:t>All Rights Reserved</a:t>
              </a:r>
              <a:endParaRPr lang="en-US" sz="900" b="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Caption">
            <a:extLst>
              <a:ext uri="{FF2B5EF4-FFF2-40B4-BE49-F238E27FC236}">
                <a16:creationId xmlns:a16="http://schemas.microsoft.com/office/drawing/2014/main" id="{CBB0684F-A479-4835-8B98-0590304F2273}"/>
              </a:ext>
            </a:extLst>
          </p:cNvPr>
          <p:cNvSpPr/>
          <p:nvPr/>
        </p:nvSpPr>
        <p:spPr>
          <a:xfrm>
            <a:off x="241300" y="228600"/>
            <a:ext cx="6858000" cy="318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17369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</p:sldLayoutIdLst>
  <p:txStyles>
    <p:titleStyle>
      <a:lvl1pPr algn="l" defTabSz="1108211" rtl="0" eaLnBrk="1" latinLnBrk="0" hangingPunct="1">
        <a:lnSpc>
          <a:spcPct val="90000"/>
        </a:lnSpc>
        <a:spcBef>
          <a:spcPct val="0"/>
        </a:spcBef>
        <a:buNone/>
        <a:defRPr sz="5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053" indent="-277053" algn="l" defTabSz="1108211" rtl="0" eaLnBrk="1" latinLnBrk="0" hangingPunct="1">
        <a:lnSpc>
          <a:spcPct val="90000"/>
        </a:lnSpc>
        <a:spcBef>
          <a:spcPts val="1212"/>
        </a:spcBef>
        <a:buFont typeface="Arial" panose="020B0604020202020204" pitchFamily="34" charset="0"/>
        <a:buChar char="•"/>
        <a:defRPr sz="3393" kern="1200">
          <a:solidFill>
            <a:schemeClr val="tx1"/>
          </a:solidFill>
          <a:latin typeface="+mn-lt"/>
          <a:ea typeface="+mn-ea"/>
          <a:cs typeface="+mn-cs"/>
        </a:defRPr>
      </a:lvl1pPr>
      <a:lvl2pPr marL="831157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908" kern="1200">
          <a:solidFill>
            <a:schemeClr val="tx1"/>
          </a:solidFill>
          <a:latin typeface="+mn-lt"/>
          <a:ea typeface="+mn-ea"/>
          <a:cs typeface="+mn-cs"/>
        </a:defRPr>
      </a:lvl2pPr>
      <a:lvl3pPr marL="1385263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3pPr>
      <a:lvl4pPr marL="1939366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4pPr>
      <a:lvl5pPr marL="2493470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5pPr>
      <a:lvl6pPr marL="3047574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6pPr>
      <a:lvl7pPr marL="3601681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7pPr>
      <a:lvl8pPr marL="4155784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8pPr>
      <a:lvl9pPr marL="4709889" indent="-277053" algn="l" defTabSz="1108211" rtl="0" eaLnBrk="1" latinLnBrk="0" hangingPunct="1">
        <a:lnSpc>
          <a:spcPct val="90000"/>
        </a:lnSpc>
        <a:spcBef>
          <a:spcPts val="607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1pPr>
      <a:lvl2pPr marL="554103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2pPr>
      <a:lvl3pPr marL="1108211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3pPr>
      <a:lvl4pPr marL="1662314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4pPr>
      <a:lvl5pPr marL="2216419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5pPr>
      <a:lvl6pPr marL="2770521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6pPr>
      <a:lvl7pPr marL="3324628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7pPr>
      <a:lvl8pPr marL="3878731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8pPr>
      <a:lvl9pPr marL="4432837" algn="l" defTabSz="1108211" rtl="0" eaLnBrk="1" latinLnBrk="0" hangingPunct="1">
        <a:defRPr sz="21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20">
          <p15:clr>
            <a:srgbClr val="F26B43"/>
          </p15:clr>
        </p15:guide>
        <p15:guide id="4" orient="horz" pos="12207">
          <p15:clr>
            <a:srgbClr val="F26B43"/>
          </p15:clr>
        </p15:guide>
        <p15:guide id="5" orient="horz" pos="768">
          <p15:clr>
            <a:srgbClr val="F26B43"/>
          </p15:clr>
        </p15:guide>
        <p15:guide id="7" orient="horz" pos="1200">
          <p15:clr>
            <a:srgbClr val="F26B43"/>
          </p15:clr>
        </p15:guide>
        <p15:guide id="8" orient="horz" pos="2976">
          <p15:clr>
            <a:srgbClr val="F26B43"/>
          </p15:clr>
        </p15:guide>
        <p15:guide id="11" pos="2924">
          <p15:clr>
            <a:srgbClr val="F26B43"/>
          </p15:clr>
        </p15:guide>
        <p15:guide id="14" orient="horz" pos="9312">
          <p15:clr>
            <a:srgbClr val="F26B43"/>
          </p15:clr>
        </p15:guide>
        <p15:guide id="19" pos="7920">
          <p15:clr>
            <a:srgbClr val="F26B43"/>
          </p15:clr>
        </p15:guide>
        <p15:guide id="23" pos="4301">
          <p15:clr>
            <a:srgbClr val="F26B43"/>
          </p15:clr>
        </p15:guide>
        <p15:guide id="27" orient="horz" pos="10128">
          <p15:clr>
            <a:srgbClr val="F26B43"/>
          </p15:clr>
        </p15:guide>
        <p15:guide id="33" orient="horz" pos="9216">
          <p15:clr>
            <a:srgbClr val="F26B43"/>
          </p15:clr>
        </p15:guide>
        <p15:guide id="35" orient="horz" pos="1296">
          <p15:clr>
            <a:srgbClr val="F26B43"/>
          </p15:clr>
        </p15:guide>
        <p15:guide id="36" orient="horz" pos="3072">
          <p15:clr>
            <a:srgbClr val="F26B43"/>
          </p15:clr>
        </p15:guide>
        <p15:guide id="38" pos="6048">
          <p15:clr>
            <a:srgbClr val="F26B43"/>
          </p15:clr>
        </p15:guide>
        <p15:guide id="40" orient="horz" pos="7104">
          <p15:clr>
            <a:srgbClr val="F26B43"/>
          </p15:clr>
        </p15:guide>
        <p15:guide id="41" orient="horz" pos="7200">
          <p15:clr>
            <a:srgbClr val="F26B43"/>
          </p15:clr>
        </p15:guide>
        <p15:guide id="42" pos="3024">
          <p15:clr>
            <a:srgbClr val="F26B43"/>
          </p15:clr>
        </p15:guide>
        <p15:guide id="44" pos="144">
          <p15:clr>
            <a:srgbClr val="F26B43"/>
          </p15:clr>
        </p15:guide>
        <p15:guide id="45" pos="3125">
          <p15:clr>
            <a:srgbClr val="F26B43"/>
          </p15:clr>
        </p15:guide>
        <p15:guide id="46" pos="6149">
          <p15:clr>
            <a:srgbClr val="F26B43"/>
          </p15:clr>
        </p15:guide>
        <p15:guide id="47" pos="5948">
          <p15:clr>
            <a:srgbClr val="F26B43"/>
          </p15:clr>
        </p15:guide>
        <p15:guide id="48" orient="horz" pos="4608">
          <p15:clr>
            <a:srgbClr val="F26B43"/>
          </p15:clr>
        </p15:guide>
        <p15:guide id="49" orient="horz" pos="4704">
          <p15:clr>
            <a:srgbClr val="F26B43"/>
          </p15:clr>
        </p15:guide>
        <p15:guide id="50" orient="horz" pos="4992">
          <p15:clr>
            <a:srgbClr val="F26B43"/>
          </p15:clr>
        </p15:guide>
        <p15:guide id="51" orient="horz" pos="3744">
          <p15:clr>
            <a:srgbClr val="F26B43"/>
          </p15:clr>
        </p15:guide>
        <p15:guide id="53" orient="horz" pos="5088">
          <p15:clr>
            <a:srgbClr val="F26B43"/>
          </p15:clr>
        </p15:guide>
        <p15:guide id="55" orient="horz" pos="3648">
          <p15:clr>
            <a:srgbClr val="F26B43"/>
          </p15:clr>
        </p15:guide>
        <p15:guide id="56" orient="horz" pos="6048">
          <p15:clr>
            <a:srgbClr val="F26B43"/>
          </p15:clr>
        </p15:guide>
        <p15:guide id="57" orient="horz" pos="6144">
          <p15:clr>
            <a:srgbClr val="F26B43"/>
          </p15:clr>
        </p15:guide>
        <p15:guide id="58" orient="horz" pos="8256">
          <p15:clr>
            <a:srgbClr val="F26B43"/>
          </p15:clr>
        </p15:guide>
        <p15:guide id="59" orient="horz" pos="8160">
          <p15:clr>
            <a:srgbClr val="F26B43"/>
          </p15:clr>
        </p15:guide>
        <p15:guide id="61" orient="horz" pos="4032">
          <p15:clr>
            <a:srgbClr val="F26B43"/>
          </p15:clr>
        </p15:guide>
        <p15:guide id="62" orient="horz" pos="4128">
          <p15:clr>
            <a:srgbClr val="F26B43"/>
          </p15:clr>
        </p15:guide>
        <p15:guide id="63" orient="horz" pos="10488">
          <p15:clr>
            <a:srgbClr val="F26B43"/>
          </p15:clr>
        </p15:guide>
        <p15:guide id="64" orient="horz" pos="864">
          <p15:clr>
            <a:srgbClr val="F26B43"/>
          </p15:clr>
        </p15:guide>
        <p15:guide id="65" orient="horz" pos="10008">
          <p15:clr>
            <a:srgbClr val="F26B43"/>
          </p15:clr>
        </p15:guide>
        <p15:guide id="66" orient="horz" pos="408">
          <p15:clr>
            <a:srgbClr val="F26B43"/>
          </p15:clr>
        </p15:guide>
        <p15:guide id="67" orient="horz" pos="4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89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otes">
            <a:extLst>
              <a:ext uri="{FF2B5EF4-FFF2-40B4-BE49-F238E27FC236}">
                <a16:creationId xmlns:a16="http://schemas.microsoft.com/office/drawing/2014/main" id="{F1213C38-6692-46CA-9D07-63857FC71B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">
            <a:extLst>
              <a:ext uri="{FF2B5EF4-FFF2-40B4-BE49-F238E27FC236}">
                <a16:creationId xmlns:a16="http://schemas.microsoft.com/office/drawing/2014/main" id="{3DC96091-6FF7-4410-9493-5056FBE8A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r>
              <a:rPr lang="en-US" dirty="0"/>
              <a:t>Nunc viverra imperdiet enim. Fusce est. Vivamus 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r>
              <a:rPr lang="en-US" dirty="0"/>
              <a:t>Pellentesque habitant morbi tristique senectus et netus et </a:t>
            </a:r>
            <a:r>
              <a:rPr lang="en-US" dirty="0" err="1"/>
              <a:t>malesuada</a:t>
            </a:r>
            <a:r>
              <a:rPr lang="en-US" dirty="0"/>
              <a:t> fames ac turpis egestas. Proin pharetra nonummy pede. Mauris et </a:t>
            </a:r>
            <a:r>
              <a:rPr lang="en-US" dirty="0" err="1"/>
              <a:t>orci</a:t>
            </a:r>
            <a:r>
              <a:rPr lang="en-US" dirty="0"/>
              <a:t>.</a:t>
            </a:r>
          </a:p>
        </p:txBody>
      </p:sp>
      <p:sp>
        <p:nvSpPr>
          <p:cNvPr id="27" name="Subtitle">
            <a:extLst>
              <a:ext uri="{FF2B5EF4-FFF2-40B4-BE49-F238E27FC236}">
                <a16:creationId xmlns:a16="http://schemas.microsoft.com/office/drawing/2014/main" id="{2420130D-3E06-488E-A09C-C718B087635B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A11518BC-E423-49EC-A023-EDEDD8EA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HelloWorld!</a:t>
            </a:r>
          </a:p>
        </p:txBody>
      </p:sp>
    </p:spTree>
    <p:extLst>
      <p:ext uri="{BB962C8B-B14F-4D97-AF65-F5344CB8AC3E}">
        <p14:creationId xmlns:p14="http://schemas.microsoft.com/office/powerpoint/2010/main" val="407681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Notes">
            <a:extLst>
              <a:ext uri="{FF2B5EF4-FFF2-40B4-BE49-F238E27FC236}">
                <a16:creationId xmlns:a16="http://schemas.microsoft.com/office/drawing/2014/main" id="{A172A37C-95CE-4C4E-9931-BC7C010997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">
            <a:extLst>
              <a:ext uri="{FF2B5EF4-FFF2-40B4-BE49-F238E27FC236}">
                <a16:creationId xmlns:a16="http://schemas.microsoft.com/office/drawing/2014/main" id="{20175BEC-E20C-48AF-8269-D2966BAE9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r>
              <a:rPr lang="en-US" dirty="0"/>
              <a:t>Nunc viverra imperdiet enim. Fusce est. Vivamus 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  <a:p>
            <a:r>
              <a:rPr lang="en-US" dirty="0"/>
              <a:t>Pellentesque habitant morbi tristique senectus et netus et malesuada fames ac turpis egestas. Proin pharetra nonummy pede. Mauris et </a:t>
            </a:r>
            <a:r>
              <a:rPr lang="en-US" dirty="0" err="1"/>
              <a:t>orci</a:t>
            </a:r>
            <a:r>
              <a:rPr lang="en-US" dirty="0"/>
              <a:t>.</a:t>
            </a:r>
          </a:p>
        </p:txBody>
      </p:sp>
      <p:sp>
        <p:nvSpPr>
          <p:cNvPr id="46" name="Caption">
            <a:extLst>
              <a:ext uri="{FF2B5EF4-FFF2-40B4-BE49-F238E27FC236}">
                <a16:creationId xmlns:a16="http://schemas.microsoft.com/office/drawing/2014/main" id="{43483FC9-DF86-4C41-B9CC-28AE65902D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Picture">
            <a:extLst>
              <a:ext uri="{FF2B5EF4-FFF2-40B4-BE49-F238E27FC236}">
                <a16:creationId xmlns:a16="http://schemas.microsoft.com/office/drawing/2014/main" id="{40CFBC21-9362-49B8-ABE7-D45F35E7A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75" y="2534444"/>
            <a:ext cx="12330113" cy="8220075"/>
          </a:xfrm>
          <a:prstGeom prst="rect">
            <a:avLst/>
          </a:prstGeom>
        </p:spPr>
      </p:pic>
      <p:sp>
        <p:nvSpPr>
          <p:cNvPr id="47" name="Subtitle">
            <a:extLst>
              <a:ext uri="{FF2B5EF4-FFF2-40B4-BE49-F238E27FC236}">
                <a16:creationId xmlns:a16="http://schemas.microsoft.com/office/drawing/2014/main" id="{DCAE07CD-4CFD-401E-AD75-2A668BDF3498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itle">
            <a:extLst>
              <a:ext uri="{FF2B5EF4-FFF2-40B4-BE49-F238E27FC236}">
                <a16:creationId xmlns:a16="http://schemas.microsoft.com/office/drawing/2014/main" id="{544F6D58-E758-44F9-A400-7520D34D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do it…</a:t>
            </a:r>
          </a:p>
        </p:txBody>
      </p:sp>
    </p:spTree>
    <p:extLst>
      <p:ext uri="{BB962C8B-B14F-4D97-AF65-F5344CB8AC3E}">
        <p14:creationId xmlns:p14="http://schemas.microsoft.com/office/powerpoint/2010/main" val="77658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otes">
            <a:extLst>
              <a:ext uri="{FF2B5EF4-FFF2-40B4-BE49-F238E27FC236}">
                <a16:creationId xmlns:a16="http://schemas.microsoft.com/office/drawing/2014/main" id="{6308EA9C-6502-4D2D-8349-96D09197A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">
            <a:extLst>
              <a:ext uri="{FF2B5EF4-FFF2-40B4-BE49-F238E27FC236}">
                <a16:creationId xmlns:a16="http://schemas.microsoft.com/office/drawing/2014/main" id="{1086B4CE-0AA3-4280-B24F-E6751C8E3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r>
              <a:rPr lang="en-US" dirty="0"/>
              <a:t>Nunc viverra imperdiet enim. Fusce est. Vivamus a </a:t>
            </a:r>
            <a:r>
              <a:rPr lang="en-US" dirty="0" err="1"/>
              <a:t>tellus</a:t>
            </a:r>
            <a:r>
              <a:rPr lang="en-US" dirty="0"/>
              <a:t>.</a:t>
            </a:r>
          </a:p>
        </p:txBody>
      </p:sp>
      <p:sp>
        <p:nvSpPr>
          <p:cNvPr id="27" name="Caption">
            <a:extLst>
              <a:ext uri="{FF2B5EF4-FFF2-40B4-BE49-F238E27FC236}">
                <a16:creationId xmlns:a16="http://schemas.microsoft.com/office/drawing/2014/main" id="{D8DB6CB4-D98C-4D90-B0AE-EF79876625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Picture">
            <a:extLst>
              <a:ext uri="{FF2B5EF4-FFF2-40B4-BE49-F238E27FC236}">
                <a16:creationId xmlns:a16="http://schemas.microsoft.com/office/drawing/2014/main" id="{3FC6F302-853B-4162-909D-453D03456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475" y="2534444"/>
            <a:ext cx="12330113" cy="8220075"/>
          </a:xfrm>
          <a:prstGeom prst="rect">
            <a:avLst/>
          </a:prstGeom>
        </p:spPr>
      </p:pic>
      <p:sp>
        <p:nvSpPr>
          <p:cNvPr id="28" name="Subtitle">
            <a:extLst>
              <a:ext uri="{FF2B5EF4-FFF2-40B4-BE49-F238E27FC236}">
                <a16:creationId xmlns:a16="http://schemas.microsoft.com/office/drawing/2014/main" id="{EBADD2AC-B2A0-4CB4-9662-51F312D6FFF1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itle">
            <a:extLst>
              <a:ext uri="{FF2B5EF4-FFF2-40B4-BE49-F238E27FC236}">
                <a16:creationId xmlns:a16="http://schemas.microsoft.com/office/drawing/2014/main" id="{5CCB2C89-8F89-4BF7-AE45-BAEFDEFE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22232"/>
      </p:ext>
    </p:extLst>
  </p:cSld>
  <p:clrMapOvr>
    <a:masterClrMapping/>
  </p:clrMapOvr>
</p:sld>
</file>

<file path=ppt/theme/theme1.xml><?xml version="1.0" encoding="utf-8"?>
<a:theme xmlns:a="http://schemas.openxmlformats.org/drawingml/2006/main" name="Bas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B6461C2F-CBA4-4857-84E1-7656FA28857B}" vid="{97743CC4-0F04-45F8-971D-28B7E2286EAF}"/>
    </a:ext>
  </a:extLst>
</a:theme>
</file>

<file path=ppt/theme/theme10.xml><?xml version="1.0" encoding="utf-8"?>
<a:theme xmlns:a="http://schemas.openxmlformats.org/drawingml/2006/main" name="Summari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P Workshop.potx" id="{202984B6-6EBC-4F42-8949-15322EE4DCA0}" vid="{62936267-4037-49F2-8498-A002C85BD2BE}"/>
    </a:ext>
  </a:extLst>
</a:theme>
</file>

<file path=ppt/theme/theme2.xml><?xml version="1.0" encoding="utf-8"?>
<a:theme xmlns:a="http://schemas.openxmlformats.org/drawingml/2006/main" name="Cov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oryboard v5" id="{4BF9CC3F-4EFE-44F0-A16D-339C9CC2EBE6}" vid="{53CECA20-ABFE-41DE-BE05-EBEF04BFD2B3}"/>
    </a:ext>
  </a:extLst>
</a:theme>
</file>

<file path=ppt/theme/theme3.xml><?xml version="1.0" encoding="utf-8"?>
<a:theme xmlns:a="http://schemas.openxmlformats.org/drawingml/2006/main" name="Par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P Workshop.potx" id="{202984B6-6EBC-4F42-8949-15322EE4DCA0}" vid="{23AD6A34-35BA-4FD5-B840-0FB4588879B9}"/>
    </a:ext>
  </a:extLst>
</a:theme>
</file>

<file path=ppt/theme/theme4.xml><?xml version="1.0" encoding="utf-8"?>
<a:theme xmlns:a="http://schemas.openxmlformats.org/drawingml/2006/main" name="Appendici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P Workshop.potx" id="{202984B6-6EBC-4F42-8949-15322EE4DCA0}" vid="{4FCCAB98-1F01-45B5-A28C-D62B8F0BD18C}"/>
    </a:ext>
  </a:extLst>
</a:theme>
</file>

<file path=ppt/theme/theme5.xml><?xml version="1.0" encoding="utf-8"?>
<a:theme xmlns:a="http://schemas.openxmlformats.org/drawingml/2006/main" name="Chapt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P Workshop.potx" id="{202984B6-6EBC-4F42-8949-15322EE4DCA0}" vid="{4FCCAB98-1F01-45B5-A28C-D62B8F0BD18C}"/>
    </a:ext>
  </a:extLst>
</a:theme>
</file>

<file path=ppt/theme/theme6.xml><?xml version="1.0" encoding="utf-8"?>
<a:theme xmlns:a="http://schemas.openxmlformats.org/drawingml/2006/main" name="Secti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P Workshop.potx" id="{202984B6-6EBC-4F42-8949-15322EE4DCA0}" vid="{8C72DAD5-0DE6-4DCC-9DD5-99E3D96EC8AB}"/>
    </a:ext>
  </a:extLst>
</a:theme>
</file>

<file path=ppt/theme/theme7.xml><?xml version="1.0" encoding="utf-8"?>
<a:theme xmlns:a="http://schemas.openxmlformats.org/drawingml/2006/main" name="Articl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P Workshop.potx" id="{202984B6-6EBC-4F42-8949-15322EE4DCA0}" vid="{8C72DAD5-0DE6-4DCC-9DD5-99E3D96EC8AB}"/>
    </a:ext>
  </a:extLst>
</a:theme>
</file>

<file path=ppt/theme/theme8.xml><?xml version="1.0" encoding="utf-8"?>
<a:theme xmlns:a="http://schemas.openxmlformats.org/drawingml/2006/main" name="Task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P Workshop.potx" id="{202984B6-6EBC-4F42-8949-15322EE4DCA0}" vid="{8C72DAD5-0DE6-4DCC-9DD5-99E3D96EC8AB}"/>
    </a:ext>
  </a:extLst>
</a:theme>
</file>

<file path=ppt/theme/theme9.xml><?xml version="1.0" encoding="utf-8"?>
<a:theme xmlns:a="http://schemas.openxmlformats.org/drawingml/2006/main" name="Step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SP Workshop.potx" id="{202984B6-6EBC-4F42-8949-15322EE4DCA0}" vid="{62936267-4037-49F2-8498-A002C85BD2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</Template>
  <TotalTime>22</TotalTime>
  <Words>197</Words>
  <Application>Microsoft Office PowerPoint</Application>
  <PresentationFormat>Custom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4</vt:i4>
      </vt:variant>
    </vt:vector>
  </HeadingPairs>
  <TitlesOfParts>
    <vt:vector size="21" baseType="lpstr">
      <vt:lpstr>Arial</vt:lpstr>
      <vt:lpstr>Calibri</vt:lpstr>
      <vt:lpstr>Franklin Gothic Book</vt:lpstr>
      <vt:lpstr>Segoe UI Light</vt:lpstr>
      <vt:lpstr>Segoe UI Semibold</vt:lpstr>
      <vt:lpstr>Segoe UI Semilight</vt:lpstr>
      <vt:lpstr>Segoe WP Semibold</vt:lpstr>
      <vt:lpstr>Basic</vt:lpstr>
      <vt:lpstr>Covers</vt:lpstr>
      <vt:lpstr>Parts</vt:lpstr>
      <vt:lpstr>Appendicies</vt:lpstr>
      <vt:lpstr>Chapters</vt:lpstr>
      <vt:lpstr>Sections</vt:lpstr>
      <vt:lpstr>Articles</vt:lpstr>
      <vt:lpstr>Tasks</vt:lpstr>
      <vt:lpstr>Steps</vt:lpstr>
      <vt:lpstr>Summaries</vt:lpstr>
      <vt:lpstr>PowerPoint Presentation</vt:lpstr>
      <vt:lpstr>HelloWorld!</vt:lpstr>
      <vt:lpstr>How to do it…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 Fife</dc:creator>
  <cp:lastModifiedBy>Murray Fife</cp:lastModifiedBy>
  <cp:revision>2</cp:revision>
  <dcterms:created xsi:type="dcterms:W3CDTF">2020-09-07T14:45:53Z</dcterms:created>
  <dcterms:modified xsi:type="dcterms:W3CDTF">2020-09-07T15:08:10Z</dcterms:modified>
</cp:coreProperties>
</file>