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2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309E-8514-4621-8B89-6F445EF43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96484"/>
            <a:ext cx="6858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1568E-8797-47B7-BF92-27245193A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4ED2-0EDA-4938-B6A3-FEA65C3A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6B15-2A9E-4BC1-A7A1-8006265706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BC39-F4DD-453F-BF2E-0595DD5A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7C0D-9D87-47F4-99C8-969BF168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1DA-C796-489F-854C-929E801C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5B3B-9D45-44C7-9084-F8DB1DF2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ED66C-5E3B-4E9C-AD34-D19D2E4A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43F53-55A1-4D5C-9127-D8154DE5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6B15-2A9E-4BC1-A7A1-8006265706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BCC8-D406-461A-A5BA-FFBE929E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EE31C-A679-4509-93B0-E9A670F4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1DA-C796-489F-854C-929E801C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279D9-AB8B-4E04-BDC3-D42E4B7EA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C16C5-1433-4067-8DB4-D0089D130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CE50-3A7C-4163-B262-CD42A40B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6B15-2A9E-4BC1-A7A1-8006265706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7ED92-0EE9-4C34-9E2A-CA59E9EA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FA866-CBFA-48C2-B876-46669A96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1DA-C796-489F-854C-929E801C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2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0F1A-B25D-4890-B758-0CA5C7A1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0BB95-DB59-4397-8C48-465DEBB6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653DE-B75C-463A-AE25-3089FF1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6B15-2A9E-4BC1-A7A1-8006265706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1F8E-669D-4C30-9C4D-8B2E4791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42452-890E-4728-8703-14AAE8EF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1DA-C796-489F-854C-929E801C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0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11B8-61A1-4E03-A333-F0DB04EB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279652"/>
            <a:ext cx="78867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E5EB5-10A2-4B4A-B436-489987C2C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6119285"/>
            <a:ext cx="78867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F4B16-0627-4E3E-B6B0-F5DF0931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6B15-2A9E-4BC1-A7A1-8006265706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B595C-6039-4853-A015-F9277911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D6247-C1AA-4E60-B3B4-F17C110B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1DA-C796-489F-854C-929E801C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1846-2347-463A-B5DE-EE749D16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66BCB-86A2-4058-AD08-49B839C07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33729-3327-4FC7-9641-E3682A5B4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58CE4-6D94-450F-8353-D0A43158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6B15-2A9E-4BC1-A7A1-8006265706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089D-B33D-4390-87A4-00A49114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209DB-00CE-4F34-824E-446E4570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1DA-C796-489F-854C-929E801C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2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A885-EB16-4B72-8C37-86AB82CC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86834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F8206-A98E-4A53-8150-3A78FA691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58348-F62B-4A43-AF6E-BD3D981E0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2A8F8-DFF8-4169-9F66-5BDA8D19A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2241551"/>
            <a:ext cx="388739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D3FEC-475F-48A0-B62E-3D13FA75A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B5083-E956-45E4-BDE8-8494DD39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6B15-2A9E-4BC1-A7A1-8006265706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8B624-C194-4A30-8C9B-4A03BB51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B7342-ED36-441E-8D43-11B942D9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1DA-C796-489F-854C-929E801C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0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7C62-460A-4F4C-B862-88169EA9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FBD6E-DF10-4F49-89B8-93D11CD6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6B15-2A9E-4BC1-A7A1-8006265706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2AE6-168F-4523-9DF3-8A01518D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D7EB0-3640-4CFE-8EAE-87FB2F5E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1DA-C796-489F-854C-929E801C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1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6100E-313C-45CF-9E08-FDC03CBE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6B15-2A9E-4BC1-A7A1-8006265706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72C70-334D-4FCA-9ADF-85B18E7A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7E67E-750F-461B-8110-9C6F4AE8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1DA-C796-489F-854C-929E801C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7863-E16B-4EB0-A6D6-5B5E6091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2037A-6023-4F55-9797-8EBD05BE6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1316567"/>
            <a:ext cx="462915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63B29-D510-42F1-A4DA-F23628674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4F133-BDE0-4C5F-BE1E-0512427E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6B15-2A9E-4BC1-A7A1-8006265706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E78E5-DD7C-493C-AA0E-3A90696C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28522-75C9-43F2-AE6E-DF5A29EC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1DA-C796-489F-854C-929E801C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9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D179-F35C-488A-B904-CE0335D1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12F60-E9ED-410A-9F36-0DB2268D5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1316567"/>
            <a:ext cx="4629150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40D69-FC58-4378-8FF9-6B16C4D44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C80A9-4749-4276-889C-8BC01D2B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6B15-2A9E-4BC1-A7A1-8006265706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B039C-4626-4D0C-A99C-B25CD0AF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465E6-752B-4CCC-84BE-D3691F46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1DA-C796-489F-854C-929E801C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9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8F48F-FBDF-474E-836D-B978BD6A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6834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3A99-6020-43AA-A86A-9837C12A8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D05A-00EC-47B5-ACCB-CEEE12BA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8475134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6B15-2A9E-4BC1-A7A1-8006265706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A8B2C-6592-449C-96A6-C89FE27B0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8475134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FFE64-9AA1-43F9-837E-038EC122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8475134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FC1DA-C796-489F-854C-929E801C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3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tle 1">
            <a:extLst>
              <a:ext uri="{FF2B5EF4-FFF2-40B4-BE49-F238E27FC236}">
                <a16:creationId xmlns:a16="http://schemas.microsoft.com/office/drawing/2014/main" id="{48F14046-3AB1-4014-9970-DCCB59A06F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" y="3657599"/>
            <a:ext cx="7315200" cy="1828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41150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POSERSHAPES" val="[{&quot;ShapeName&quot;:&quot;Title&quot;,&quot;ComposerBlocks&quot;:[{&quot;BlockName&quot;:&quot;Title&quot;}]},{&quot;ShapeName&quot;:&quot;Subtitle&quot;,&quot;ComposerBlocks&quot;:[{&quot;BlockName&quot;:&quot;Subtitle&quot;}]},{&quot;ShapeName&quot;:&quot;Caption&quot;,&quot;ComposerBlocks&quot;:[{&quot;BlockName&quot;:&quot;Shorthand&quot;}]},{&quot;ShapeName&quot;:&quot;Text&quot;,&quot;ComposerBlocks&quot;:[{&quot;BlockName&quot;:&quot;Introduction&quot;},{&quot;BlockName&quot;:&quot;Objective&quot;},{&quot;BlockName&quot;:&quot;Detail&quot;},{&quot;BlockName&quot;:&quot;Action&quot;},{&quot;BlockName&quot;:&quot;Example&quot;},{&quot;BlockName&quot;:&quot;Result&quot;},{&quot;BlockName&quot;:&quot;Summary&quot;}]},{&quot;ShapeName&quot;:&quot;Notes&quot;,&quot;ComposerBlocks&quot;:[{&quot;BlockName&quot;:&quot;Shortcut&quot;},{&quot;BlockName&quot;:&quot;Data&quot;},{&quot;BlockName&quot;:&quot;Notes&quot;}]}]"/>
  <p:tag name="KEYWORDS" val="nul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EPS" val="nul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 Fife</dc:creator>
  <cp:lastModifiedBy>Murray Fife</cp:lastModifiedBy>
  <cp:revision>3</cp:revision>
  <dcterms:created xsi:type="dcterms:W3CDTF">2020-03-05T15:23:55Z</dcterms:created>
  <dcterms:modified xsi:type="dcterms:W3CDTF">2020-09-07T14:26:09Z</dcterms:modified>
</cp:coreProperties>
</file>