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  <p:sldMasterId id="2147484178" r:id="rId2"/>
    <p:sldMasterId id="2147483982" r:id="rId3"/>
    <p:sldMasterId id="2147484180" r:id="rId4"/>
    <p:sldMasterId id="2147484050" r:id="rId5"/>
    <p:sldMasterId id="2147483990" r:id="rId6"/>
    <p:sldMasterId id="2147483979" r:id="rId7"/>
    <p:sldMasterId id="2147483975" r:id="rId8"/>
    <p:sldMasterId id="2147483970" r:id="rId9"/>
    <p:sldMasterId id="2147484032" r:id="rId10"/>
    <p:sldMasterId id="2147484055" r:id="rId11"/>
  </p:sldMasterIdLst>
  <p:sldIdLst>
    <p:sldId id="256" r:id="rId12"/>
  </p:sldIdLst>
  <p:sldSz cx="18288000" cy="12801600"/>
  <p:notesSz cx="9004300" cy="7077075"/>
  <p:custDataLst>
    <p:tags r:id="rId13"/>
  </p:custDataLst>
  <p:defaultTextStyle>
    <a:defPPr>
      <a:defRPr lang="en-US"/>
    </a:defPPr>
    <a:lvl1pPr marL="0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1pPr>
    <a:lvl2pPr marL="269346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2pPr>
    <a:lvl3pPr marL="538691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3pPr>
    <a:lvl4pPr marL="808038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4pPr>
    <a:lvl5pPr marL="1077385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5pPr>
    <a:lvl6pPr marL="1346728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6pPr>
    <a:lvl7pPr marL="1616076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7pPr>
    <a:lvl8pPr marL="1885422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8pPr>
    <a:lvl9pPr marL="2154768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8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29"/>
        <p:guide pos="28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80560"/>
            <a:ext cx="18288000" cy="384048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8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4640580"/>
            <a:ext cx="17068800" cy="1760220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3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Welcome to Author Tools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09600" y="6400800"/>
            <a:ext cx="17068800" cy="170688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39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“Write smarter, not harder”</a:t>
            </a:r>
          </a:p>
        </p:txBody>
      </p:sp>
    </p:spTree>
    <p:extLst>
      <p:ext uri="{BB962C8B-B14F-4D97-AF65-F5344CB8AC3E}">
        <p14:creationId xmlns:p14="http://schemas.microsoft.com/office/powerpoint/2010/main" val="332944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_Notes">
            <a:extLst>
              <a:ext uri="{FF2B5EF4-FFF2-40B4-BE49-F238E27FC236}">
                <a16:creationId xmlns:a16="http://schemas.microsoft.com/office/drawing/2014/main" id="{B7EB228C-C80C-48A7-BA00-5E4411663911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11194960" y="11326527"/>
            <a:ext cx="6848286" cy="671626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We need to note this…</a:t>
            </a:r>
          </a:p>
        </p:txBody>
      </p:sp>
      <p:sp>
        <p:nvSpPr>
          <p:cNvPr id="24" name="Text_Detail">
            <a:extLst>
              <a:ext uri="{FF2B5EF4-FFF2-40B4-BE49-F238E27FC236}">
                <a16:creationId xmlns:a16="http://schemas.microsoft.com/office/drawing/2014/main" id="{9F6AF2B9-DD24-432B-9618-DB6FC9DD2B16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1201400" y="8798775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The option can either be A or B and they do…</a:t>
            </a:r>
          </a:p>
        </p:txBody>
      </p:sp>
      <p:sp>
        <p:nvSpPr>
          <p:cNvPr id="26" name="Text_Objective">
            <a:extLst>
              <a:ext uri="{FF2B5EF4-FFF2-40B4-BE49-F238E27FC236}">
                <a16:creationId xmlns:a16="http://schemas.microsoft.com/office/drawing/2014/main" id="{081D74AC-F3C2-40D8-A5B1-31F75E6DF559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11201400" y="6264174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Now we will want to change the Field for the record</a:t>
            </a:r>
          </a:p>
        </p:txBody>
      </p:sp>
      <p:sp>
        <p:nvSpPr>
          <p:cNvPr id="27" name="Text_Overview">
            <a:extLst>
              <a:ext uri="{FF2B5EF4-FFF2-40B4-BE49-F238E27FC236}">
                <a16:creationId xmlns:a16="http://schemas.microsoft.com/office/drawing/2014/main" id="{E2210526-DA9F-45B5-A990-D50B66859480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11201400" y="3736422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Now we can see the Field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_Introduction">
            <a:extLst>
              <a:ext uri="{FF2B5EF4-FFF2-40B4-BE49-F238E27FC236}">
                <a16:creationId xmlns:a16="http://schemas.microsoft.com/office/drawing/2014/main" id="{C12071AC-ADD9-4D51-96DC-37E964820D5C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11194960" y="1201821"/>
            <a:ext cx="684828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This is what we need to know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_Subtitle">
            <a:extLst>
              <a:ext uri="{FF2B5EF4-FFF2-40B4-BE49-F238E27FC236}">
                <a16:creationId xmlns:a16="http://schemas.microsoft.com/office/drawing/2014/main" id="{9095DC0E-0152-4637-8B0A-3C2F563E5CDA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207635" y="3565351"/>
            <a:ext cx="10507526" cy="573892"/>
          </a:xfrm>
          <a:prstGeom prst="rect">
            <a:avLst/>
          </a:prstGeom>
          <a:noFill/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ext_Title">
            <a:extLst>
              <a:ext uri="{FF2B5EF4-FFF2-40B4-BE49-F238E27FC236}">
                <a16:creationId xmlns:a16="http://schemas.microsoft.com/office/drawing/2014/main" id="{47DDDFF9-B2BB-4B2B-9109-AF74E7C5B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635" y="817107"/>
            <a:ext cx="10490184" cy="2604637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89280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_Overview">
            <a:extLst>
              <a:ext uri="{FF2B5EF4-FFF2-40B4-BE49-F238E27FC236}">
                <a16:creationId xmlns:a16="http://schemas.microsoft.com/office/drawing/2014/main" id="{CCFE40B1-6121-45B9-BEA4-39D06D633F4B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11201400" y="1201821"/>
            <a:ext cx="6841846" cy="10796331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Now we can see the Field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_Subtitle">
            <a:extLst>
              <a:ext uri="{FF2B5EF4-FFF2-40B4-BE49-F238E27FC236}">
                <a16:creationId xmlns:a16="http://schemas.microsoft.com/office/drawing/2014/main" id="{484739BA-532A-4A1A-B9B6-C6DF2A13DA09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207635" y="3565351"/>
            <a:ext cx="10507526" cy="573892"/>
          </a:xfrm>
          <a:prstGeom prst="rect">
            <a:avLst/>
          </a:prstGeom>
          <a:noFill/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_Title">
            <a:extLst>
              <a:ext uri="{FF2B5EF4-FFF2-40B4-BE49-F238E27FC236}">
                <a16:creationId xmlns:a16="http://schemas.microsoft.com/office/drawing/2014/main" id="{3E489523-7D4D-49C2-BEF0-744CC6C070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635" y="817107"/>
            <a:ext cx="10490184" cy="2604637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9196870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4" orient="horz" pos="925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_Notes">
            <a:extLst>
              <a:ext uri="{FF2B5EF4-FFF2-40B4-BE49-F238E27FC236}">
                <a16:creationId xmlns:a16="http://schemas.microsoft.com/office/drawing/2014/main" id="{E930A6AA-F41F-49F4-8DCF-2CE429AAB9EC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11194960" y="11326527"/>
            <a:ext cx="6848286" cy="671626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We need to note this…</a:t>
            </a:r>
          </a:p>
        </p:txBody>
      </p:sp>
      <p:sp>
        <p:nvSpPr>
          <p:cNvPr id="23" name="Text_Detail">
            <a:extLst>
              <a:ext uri="{FF2B5EF4-FFF2-40B4-BE49-F238E27FC236}">
                <a16:creationId xmlns:a16="http://schemas.microsoft.com/office/drawing/2014/main" id="{0EA4E048-079F-4A0A-9DD0-5D758B589E3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1201400" y="8798775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The option can either be A or B and they do…</a:t>
            </a:r>
          </a:p>
        </p:txBody>
      </p:sp>
      <p:sp>
        <p:nvSpPr>
          <p:cNvPr id="24" name="Text_Objective">
            <a:extLst>
              <a:ext uri="{FF2B5EF4-FFF2-40B4-BE49-F238E27FC236}">
                <a16:creationId xmlns:a16="http://schemas.microsoft.com/office/drawing/2014/main" id="{837B7709-19C9-4D06-92E0-B89DC94C9E08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11201400" y="6264174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Now we will want to change the Field for the record</a:t>
            </a:r>
          </a:p>
        </p:txBody>
      </p:sp>
      <p:sp>
        <p:nvSpPr>
          <p:cNvPr id="25" name="Text_Overview">
            <a:extLst>
              <a:ext uri="{FF2B5EF4-FFF2-40B4-BE49-F238E27FC236}">
                <a16:creationId xmlns:a16="http://schemas.microsoft.com/office/drawing/2014/main" id="{16AABDB8-9F0D-4F2F-A9EB-F5076E1E0A05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11201400" y="3736422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Now we can see the Field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_Introduction">
            <a:extLst>
              <a:ext uri="{FF2B5EF4-FFF2-40B4-BE49-F238E27FC236}">
                <a16:creationId xmlns:a16="http://schemas.microsoft.com/office/drawing/2014/main" id="{D11A3E7D-7FCB-4C61-951C-53DCBDAB4A99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11194960" y="1201821"/>
            <a:ext cx="684828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This is what we need to know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_Subtitle">
            <a:extLst>
              <a:ext uri="{FF2B5EF4-FFF2-40B4-BE49-F238E27FC236}">
                <a16:creationId xmlns:a16="http://schemas.microsoft.com/office/drawing/2014/main" id="{088D00D5-FEF3-4A5B-84D4-36E8F7D281FB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207635" y="3565351"/>
            <a:ext cx="10507526" cy="573892"/>
          </a:xfrm>
          <a:prstGeom prst="rect">
            <a:avLst/>
          </a:prstGeom>
          <a:noFill/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_Title">
            <a:extLst>
              <a:ext uri="{FF2B5EF4-FFF2-40B4-BE49-F238E27FC236}">
                <a16:creationId xmlns:a16="http://schemas.microsoft.com/office/drawing/2014/main" id="{FB5C784C-EEB3-4DD4-BBB6-9A8378440E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635" y="817107"/>
            <a:ext cx="10490184" cy="2604637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65322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ed Wi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80560"/>
            <a:ext cx="18288000" cy="384048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8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4640580"/>
            <a:ext cx="17068800" cy="1760220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3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Created with Author Tools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09600" y="6400800"/>
            <a:ext cx="17068800" cy="170688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39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“Write smarter, not harder”</a:t>
            </a:r>
          </a:p>
        </p:txBody>
      </p:sp>
    </p:spTree>
    <p:extLst>
      <p:ext uri="{BB962C8B-B14F-4D97-AF65-F5344CB8AC3E}">
        <p14:creationId xmlns:p14="http://schemas.microsoft.com/office/powerpoint/2010/main" val="212144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BN"/>
          <p:cNvSpPr>
            <a:spLocks noGrp="1"/>
          </p:cNvSpPr>
          <p:nvPr>
            <p:ph type="body" sz="quarter" idx="19"/>
          </p:nvPr>
        </p:nvSpPr>
        <p:spPr>
          <a:xfrm>
            <a:off x="7547282" y="11790935"/>
            <a:ext cx="2895603" cy="320040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882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SBN10"/>
          <p:cNvSpPr>
            <a:spLocks noGrp="1"/>
          </p:cNvSpPr>
          <p:nvPr>
            <p:ph type="body" sz="quarter" idx="20"/>
          </p:nvPr>
        </p:nvSpPr>
        <p:spPr>
          <a:xfrm>
            <a:off x="1097280" y="2813224"/>
            <a:ext cx="8659906" cy="43641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Edition"/>
          <p:cNvSpPr>
            <a:spLocks noGrp="1"/>
          </p:cNvSpPr>
          <p:nvPr>
            <p:ph type="body" sz="quarter" idx="18"/>
          </p:nvPr>
        </p:nvSpPr>
        <p:spPr>
          <a:xfrm>
            <a:off x="7547269" y="11323937"/>
            <a:ext cx="2895616" cy="320040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882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Author"/>
          <p:cNvSpPr>
            <a:spLocks noGrp="1"/>
          </p:cNvSpPr>
          <p:nvPr>
            <p:ph type="body" sz="half" idx="10" hasCustomPrompt="1"/>
          </p:nvPr>
        </p:nvSpPr>
        <p:spPr>
          <a:xfrm>
            <a:off x="7547279" y="10740561"/>
            <a:ext cx="2895606" cy="436418"/>
          </a:xfrm>
          <a:prstGeom prst="rect">
            <a:avLst/>
          </a:prstGeom>
        </p:spPr>
        <p:txBody>
          <a:bodyPr lIns="91429" tIns="45714" rIns="91429" bIns="45714" numCol="1" spcCol="0" anchor="b">
            <a:normAutofit/>
          </a:bodyPr>
          <a:lstStyle>
            <a:lvl1pPr marL="0" indent="0" algn="r">
              <a:buNone/>
              <a:defRPr sz="1235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33786" indent="0">
              <a:buNone/>
              <a:defRPr sz="613"/>
            </a:lvl2pPr>
            <a:lvl3pPr marL="467573" indent="0">
              <a:buNone/>
              <a:defRPr sz="512"/>
            </a:lvl3pPr>
            <a:lvl4pPr marL="701360" indent="0">
              <a:buNone/>
              <a:defRPr sz="460"/>
            </a:lvl4pPr>
            <a:lvl5pPr marL="935146" indent="0">
              <a:buNone/>
              <a:defRPr sz="460"/>
            </a:lvl5pPr>
            <a:lvl6pPr marL="1168932" indent="0">
              <a:buNone/>
              <a:defRPr sz="460"/>
            </a:lvl6pPr>
            <a:lvl7pPr marL="1402719" indent="0">
              <a:buNone/>
              <a:defRPr sz="460"/>
            </a:lvl7pPr>
            <a:lvl8pPr marL="1636504" indent="0">
              <a:buNone/>
              <a:defRPr sz="460"/>
            </a:lvl8pPr>
            <a:lvl9pPr marL="1870289" indent="0">
              <a:buNone/>
              <a:defRPr sz="4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Abstract"/>
          <p:cNvSpPr>
            <a:spLocks noGrp="1"/>
          </p:cNvSpPr>
          <p:nvPr>
            <p:ph type="body" sz="half" idx="17"/>
          </p:nvPr>
        </p:nvSpPr>
        <p:spPr>
          <a:xfrm>
            <a:off x="11341100" y="3252932"/>
            <a:ext cx="6643271" cy="8858043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33786" indent="0">
              <a:buNone/>
              <a:defRPr sz="613"/>
            </a:lvl2pPr>
            <a:lvl3pPr marL="467573" indent="0">
              <a:buNone/>
              <a:defRPr sz="512"/>
            </a:lvl3pPr>
            <a:lvl4pPr marL="701360" indent="0">
              <a:buNone/>
              <a:defRPr sz="460"/>
            </a:lvl4pPr>
            <a:lvl5pPr marL="935146" indent="0">
              <a:buNone/>
              <a:defRPr sz="460"/>
            </a:lvl5pPr>
            <a:lvl6pPr marL="1168932" indent="0">
              <a:buNone/>
              <a:defRPr sz="460"/>
            </a:lvl6pPr>
            <a:lvl7pPr marL="1402719" indent="0">
              <a:buNone/>
              <a:defRPr sz="460"/>
            </a:lvl7pPr>
            <a:lvl8pPr marL="1636504" indent="0">
              <a:buNone/>
              <a:defRPr sz="460"/>
            </a:lvl8pPr>
            <a:lvl9pPr marL="1870289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303629" y="5669279"/>
            <a:ext cx="10144121" cy="4924323"/>
          </a:xfrm>
          <a:prstGeom prst="rect">
            <a:avLst/>
          </a:prstGeom>
        </p:spPr>
        <p:txBody>
          <a:bodyPr lIns="91429" tIns="45714" rIns="91429" bIns="45714" anchor="ctr"/>
          <a:lstStyle>
            <a:lvl1pPr algn="ctr">
              <a:lnSpc>
                <a:spcPct val="100000"/>
              </a:lnSpc>
              <a:defRPr sz="6000" b="0" cap="none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eries"/>
          <p:cNvSpPr>
            <a:spLocks noGrp="1"/>
          </p:cNvSpPr>
          <p:nvPr>
            <p:ph type="body" sz="half" idx="2" hasCustomPrompt="1"/>
          </p:nvPr>
        </p:nvSpPr>
        <p:spPr>
          <a:xfrm>
            <a:off x="3429532" y="1642972"/>
            <a:ext cx="4117738" cy="784557"/>
          </a:xfrm>
          <a:prstGeom prst="rect">
            <a:avLst/>
          </a:prstGeom>
        </p:spPr>
        <p:txBody>
          <a:bodyPr lIns="91429" tIns="45714" rIns="91429" bIns="45714" numCol="1" spcCol="0" anchor="t">
            <a:noAutofit/>
          </a:bodyPr>
          <a:lstStyle>
            <a:lvl1pPr marL="0" indent="0" algn="ctr">
              <a:buNone/>
              <a:defRPr sz="1765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33786" indent="0">
              <a:buNone/>
              <a:defRPr sz="613"/>
            </a:lvl2pPr>
            <a:lvl3pPr marL="467573" indent="0">
              <a:buNone/>
              <a:defRPr sz="512"/>
            </a:lvl3pPr>
            <a:lvl4pPr marL="701360" indent="0">
              <a:buNone/>
              <a:defRPr sz="460"/>
            </a:lvl4pPr>
            <a:lvl5pPr marL="935146" indent="0">
              <a:buNone/>
              <a:defRPr sz="460"/>
            </a:lvl5pPr>
            <a:lvl6pPr marL="1168932" indent="0">
              <a:buNone/>
              <a:defRPr sz="460"/>
            </a:lvl6pPr>
            <a:lvl7pPr marL="1402719" indent="0">
              <a:buNone/>
              <a:defRPr sz="460"/>
            </a:lvl7pPr>
            <a:lvl8pPr marL="1636504" indent="0">
              <a:buNone/>
              <a:defRPr sz="460"/>
            </a:lvl8pPr>
            <a:lvl9pPr marL="1870289" indent="0">
              <a:buNone/>
              <a:defRPr sz="4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ED07773F-5EE8-425B-8AE2-23467EDA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4442" y="256143"/>
            <a:ext cx="3807917" cy="119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117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ption">
            <a:extLst>
              <a:ext uri="{FF2B5EF4-FFF2-40B4-BE49-F238E27FC236}">
                <a16:creationId xmlns:a16="http://schemas.microsoft.com/office/drawing/2014/main" id="{29D15CA5-A005-4552-B55C-A459EA6CDE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4754" y="9753599"/>
            <a:ext cx="10499446" cy="304801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9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0" name="Picture">
            <a:extLst>
              <a:ext uri="{FF2B5EF4-FFF2-40B4-BE49-F238E27FC236}">
                <a16:creationId xmlns:a16="http://schemas.microsoft.com/office/drawing/2014/main" id="{27F62A2E-8385-4C5C-9EF9-97A9EBF871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4754" y="2438400"/>
            <a:ext cx="10499446" cy="7162800"/>
          </a:xfrm>
          <a:prstGeom prst="rect">
            <a:avLst/>
          </a:prstGeom>
          <a:effectLst>
            <a:glow rad="25400">
              <a:schemeClr val="accent3">
                <a:alpha val="40000"/>
              </a:schemeClr>
            </a:glow>
          </a:effectLst>
        </p:spPr>
        <p:txBody>
          <a:bodyPr lIns="91429" tIns="45714" rIns="91429" bIns="45714"/>
          <a:lstStyle>
            <a:lvl1pPr marL="0" indent="0">
              <a:buNone/>
              <a:defRPr sz="1855"/>
            </a:lvl1pPr>
            <a:lvl2pPr>
              <a:defRPr sz="1623"/>
            </a:lvl2pPr>
            <a:lvl3pPr>
              <a:defRPr sz="1391"/>
            </a:lvl3pPr>
            <a:lvl4pPr>
              <a:defRPr sz="1159"/>
            </a:lvl4pPr>
            <a:lvl5pPr>
              <a:defRPr sz="1159"/>
            </a:lvl5pPr>
            <a:lvl6pPr>
              <a:defRPr sz="1159"/>
            </a:lvl6pPr>
            <a:lvl7pPr>
              <a:defRPr sz="1159"/>
            </a:lvl7pPr>
            <a:lvl8pPr>
              <a:defRPr sz="1159"/>
            </a:lvl8pPr>
            <a:lvl9pPr>
              <a:defRPr sz="1159"/>
            </a:lvl9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1" name="Text_Notes">
            <a:extLst>
              <a:ext uri="{FF2B5EF4-FFF2-40B4-BE49-F238E27FC236}">
                <a16:creationId xmlns:a16="http://schemas.microsoft.com/office/drawing/2014/main" id="{C2461AE6-A4A2-4366-87C5-3D025F3ADDAF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11194960" y="11326527"/>
            <a:ext cx="6848286" cy="671626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We need to note this…</a:t>
            </a:r>
          </a:p>
        </p:txBody>
      </p:sp>
      <p:sp>
        <p:nvSpPr>
          <p:cNvPr id="12" name="Text_Summary">
            <a:extLst>
              <a:ext uri="{FF2B5EF4-FFF2-40B4-BE49-F238E27FC236}">
                <a16:creationId xmlns:a16="http://schemas.microsoft.com/office/drawing/2014/main" id="{573A2D53-A262-488D-8ACA-29E466D8AC35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11194960" y="10045338"/>
            <a:ext cx="6848286" cy="796754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This is cool</a:t>
            </a:r>
          </a:p>
        </p:txBody>
      </p:sp>
      <p:sp>
        <p:nvSpPr>
          <p:cNvPr id="13" name="Text_Result">
            <a:extLst>
              <a:ext uri="{FF2B5EF4-FFF2-40B4-BE49-F238E27FC236}">
                <a16:creationId xmlns:a16="http://schemas.microsoft.com/office/drawing/2014/main" id="{28DB469F-3D71-41AB-97F0-2281BF4307F7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11194960" y="8792027"/>
            <a:ext cx="6848286" cy="79447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This will cause something to happen</a:t>
            </a:r>
          </a:p>
        </p:txBody>
      </p:sp>
      <p:sp>
        <p:nvSpPr>
          <p:cNvPr id="14" name="Text_Example">
            <a:extLst>
              <a:ext uri="{FF2B5EF4-FFF2-40B4-BE49-F238E27FC236}">
                <a16:creationId xmlns:a16="http://schemas.microsoft.com/office/drawing/2014/main" id="{AE1EF56F-94BC-44C3-94FD-D495E9BA0133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11201400" y="7531128"/>
            <a:ext cx="6841846" cy="79447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For this example we will want this to happen so we clicked on the Field and selected the Option</a:t>
            </a:r>
          </a:p>
        </p:txBody>
      </p:sp>
      <p:sp>
        <p:nvSpPr>
          <p:cNvPr id="15" name="Text_Shorthand">
            <a:extLst>
              <a:ext uri="{FF2B5EF4-FFF2-40B4-BE49-F238E27FC236}">
                <a16:creationId xmlns:a16="http://schemas.microsoft.com/office/drawing/2014/main" id="{C032AEDB-2DAA-48EF-8651-134ABA4AE423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244754" y="11581250"/>
            <a:ext cx="5024342" cy="416903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Click on Field and select Option</a:t>
            </a:r>
          </a:p>
        </p:txBody>
      </p:sp>
      <p:sp>
        <p:nvSpPr>
          <p:cNvPr id="16" name="Text_Action">
            <a:extLst>
              <a:ext uri="{FF2B5EF4-FFF2-40B4-BE49-F238E27FC236}">
                <a16:creationId xmlns:a16="http://schemas.microsoft.com/office/drawing/2014/main" id="{5A7B23F6-074F-4C80-918D-2D9D7251F185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1201400" y="6264794"/>
            <a:ext cx="6841846" cy="79447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Click on the Field and select the option</a:t>
            </a:r>
          </a:p>
        </p:txBody>
      </p:sp>
      <p:sp>
        <p:nvSpPr>
          <p:cNvPr id="17" name="Text_Data">
            <a:extLst>
              <a:ext uri="{FF2B5EF4-FFF2-40B4-BE49-F238E27FC236}">
                <a16:creationId xmlns:a16="http://schemas.microsoft.com/office/drawing/2014/main" id="{0A1F01B7-32B5-4C38-ABCA-A43C51DE19BB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5719857" y="10599264"/>
            <a:ext cx="5024342" cy="140223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Field: Select Option</a:t>
            </a:r>
          </a:p>
        </p:txBody>
      </p:sp>
      <p:sp>
        <p:nvSpPr>
          <p:cNvPr id="18" name="Text_Shortcut">
            <a:extLst>
              <a:ext uri="{FF2B5EF4-FFF2-40B4-BE49-F238E27FC236}">
                <a16:creationId xmlns:a16="http://schemas.microsoft.com/office/drawing/2014/main" id="{C1A062F4-DA4B-43EA-B568-A4F3A219BE3F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244753" y="10597180"/>
            <a:ext cx="5024342" cy="45928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="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+ New, Accounts payable &gt; Vendors &gt; All vendors</a:t>
            </a:r>
          </a:p>
        </p:txBody>
      </p:sp>
      <p:sp>
        <p:nvSpPr>
          <p:cNvPr id="19" name="Text_Detail">
            <a:extLst>
              <a:ext uri="{FF2B5EF4-FFF2-40B4-BE49-F238E27FC236}">
                <a16:creationId xmlns:a16="http://schemas.microsoft.com/office/drawing/2014/main" id="{17E2BB09-A621-43F3-BFB5-8842DD319501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1201400" y="5012974"/>
            <a:ext cx="6841846" cy="79447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The option can either be A or B and they do…</a:t>
            </a:r>
          </a:p>
        </p:txBody>
      </p:sp>
      <p:sp>
        <p:nvSpPr>
          <p:cNvPr id="20" name="Text_Objective">
            <a:extLst>
              <a:ext uri="{FF2B5EF4-FFF2-40B4-BE49-F238E27FC236}">
                <a16:creationId xmlns:a16="http://schemas.microsoft.com/office/drawing/2014/main" id="{742DAEAB-BF0E-4F6F-B3FD-251DAF23155D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11201400" y="3729573"/>
            <a:ext cx="6841846" cy="79447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Now we will want to change the Field for the record</a:t>
            </a:r>
          </a:p>
        </p:txBody>
      </p:sp>
      <p:sp>
        <p:nvSpPr>
          <p:cNvPr id="26" name="Text_Overview">
            <a:extLst>
              <a:ext uri="{FF2B5EF4-FFF2-40B4-BE49-F238E27FC236}">
                <a16:creationId xmlns:a16="http://schemas.microsoft.com/office/drawing/2014/main" id="{6E16359C-3771-4725-A024-48633D107C48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11201400" y="2479603"/>
            <a:ext cx="6841846" cy="79447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Now we can see the Field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_Introduction">
            <a:extLst>
              <a:ext uri="{FF2B5EF4-FFF2-40B4-BE49-F238E27FC236}">
                <a16:creationId xmlns:a16="http://schemas.microsoft.com/office/drawing/2014/main" id="{2D0F84E5-A8DB-4CE2-B84A-B9F7B4797A3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11194960" y="1201822"/>
            <a:ext cx="6848286" cy="794474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This is what we need to know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Text_Subtitle">
            <a:extLst>
              <a:ext uri="{FF2B5EF4-FFF2-40B4-BE49-F238E27FC236}">
                <a16:creationId xmlns:a16="http://schemas.microsoft.com/office/drawing/2014/main" id="{A8625C25-B2FA-49BE-9C4E-A8896785C9DC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244753" y="1745135"/>
            <a:ext cx="10507524" cy="540866"/>
          </a:xfrm>
          <a:prstGeom prst="rect">
            <a:avLst/>
          </a:prstGeom>
          <a:noFill/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_Title"/>
          <p:cNvSpPr>
            <a:spLocks noGrp="1"/>
          </p:cNvSpPr>
          <p:nvPr>
            <p:ph type="title" hasCustomPrompt="1"/>
          </p:nvPr>
        </p:nvSpPr>
        <p:spPr>
          <a:xfrm>
            <a:off x="236674" y="803446"/>
            <a:ext cx="10507525" cy="796753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3600" b="0" cap="none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8766690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4" orient="horz" pos="925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_Notes">
            <a:extLst>
              <a:ext uri="{FF2B5EF4-FFF2-40B4-BE49-F238E27FC236}">
                <a16:creationId xmlns:a16="http://schemas.microsoft.com/office/drawing/2014/main" id="{FD095FDF-2C56-40D2-B5BB-11F6FDC6F277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11194960" y="11326527"/>
            <a:ext cx="6848286" cy="671626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We need to note this…</a:t>
            </a:r>
          </a:p>
        </p:txBody>
      </p:sp>
      <p:sp>
        <p:nvSpPr>
          <p:cNvPr id="26" name="Text_Detail">
            <a:extLst>
              <a:ext uri="{FF2B5EF4-FFF2-40B4-BE49-F238E27FC236}">
                <a16:creationId xmlns:a16="http://schemas.microsoft.com/office/drawing/2014/main" id="{52CC4CEF-275C-446F-AE10-A85075E90ED5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1201400" y="8798775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The option can either be A or B and they do…</a:t>
            </a:r>
          </a:p>
        </p:txBody>
      </p:sp>
      <p:sp>
        <p:nvSpPr>
          <p:cNvPr id="27" name="Text_Objective">
            <a:extLst>
              <a:ext uri="{FF2B5EF4-FFF2-40B4-BE49-F238E27FC236}">
                <a16:creationId xmlns:a16="http://schemas.microsoft.com/office/drawing/2014/main" id="{A8AB5558-0564-47C2-9772-B86110A2E2E2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11201400" y="6264174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Now we will want to change the Field for the record</a:t>
            </a:r>
          </a:p>
        </p:txBody>
      </p:sp>
      <p:sp>
        <p:nvSpPr>
          <p:cNvPr id="28" name="Text_Overview">
            <a:extLst>
              <a:ext uri="{FF2B5EF4-FFF2-40B4-BE49-F238E27FC236}">
                <a16:creationId xmlns:a16="http://schemas.microsoft.com/office/drawing/2014/main" id="{76E1F54B-1030-45E6-91D2-4A16E139E22A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11201400" y="3736422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Now we can see the Field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_Introduction">
            <a:extLst>
              <a:ext uri="{FF2B5EF4-FFF2-40B4-BE49-F238E27FC236}">
                <a16:creationId xmlns:a16="http://schemas.microsoft.com/office/drawing/2014/main" id="{9AFF78E4-88CD-486A-A26F-6555C7B620C8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11194960" y="1201821"/>
            <a:ext cx="684828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This is what we need to know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_Subtitle">
            <a:extLst>
              <a:ext uri="{FF2B5EF4-FFF2-40B4-BE49-F238E27FC236}">
                <a16:creationId xmlns:a16="http://schemas.microsoft.com/office/drawing/2014/main" id="{4E790E85-792B-4EF9-8A05-D289CE7BE083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207635" y="3565351"/>
            <a:ext cx="10507526" cy="573892"/>
          </a:xfrm>
          <a:prstGeom prst="rect">
            <a:avLst/>
          </a:prstGeom>
          <a:noFill/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3" name="Text_Title">
            <a:extLst>
              <a:ext uri="{FF2B5EF4-FFF2-40B4-BE49-F238E27FC236}">
                <a16:creationId xmlns:a16="http://schemas.microsoft.com/office/drawing/2014/main" id="{DF5A5E3D-8D19-461A-93F7-4886EAAC2F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635" y="817107"/>
            <a:ext cx="10490184" cy="2604637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37112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rti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_Notes">
            <a:extLst>
              <a:ext uri="{FF2B5EF4-FFF2-40B4-BE49-F238E27FC236}">
                <a16:creationId xmlns:a16="http://schemas.microsoft.com/office/drawing/2014/main" id="{FD095FDF-2C56-40D2-B5BB-11F6FDC6F277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11194960" y="11326527"/>
            <a:ext cx="6848286" cy="671626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We need to note this…</a:t>
            </a:r>
          </a:p>
        </p:txBody>
      </p:sp>
      <p:sp>
        <p:nvSpPr>
          <p:cNvPr id="26" name="Text_Detail">
            <a:extLst>
              <a:ext uri="{FF2B5EF4-FFF2-40B4-BE49-F238E27FC236}">
                <a16:creationId xmlns:a16="http://schemas.microsoft.com/office/drawing/2014/main" id="{52CC4CEF-275C-446F-AE10-A85075E90ED5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1201400" y="8798775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The option can either be A or B and they do…</a:t>
            </a:r>
          </a:p>
        </p:txBody>
      </p:sp>
      <p:sp>
        <p:nvSpPr>
          <p:cNvPr id="27" name="Text_Objective">
            <a:extLst>
              <a:ext uri="{FF2B5EF4-FFF2-40B4-BE49-F238E27FC236}">
                <a16:creationId xmlns:a16="http://schemas.microsoft.com/office/drawing/2014/main" id="{A8AB5558-0564-47C2-9772-B86110A2E2E2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11201400" y="6264174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Now we will want to change the Field for the record</a:t>
            </a:r>
          </a:p>
        </p:txBody>
      </p:sp>
      <p:sp>
        <p:nvSpPr>
          <p:cNvPr id="28" name="Text_Overview">
            <a:extLst>
              <a:ext uri="{FF2B5EF4-FFF2-40B4-BE49-F238E27FC236}">
                <a16:creationId xmlns:a16="http://schemas.microsoft.com/office/drawing/2014/main" id="{76E1F54B-1030-45E6-91D2-4A16E139E22A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11201400" y="3736422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Now we can see the Field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_Introduction">
            <a:extLst>
              <a:ext uri="{FF2B5EF4-FFF2-40B4-BE49-F238E27FC236}">
                <a16:creationId xmlns:a16="http://schemas.microsoft.com/office/drawing/2014/main" id="{9AFF78E4-88CD-486A-A26F-6555C7B620C8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11194960" y="1201821"/>
            <a:ext cx="684828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This is what we need to know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_Subtitle">
            <a:extLst>
              <a:ext uri="{FF2B5EF4-FFF2-40B4-BE49-F238E27FC236}">
                <a16:creationId xmlns:a16="http://schemas.microsoft.com/office/drawing/2014/main" id="{4E790E85-792B-4EF9-8A05-D289CE7BE083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207635" y="3565351"/>
            <a:ext cx="10507526" cy="573892"/>
          </a:xfrm>
          <a:prstGeom prst="rect">
            <a:avLst/>
          </a:prstGeom>
          <a:noFill/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3" name="Text_Title">
            <a:extLst>
              <a:ext uri="{FF2B5EF4-FFF2-40B4-BE49-F238E27FC236}">
                <a16:creationId xmlns:a16="http://schemas.microsoft.com/office/drawing/2014/main" id="{DF5A5E3D-8D19-461A-93F7-4886EAAC2F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635" y="817107"/>
            <a:ext cx="10490184" cy="2604637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6869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_Notes">
            <a:extLst>
              <a:ext uri="{FF2B5EF4-FFF2-40B4-BE49-F238E27FC236}">
                <a16:creationId xmlns:a16="http://schemas.microsoft.com/office/drawing/2014/main" id="{F1556A22-E77E-4A4A-AFCB-47F44F3A99AF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11194960" y="11326527"/>
            <a:ext cx="6848286" cy="671626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We need to note this…</a:t>
            </a:r>
          </a:p>
        </p:txBody>
      </p:sp>
      <p:sp>
        <p:nvSpPr>
          <p:cNvPr id="25" name="Text_Detail">
            <a:extLst>
              <a:ext uri="{FF2B5EF4-FFF2-40B4-BE49-F238E27FC236}">
                <a16:creationId xmlns:a16="http://schemas.microsoft.com/office/drawing/2014/main" id="{866F08D1-E95A-416A-B508-2FB82FCFBBCA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1201400" y="8798775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The option can either be A or B and they do…</a:t>
            </a:r>
          </a:p>
        </p:txBody>
      </p:sp>
      <p:sp>
        <p:nvSpPr>
          <p:cNvPr id="26" name="Text_Objective">
            <a:extLst>
              <a:ext uri="{FF2B5EF4-FFF2-40B4-BE49-F238E27FC236}">
                <a16:creationId xmlns:a16="http://schemas.microsoft.com/office/drawing/2014/main" id="{59CA510A-56CC-4A31-8EDD-6F792293016A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11201400" y="6264174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Now we will want to change the Field for the record</a:t>
            </a:r>
          </a:p>
        </p:txBody>
      </p:sp>
      <p:sp>
        <p:nvSpPr>
          <p:cNvPr id="27" name="Text_Overview">
            <a:extLst>
              <a:ext uri="{FF2B5EF4-FFF2-40B4-BE49-F238E27FC236}">
                <a16:creationId xmlns:a16="http://schemas.microsoft.com/office/drawing/2014/main" id="{3C36D724-6237-4633-BEA1-426D9E5FF34D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11201400" y="3736422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Now we can see the Field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_Introduction">
            <a:extLst>
              <a:ext uri="{FF2B5EF4-FFF2-40B4-BE49-F238E27FC236}">
                <a16:creationId xmlns:a16="http://schemas.microsoft.com/office/drawing/2014/main" id="{001DC912-7241-4F88-B4FF-6D1B5E652CAA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11194960" y="1201821"/>
            <a:ext cx="684828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This is what we need to know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_Subtitle">
            <a:extLst>
              <a:ext uri="{FF2B5EF4-FFF2-40B4-BE49-F238E27FC236}">
                <a16:creationId xmlns:a16="http://schemas.microsoft.com/office/drawing/2014/main" id="{F14FFABC-6A0C-4F96-AAB7-7ABCF2A0B6EF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207635" y="3565351"/>
            <a:ext cx="10507526" cy="573892"/>
          </a:xfrm>
          <a:prstGeom prst="rect">
            <a:avLst/>
          </a:prstGeom>
          <a:noFill/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ext_Title">
            <a:extLst>
              <a:ext uri="{FF2B5EF4-FFF2-40B4-BE49-F238E27FC236}">
                <a16:creationId xmlns:a16="http://schemas.microsoft.com/office/drawing/2014/main" id="{6C4EB038-A183-439D-86D0-A0970DF467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635" y="817107"/>
            <a:ext cx="10490184" cy="2604637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797716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4" orient="horz" pos="92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_Notes">
            <a:extLst>
              <a:ext uri="{FF2B5EF4-FFF2-40B4-BE49-F238E27FC236}">
                <a16:creationId xmlns:a16="http://schemas.microsoft.com/office/drawing/2014/main" id="{C7133DC3-CE34-4700-B336-5682CB52FCA3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11194960" y="11326527"/>
            <a:ext cx="6848286" cy="671626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We need to note this…</a:t>
            </a:r>
          </a:p>
        </p:txBody>
      </p:sp>
      <p:sp>
        <p:nvSpPr>
          <p:cNvPr id="23" name="Text_Detail">
            <a:extLst>
              <a:ext uri="{FF2B5EF4-FFF2-40B4-BE49-F238E27FC236}">
                <a16:creationId xmlns:a16="http://schemas.microsoft.com/office/drawing/2014/main" id="{043A5BD2-F084-4843-81C0-692BE2088B51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1201400" y="8798775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The option can either be A or B and they do…</a:t>
            </a:r>
          </a:p>
        </p:txBody>
      </p:sp>
      <p:sp>
        <p:nvSpPr>
          <p:cNvPr id="24" name="Text_Objective">
            <a:extLst>
              <a:ext uri="{FF2B5EF4-FFF2-40B4-BE49-F238E27FC236}">
                <a16:creationId xmlns:a16="http://schemas.microsoft.com/office/drawing/2014/main" id="{BBA22FCA-7A05-468B-B9D9-57AC599FFBDB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11201400" y="6264174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Now we will want to change the Field for the record</a:t>
            </a:r>
          </a:p>
        </p:txBody>
      </p:sp>
      <p:sp>
        <p:nvSpPr>
          <p:cNvPr id="25" name="Text_Overview">
            <a:extLst>
              <a:ext uri="{FF2B5EF4-FFF2-40B4-BE49-F238E27FC236}">
                <a16:creationId xmlns:a16="http://schemas.microsoft.com/office/drawing/2014/main" id="{0384C2D8-8BBE-4EF2-A4EE-221482F4494E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11201400" y="3736422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Now we can see the Field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_Introduction">
            <a:extLst>
              <a:ext uri="{FF2B5EF4-FFF2-40B4-BE49-F238E27FC236}">
                <a16:creationId xmlns:a16="http://schemas.microsoft.com/office/drawing/2014/main" id="{E53E00CA-124A-403B-9552-6EAAB4EA072C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11194960" y="1201821"/>
            <a:ext cx="684828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This is what we need to know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_Subtitle">
            <a:extLst>
              <a:ext uri="{FF2B5EF4-FFF2-40B4-BE49-F238E27FC236}">
                <a16:creationId xmlns:a16="http://schemas.microsoft.com/office/drawing/2014/main" id="{70DBE925-E648-4205-9BC0-5D4DCFFFD7D5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207635" y="3565351"/>
            <a:ext cx="10507526" cy="573892"/>
          </a:xfrm>
          <a:prstGeom prst="rect">
            <a:avLst/>
          </a:prstGeom>
          <a:noFill/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_Title">
            <a:extLst>
              <a:ext uri="{FF2B5EF4-FFF2-40B4-BE49-F238E27FC236}">
                <a16:creationId xmlns:a16="http://schemas.microsoft.com/office/drawing/2014/main" id="{773376CA-9670-4851-81E7-26225FBE4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635" y="817107"/>
            <a:ext cx="10490184" cy="2604637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1689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_Notes">
            <a:extLst>
              <a:ext uri="{FF2B5EF4-FFF2-40B4-BE49-F238E27FC236}">
                <a16:creationId xmlns:a16="http://schemas.microsoft.com/office/drawing/2014/main" id="{B1063D8D-841C-4B9E-8517-77DBA74D3FB8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11194960" y="11326527"/>
            <a:ext cx="6848286" cy="671626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We need to note this…</a:t>
            </a:r>
          </a:p>
        </p:txBody>
      </p:sp>
      <p:sp>
        <p:nvSpPr>
          <p:cNvPr id="23" name="Text_Detail">
            <a:extLst>
              <a:ext uri="{FF2B5EF4-FFF2-40B4-BE49-F238E27FC236}">
                <a16:creationId xmlns:a16="http://schemas.microsoft.com/office/drawing/2014/main" id="{5A9F7054-8870-4DB2-9630-9740EED1CD23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1201400" y="8798775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The option can either be A or B and they do…</a:t>
            </a:r>
          </a:p>
        </p:txBody>
      </p:sp>
      <p:sp>
        <p:nvSpPr>
          <p:cNvPr id="24" name="Text_Objective">
            <a:extLst>
              <a:ext uri="{FF2B5EF4-FFF2-40B4-BE49-F238E27FC236}">
                <a16:creationId xmlns:a16="http://schemas.microsoft.com/office/drawing/2014/main" id="{4DEC3E06-78E3-45F7-AA40-D7A5C6CB1EC6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11201400" y="6264174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00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i.e. Now we will want to change the Field for the record</a:t>
            </a:r>
          </a:p>
        </p:txBody>
      </p:sp>
      <p:sp>
        <p:nvSpPr>
          <p:cNvPr id="25" name="Text_Overview">
            <a:extLst>
              <a:ext uri="{FF2B5EF4-FFF2-40B4-BE49-F238E27FC236}">
                <a16:creationId xmlns:a16="http://schemas.microsoft.com/office/drawing/2014/main" id="{38339B2D-ABDF-45B6-9712-1BC7DCA67883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11201400" y="3736422"/>
            <a:ext cx="684184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Now we can see the Field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_Introduction">
            <a:extLst>
              <a:ext uri="{FF2B5EF4-FFF2-40B4-BE49-F238E27FC236}">
                <a16:creationId xmlns:a16="http://schemas.microsoft.com/office/drawing/2014/main" id="{B7ADC215-3624-43FF-96B4-1AEB2915D96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11194960" y="1201821"/>
            <a:ext cx="6848286" cy="2101817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marR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latin typeface="+mn-lt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marL="0" marR="0" lvl="0" indent="0" algn="l" defTabSz="831179" rtl="0" eaLnBrk="1" fontAlgn="auto" latinLnBrk="0" hangingPunct="1">
              <a:lnSpc>
                <a:spcPct val="9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i.e. This is what we need to know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_Subtitle">
            <a:extLst>
              <a:ext uri="{FF2B5EF4-FFF2-40B4-BE49-F238E27FC236}">
                <a16:creationId xmlns:a16="http://schemas.microsoft.com/office/drawing/2014/main" id="{5A392FC5-660D-4DB5-BE0A-AC3DC2B86F9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207635" y="3565351"/>
            <a:ext cx="10507526" cy="573892"/>
          </a:xfrm>
          <a:prstGeom prst="rect">
            <a:avLst/>
          </a:prstGeom>
          <a:noFill/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64943" indent="0">
              <a:buNone/>
              <a:defRPr sz="695"/>
            </a:lvl2pPr>
            <a:lvl3pPr marL="529888" indent="0">
              <a:buNone/>
              <a:defRPr sz="580"/>
            </a:lvl3pPr>
            <a:lvl4pPr marL="794832" indent="0">
              <a:buNone/>
              <a:defRPr sz="521"/>
            </a:lvl4pPr>
            <a:lvl5pPr marL="1059776" indent="0">
              <a:buNone/>
              <a:defRPr sz="521"/>
            </a:lvl5pPr>
            <a:lvl6pPr marL="1324719" indent="0">
              <a:buNone/>
              <a:defRPr sz="521"/>
            </a:lvl6pPr>
            <a:lvl7pPr marL="1589663" indent="0">
              <a:buNone/>
              <a:defRPr sz="521"/>
            </a:lvl7pPr>
            <a:lvl8pPr marL="1854606" indent="0">
              <a:buNone/>
              <a:defRPr sz="521"/>
            </a:lvl8pPr>
            <a:lvl9pPr marL="2119547" indent="0">
              <a:buNone/>
              <a:defRPr sz="52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_Title">
            <a:extLst>
              <a:ext uri="{FF2B5EF4-FFF2-40B4-BE49-F238E27FC236}">
                <a16:creationId xmlns:a16="http://schemas.microsoft.com/office/drawing/2014/main" id="{D068D36B-18D2-4F57-84E2-419F6E656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635" y="817107"/>
            <a:ext cx="10490184" cy="2604637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68032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/>
          <p:nvPr/>
        </p:nvSpPr>
        <p:spPr>
          <a:xfrm>
            <a:off x="0" y="0"/>
            <a:ext cx="18288000" cy="12801600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1"/>
          </a:p>
        </p:txBody>
      </p:sp>
      <p:grpSp>
        <p:nvGrpSpPr>
          <p:cNvPr id="9" name="Title 1">
            <a:extLst>
              <a:ext uri="{FF2B5EF4-FFF2-40B4-BE49-F238E27FC236}">
                <a16:creationId xmlns:a16="http://schemas.microsoft.com/office/drawing/2014/main" id="{52756A2A-6854-497B-96F3-F5BC8E2D2003}"/>
              </a:ext>
            </a:extLst>
          </p:cNvPr>
          <p:cNvGrpSpPr/>
          <p:nvPr/>
        </p:nvGrpSpPr>
        <p:grpSpPr>
          <a:xfrm>
            <a:off x="0" y="12219708"/>
            <a:ext cx="18288000" cy="581891"/>
            <a:chOff x="0" y="12219708"/>
            <a:chExt cx="18288000" cy="581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51AA97-E133-4EA5-AA42-F744C4B4F3ED}"/>
                </a:ext>
              </a:extLst>
            </p:cNvPr>
            <p:cNvSpPr/>
            <p:nvPr/>
          </p:nvSpPr>
          <p:spPr>
            <a:xfrm>
              <a:off x="0" y="12219708"/>
              <a:ext cx="182880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B9F1AE-2B1A-4D1E-910A-62332D6CB46D}"/>
                </a:ext>
              </a:extLst>
            </p:cNvPr>
            <p:cNvSpPr/>
            <p:nvPr/>
          </p:nvSpPr>
          <p:spPr>
            <a:xfrm>
              <a:off x="16376596" y="12334911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68D197F-9E27-444D-9A94-CA2BF640CACB}"/>
                </a:ext>
              </a:extLst>
            </p:cNvPr>
            <p:cNvPicPr>
              <a:picLocks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2483" y="12334911"/>
              <a:ext cx="381000" cy="381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30C3AA-78B1-4142-AAB1-0B63AFA44BF0}"/>
                </a:ext>
              </a:extLst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2363226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4D1F34-A164-4F8D-AD25-2EF58814EEF5}"/>
                </a:ext>
              </a:extLst>
            </p:cNvPr>
            <p:cNvSpPr/>
            <p:nvPr/>
          </p:nvSpPr>
          <p:spPr>
            <a:xfrm>
              <a:off x="1537590" y="12344400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8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</p:sldLayoutIdLst>
  <p:txStyles>
    <p:titleStyle>
      <a:lvl1pPr algn="l" defTabSz="831222" rtl="0" eaLnBrk="1" latinLnBrk="0" hangingPunct="1">
        <a:lnSpc>
          <a:spcPct val="90000"/>
        </a:lnSpc>
        <a:spcBef>
          <a:spcPct val="0"/>
        </a:spcBef>
        <a:buNone/>
        <a:defRPr sz="40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807" indent="-207807" algn="l" defTabSz="831222" rtl="0" eaLnBrk="1" latinLnBrk="0" hangingPunct="1">
        <a:lnSpc>
          <a:spcPct val="90000"/>
        </a:lnSpc>
        <a:spcBef>
          <a:spcPts val="909"/>
        </a:spcBef>
        <a:buFont typeface="Arial" panose="020B0604020202020204" pitchFamily="34" charset="0"/>
        <a:buChar char="•"/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23417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1" kern="1200">
          <a:solidFill>
            <a:schemeClr val="tx1"/>
          </a:solidFill>
          <a:latin typeface="+mn-lt"/>
          <a:ea typeface="+mn-ea"/>
          <a:cs typeface="+mn-cs"/>
        </a:defRPr>
      </a:lvl2pPr>
      <a:lvl3pPr marL="1039028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454641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870253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5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701477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3117089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532700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15612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2pPr>
      <a:lvl3pPr marL="831222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3pPr>
      <a:lvl4pPr marL="1246835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662446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078057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493670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2909282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324894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3">
          <p15:clr>
            <a:srgbClr val="F26B43"/>
          </p15:clr>
        </p15:guide>
        <p15:guide id="5" orient="horz" pos="9155">
          <p15:clr>
            <a:srgbClr val="F26B43"/>
          </p15:clr>
        </p15:guide>
        <p15:guide id="6" pos="384">
          <p15:clr>
            <a:srgbClr val="F26B43"/>
          </p15:clr>
        </p15:guide>
        <p15:guide id="7" pos="11136">
          <p15:clr>
            <a:srgbClr val="F26B43"/>
          </p15:clr>
        </p15:guide>
        <p15:guide id="9" orient="horz" pos="2822">
          <p15:clr>
            <a:srgbClr val="F26B43"/>
          </p15:clr>
        </p15:guide>
        <p15:guide id="12" orient="horz" pos="5141">
          <p15:clr>
            <a:srgbClr val="F26B43"/>
          </p15:clr>
        </p15:guide>
        <p15:guide id="13" orient="horz" pos="4032">
          <p15:clr>
            <a:srgbClr val="F26B43"/>
          </p15:clr>
        </p15:guide>
        <p15:guide id="14" orient="horz" pos="2923">
          <p15:clr>
            <a:srgbClr val="F26B43"/>
          </p15:clr>
        </p15:guide>
        <p15:guide id="15" orient="horz" pos="5242">
          <p15:clr>
            <a:srgbClr val="F26B43"/>
          </p15:clr>
        </p15:guide>
        <p15:guide id="18" orient="horz" pos="504">
          <p15:clr>
            <a:srgbClr val="F26B43"/>
          </p15:clr>
        </p15:guide>
        <p15:guide id="21" orient="horz" pos="7560">
          <p15:clr>
            <a:srgbClr val="F26B43"/>
          </p15:clr>
        </p15:guide>
        <p15:guide id="22" orient="horz" pos="766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A51CF27-2CE2-483F-84A6-1E9D1E41BCC8}"/>
              </a:ext>
            </a:extLst>
          </p:cNvPr>
          <p:cNvGrpSpPr/>
          <p:nvPr/>
        </p:nvGrpSpPr>
        <p:grpSpPr>
          <a:xfrm>
            <a:off x="0" y="12219708"/>
            <a:ext cx="18288000" cy="581891"/>
            <a:chOff x="0" y="12219708"/>
            <a:chExt cx="18288000" cy="5818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F0CC96-515F-4659-8A25-37275CA85F0A}"/>
                </a:ext>
              </a:extLst>
            </p:cNvPr>
            <p:cNvSpPr/>
            <p:nvPr/>
          </p:nvSpPr>
          <p:spPr>
            <a:xfrm>
              <a:off x="0" y="12219708"/>
              <a:ext cx="182880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707ADF-B893-4B17-8C2C-DC8F514A1AF2}"/>
                </a:ext>
              </a:extLst>
            </p:cNvPr>
            <p:cNvSpPr/>
            <p:nvPr/>
          </p:nvSpPr>
          <p:spPr>
            <a:xfrm>
              <a:off x="16376596" y="12334911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48B2EEB-A5FC-45F6-AB9A-2529EAA12219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2483" y="12334911"/>
              <a:ext cx="381000" cy="381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7B2C24-529C-494E-AB94-321242254850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2363226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AD387C-5EB7-4654-A9B3-FDD6D080AE0D}"/>
                </a:ext>
              </a:extLst>
            </p:cNvPr>
            <p:cNvSpPr/>
            <p:nvPr/>
          </p:nvSpPr>
          <p:spPr>
            <a:xfrm>
              <a:off x="1537590" y="12344400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4" name="Text_Title">
            <a:extLst>
              <a:ext uri="{FF2B5EF4-FFF2-40B4-BE49-F238E27FC236}">
                <a16:creationId xmlns:a16="http://schemas.microsoft.com/office/drawing/2014/main" id="{C252B708-4F6C-41AE-869B-0649AB1EB056}"/>
              </a:ext>
            </a:extLst>
          </p:cNvPr>
          <p:cNvSpPr/>
          <p:nvPr/>
        </p:nvSpPr>
        <p:spPr>
          <a:xfrm>
            <a:off x="241300" y="225766"/>
            <a:ext cx="6408562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BOILERPLATE</a:t>
            </a:r>
          </a:p>
        </p:txBody>
      </p:sp>
      <p:sp>
        <p:nvSpPr>
          <p:cNvPr id="25" name="Text_Overview">
            <a:extLst>
              <a:ext uri="{FF2B5EF4-FFF2-40B4-BE49-F238E27FC236}">
                <a16:creationId xmlns:a16="http://schemas.microsoft.com/office/drawing/2014/main" id="{80575FB5-53F3-4F5F-9F74-BBE58759A09B}"/>
              </a:ext>
            </a:extLst>
          </p:cNvPr>
          <p:cNvSpPr txBox="1"/>
          <p:nvPr/>
        </p:nvSpPr>
        <p:spPr>
          <a:xfrm>
            <a:off x="11114458" y="817163"/>
            <a:ext cx="68306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are we right now</a:t>
            </a:r>
          </a:p>
        </p:txBody>
      </p:sp>
      <p:cxnSp>
        <p:nvCxnSpPr>
          <p:cNvPr id="29" name="Text_Title">
            <a:extLst>
              <a:ext uri="{FF2B5EF4-FFF2-40B4-BE49-F238E27FC236}">
                <a16:creationId xmlns:a16="http://schemas.microsoft.com/office/drawing/2014/main" id="{0919DE68-120B-4336-8E06-B57313C45210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128016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</p:sldLayoutIdLst>
  <p:txStyles>
    <p:titleStyle>
      <a:lvl1pPr algn="l" defTabSz="831179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795" indent="-207795" algn="l" defTabSz="831179" rtl="0" eaLnBrk="1" latinLnBrk="0" hangingPunct="1">
        <a:lnSpc>
          <a:spcPct val="90000"/>
        </a:lnSpc>
        <a:spcBef>
          <a:spcPts val="909"/>
        </a:spcBef>
        <a:buFont typeface="Arial" panose="020B0604020202020204" pitchFamily="34" charset="0"/>
        <a:buChar char="•"/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2338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1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61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870149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70132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3116916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532505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15588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2pPr>
      <a:lvl3pPr marL="831179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3pPr>
      <a:lvl4pPr marL="1246767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662356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07794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49353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290912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32471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8496">
          <p15:clr>
            <a:srgbClr val="F26B43"/>
          </p15:clr>
        </p15:guide>
        <p15:guide id="4" pos="11376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648">
          <p15:clr>
            <a:srgbClr val="F26B43"/>
          </p15:clr>
        </p15:guide>
        <p15:guide id="7" orient="horz" pos="2592">
          <p15:clr>
            <a:srgbClr val="F26B43"/>
          </p15:clr>
        </p15:guide>
        <p15:guide id="9" orient="horz" pos="5616">
          <p15:clr>
            <a:srgbClr val="F26B43"/>
          </p15:clr>
        </p15:guide>
        <p15:guide id="12" orient="horz" pos="9155">
          <p15:clr>
            <a:srgbClr val="F26B43"/>
          </p15:clr>
        </p15:guide>
        <p15:guide id="20" orient="horz" pos="6840">
          <p15:clr>
            <a:srgbClr val="F26B43"/>
          </p15:clr>
        </p15:guide>
        <p15:guide id="26" orient="horz" pos="7776">
          <p15:clr>
            <a:srgbClr val="F26B43"/>
          </p15:clr>
        </p15:guide>
        <p15:guide id="27" orient="horz" pos="7704">
          <p15:clr>
            <a:srgbClr val="F26B43"/>
          </p15:clr>
        </p15:guide>
        <p15:guide id="29" pos="4176">
          <p15:clr>
            <a:srgbClr val="F26B43"/>
          </p15:clr>
        </p15:guide>
        <p15:guide id="33" orient="horz" pos="4464">
          <p15:clr>
            <a:srgbClr val="F26B43"/>
          </p15:clr>
        </p15:guide>
        <p15:guide id="34" pos="144">
          <p15:clr>
            <a:srgbClr val="F26B43"/>
          </p15:clr>
        </p15:guide>
        <p15:guide id="35" orient="horz" pos="2664">
          <p15:clr>
            <a:srgbClr val="F26B43"/>
          </p15:clr>
        </p15:guide>
        <p15:guide id="36" orient="horz" pos="4392">
          <p15:clr>
            <a:srgbClr val="F26B43"/>
          </p15:clr>
        </p15:guide>
        <p15:guide id="37" pos="4320">
          <p15:clr>
            <a:srgbClr val="F26B43"/>
          </p15:clr>
        </p15:guide>
        <p15:guide id="38" pos="4464">
          <p15:clr>
            <a:srgbClr val="F26B43"/>
          </p15:clr>
        </p15:guide>
        <p15:guide id="39" pos="8640">
          <p15:clr>
            <a:srgbClr val="F26B43"/>
          </p15:clr>
        </p15:guide>
        <p15:guide id="40" pos="8784">
          <p15:clr>
            <a:srgbClr val="F26B43"/>
          </p15:clr>
        </p15:guide>
        <p15:guide id="41" orient="horz" pos="576">
          <p15:clr>
            <a:srgbClr val="F26B43"/>
          </p15:clr>
        </p15:guide>
        <p15:guide id="42" orient="horz" pos="5688">
          <p15:clr>
            <a:srgbClr val="F26B43"/>
          </p15:clr>
        </p15:guide>
        <p15:guide id="43" orient="horz" pos="6912">
          <p15:clr>
            <a:srgbClr val="F26B43"/>
          </p15:clr>
        </p15:guide>
        <p15:guide id="44" pos="720">
          <p15:clr>
            <a:srgbClr val="F26B43"/>
          </p15:clr>
        </p15:guide>
        <p15:guide id="45" orient="horz" pos="360">
          <p15:clr>
            <a:srgbClr val="F26B43"/>
          </p15:clr>
        </p15:guide>
        <p15:guide id="46" orient="horz" pos="7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487FC2-CD24-4B0B-981F-A27B1E316EEC}"/>
              </a:ext>
            </a:extLst>
          </p:cNvPr>
          <p:cNvGrpSpPr/>
          <p:nvPr/>
        </p:nvGrpSpPr>
        <p:grpSpPr>
          <a:xfrm>
            <a:off x="0" y="12219708"/>
            <a:ext cx="18288000" cy="581891"/>
            <a:chOff x="0" y="12219708"/>
            <a:chExt cx="18288000" cy="5818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45D757-B1F4-4EFF-9559-91E15BC67AEA}"/>
                </a:ext>
              </a:extLst>
            </p:cNvPr>
            <p:cNvSpPr/>
            <p:nvPr/>
          </p:nvSpPr>
          <p:spPr>
            <a:xfrm>
              <a:off x="0" y="12219708"/>
              <a:ext cx="182880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4DAE17-6B5D-47C8-8CC1-91E74038F5F7}"/>
                </a:ext>
              </a:extLst>
            </p:cNvPr>
            <p:cNvSpPr/>
            <p:nvPr/>
          </p:nvSpPr>
          <p:spPr>
            <a:xfrm>
              <a:off x="16376596" y="12334911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403706-FD0F-4458-BF42-91099C01C820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2483" y="12334911"/>
              <a:ext cx="381000" cy="381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D355EC-FDF4-484E-8782-EA3E287B22EA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2363226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01A94D-9C60-4C78-839D-F68E931A5F43}"/>
                </a:ext>
              </a:extLst>
            </p:cNvPr>
            <p:cNvSpPr/>
            <p:nvPr/>
          </p:nvSpPr>
          <p:spPr>
            <a:xfrm>
              <a:off x="1537590" y="12344400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4" name="Text_Title">
            <a:extLst>
              <a:ext uri="{FF2B5EF4-FFF2-40B4-BE49-F238E27FC236}">
                <a16:creationId xmlns:a16="http://schemas.microsoft.com/office/drawing/2014/main" id="{73C8278D-BB79-469D-9B52-6376E0F90F28}"/>
              </a:ext>
            </a:extLst>
          </p:cNvPr>
          <p:cNvSpPr/>
          <p:nvPr/>
        </p:nvSpPr>
        <p:spPr>
          <a:xfrm>
            <a:off x="241300" y="225766"/>
            <a:ext cx="6408562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APPENDIX</a:t>
            </a:r>
          </a:p>
        </p:txBody>
      </p:sp>
      <p:sp>
        <p:nvSpPr>
          <p:cNvPr id="25" name="Text_Overview">
            <a:extLst>
              <a:ext uri="{FF2B5EF4-FFF2-40B4-BE49-F238E27FC236}">
                <a16:creationId xmlns:a16="http://schemas.microsoft.com/office/drawing/2014/main" id="{8681A2E8-5007-4ADD-8950-CA12861F6B10}"/>
              </a:ext>
            </a:extLst>
          </p:cNvPr>
          <p:cNvSpPr txBox="1"/>
          <p:nvPr/>
        </p:nvSpPr>
        <p:spPr>
          <a:xfrm>
            <a:off x="11130787" y="3347401"/>
            <a:ext cx="68306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are we right now</a:t>
            </a:r>
          </a:p>
        </p:txBody>
      </p:sp>
      <p:sp>
        <p:nvSpPr>
          <p:cNvPr id="26" name="Text_Introduction">
            <a:extLst>
              <a:ext uri="{FF2B5EF4-FFF2-40B4-BE49-F238E27FC236}">
                <a16:creationId xmlns:a16="http://schemas.microsoft.com/office/drawing/2014/main" id="{8AD3FE17-0D0E-445B-8CED-54774A498012}"/>
              </a:ext>
            </a:extLst>
          </p:cNvPr>
          <p:cNvSpPr txBox="1"/>
          <p:nvPr/>
        </p:nvSpPr>
        <p:spPr>
          <a:xfrm>
            <a:off x="11114458" y="8407097"/>
            <a:ext cx="685604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DETAIL</a:t>
            </a:r>
          </a:p>
          <a:p>
            <a:r>
              <a:rPr lang="en-US" sz="900" dirty="0"/>
              <a:t>What else do we need to know</a:t>
            </a:r>
          </a:p>
        </p:txBody>
      </p:sp>
      <p:sp>
        <p:nvSpPr>
          <p:cNvPr id="27" name="Text_Overview">
            <a:extLst>
              <a:ext uri="{FF2B5EF4-FFF2-40B4-BE49-F238E27FC236}">
                <a16:creationId xmlns:a16="http://schemas.microsoft.com/office/drawing/2014/main" id="{3393B491-FCDA-4E8C-A714-A15AB8C59535}"/>
              </a:ext>
            </a:extLst>
          </p:cNvPr>
          <p:cNvSpPr txBox="1"/>
          <p:nvPr/>
        </p:nvSpPr>
        <p:spPr>
          <a:xfrm>
            <a:off x="11114458" y="5877249"/>
            <a:ext cx="692742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OBJECTIVE</a:t>
            </a:r>
            <a:br>
              <a:rPr lang="en-US" sz="1050" dirty="0"/>
            </a:br>
            <a:r>
              <a:rPr lang="en-US" sz="900" dirty="0"/>
              <a:t>What are we trying to do</a:t>
            </a:r>
            <a:endParaRPr lang="en-US" sz="1050" dirty="0"/>
          </a:p>
        </p:txBody>
      </p:sp>
      <p:sp>
        <p:nvSpPr>
          <p:cNvPr id="28" name="Text_Introduction">
            <a:extLst>
              <a:ext uri="{FF2B5EF4-FFF2-40B4-BE49-F238E27FC236}">
                <a16:creationId xmlns:a16="http://schemas.microsoft.com/office/drawing/2014/main" id="{D570C6AC-CE6B-4989-BA27-0D848B2A8CAB}"/>
              </a:ext>
            </a:extLst>
          </p:cNvPr>
          <p:cNvSpPr txBox="1"/>
          <p:nvPr/>
        </p:nvSpPr>
        <p:spPr>
          <a:xfrm>
            <a:off x="11130787" y="10937335"/>
            <a:ext cx="68560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NOTES</a:t>
            </a:r>
          </a:p>
          <a:p>
            <a:r>
              <a:rPr lang="en-US" sz="900" dirty="0"/>
              <a:t>What do we want to note about this</a:t>
            </a:r>
          </a:p>
        </p:txBody>
      </p:sp>
      <p:cxnSp>
        <p:nvCxnSpPr>
          <p:cNvPr id="29" name="Text_Title">
            <a:extLst>
              <a:ext uri="{FF2B5EF4-FFF2-40B4-BE49-F238E27FC236}">
                <a16:creationId xmlns:a16="http://schemas.microsoft.com/office/drawing/2014/main" id="{3450F8D6-84FC-4F1C-B800-69D876AF3C33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128016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C99162-DB35-46D1-99A2-8E593881431B}"/>
              </a:ext>
            </a:extLst>
          </p:cNvPr>
          <p:cNvSpPr txBox="1"/>
          <p:nvPr/>
        </p:nvSpPr>
        <p:spPr>
          <a:xfrm>
            <a:off x="11114458" y="801894"/>
            <a:ext cx="15982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do we need to know</a:t>
            </a:r>
          </a:p>
        </p:txBody>
      </p:sp>
    </p:spTree>
    <p:extLst>
      <p:ext uri="{BB962C8B-B14F-4D97-AF65-F5344CB8AC3E}">
        <p14:creationId xmlns:p14="http://schemas.microsoft.com/office/powerpoint/2010/main" val="11456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</p:sldLayoutIdLst>
  <p:txStyles>
    <p:titleStyle>
      <a:lvl1pPr algn="l" defTabSz="831179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795" indent="-207795" algn="l" defTabSz="831179" rtl="0" eaLnBrk="1" latinLnBrk="0" hangingPunct="1">
        <a:lnSpc>
          <a:spcPct val="90000"/>
        </a:lnSpc>
        <a:spcBef>
          <a:spcPts val="909"/>
        </a:spcBef>
        <a:buFont typeface="Arial" panose="020B0604020202020204" pitchFamily="34" charset="0"/>
        <a:buChar char="•"/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2338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1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61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870149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70132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3116916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532505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15588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2pPr>
      <a:lvl3pPr marL="831179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3pPr>
      <a:lvl4pPr marL="1246767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662356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07794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49353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290912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32471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4320">
          <p15:clr>
            <a:srgbClr val="F26B43"/>
          </p15:clr>
        </p15:guide>
        <p15:guide id="4" pos="11376">
          <p15:clr>
            <a:srgbClr val="F26B43"/>
          </p15:clr>
        </p15:guide>
        <p15:guide id="5" orient="horz" pos="403">
          <p15:clr>
            <a:srgbClr val="F26B43"/>
          </p15:clr>
        </p15:guide>
        <p15:guide id="6" orient="horz" pos="504">
          <p15:clr>
            <a:srgbClr val="F26B43"/>
          </p15:clr>
        </p15:guide>
        <p15:guide id="9" orient="horz" pos="1714">
          <p15:clr>
            <a:srgbClr val="F26B43"/>
          </p15:clr>
        </p15:guide>
        <p15:guide id="13" orient="horz" pos="9155">
          <p15:clr>
            <a:srgbClr val="F26B43"/>
          </p15:clr>
        </p15:guide>
        <p15:guide id="17" orient="horz" pos="7560">
          <p15:clr>
            <a:srgbClr val="F26B43"/>
          </p15:clr>
        </p15:guide>
        <p15:guide id="18" orient="horz" pos="7661">
          <p15:clr>
            <a:srgbClr val="F26B43"/>
          </p15:clr>
        </p15:guide>
        <p15:guide id="20" pos="144">
          <p15:clr>
            <a:srgbClr val="F26B43"/>
          </p15:clr>
        </p15:guide>
        <p15:guide id="26" orient="horz" pos="6955">
          <p15:clr>
            <a:srgbClr val="F26B43"/>
          </p15:clr>
        </p15:guide>
        <p15:guide id="27" orient="horz" pos="6854">
          <p15:clr>
            <a:srgbClr val="F26B43"/>
          </p15:clr>
        </p15:guide>
        <p15:guide id="31" orient="horz" pos="1210">
          <p15:clr>
            <a:srgbClr val="F26B43"/>
          </p15:clr>
        </p15:guide>
        <p15:guide id="32" orient="horz" pos="1814">
          <p15:clr>
            <a:srgbClr val="F26B43"/>
          </p15:clr>
        </p15:guide>
        <p15:guide id="36" orient="horz" pos="1310">
          <p15:clr>
            <a:srgbClr val="F26B43"/>
          </p15:clr>
        </p15:guide>
        <p15:guide id="37" pos="4464">
          <p15:clr>
            <a:srgbClr val="F26B43"/>
          </p15:clr>
        </p15:guide>
        <p15:guide id="38" pos="4176">
          <p15:clr>
            <a:srgbClr val="F26B43"/>
          </p15:clr>
        </p15:guide>
        <p15:guide id="39" pos="8496">
          <p15:clr>
            <a:srgbClr val="F26B43"/>
          </p15:clr>
        </p15:guide>
        <p15:guide id="40" pos="8640">
          <p15:clr>
            <a:srgbClr val="F26B43"/>
          </p15:clr>
        </p15:guide>
        <p15:guide id="41" pos="87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Text_Title">
            <a:extLst>
              <a:ext uri="{FF2B5EF4-FFF2-40B4-BE49-F238E27FC236}">
                <a16:creationId xmlns:a16="http://schemas.microsoft.com/office/drawing/2014/main" id="{AA64567F-3D1C-48D7-AC03-AC9864211E34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128016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>
            <a:extLst>
              <a:ext uri="{FF2B5EF4-FFF2-40B4-BE49-F238E27FC236}">
                <a16:creationId xmlns:a16="http://schemas.microsoft.com/office/drawing/2014/main" id="{8FBEB7D6-7FE7-43BC-B1DA-D04FD635313D}"/>
              </a:ext>
            </a:extLst>
          </p:cNvPr>
          <p:cNvSpPr/>
          <p:nvPr/>
        </p:nvSpPr>
        <p:spPr>
          <a:xfrm>
            <a:off x="0" y="0"/>
            <a:ext cx="18288000" cy="12801599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1"/>
          </a:p>
        </p:txBody>
      </p:sp>
      <p:grpSp>
        <p:nvGrpSpPr>
          <p:cNvPr id="37" name="Title 1">
            <a:extLst>
              <a:ext uri="{FF2B5EF4-FFF2-40B4-BE49-F238E27FC236}">
                <a16:creationId xmlns:a16="http://schemas.microsoft.com/office/drawing/2014/main" id="{521FF528-2133-4AE2-80CB-8449C0C94B4A}"/>
              </a:ext>
            </a:extLst>
          </p:cNvPr>
          <p:cNvGrpSpPr/>
          <p:nvPr/>
        </p:nvGrpSpPr>
        <p:grpSpPr>
          <a:xfrm>
            <a:off x="0" y="12219708"/>
            <a:ext cx="18288000" cy="581891"/>
            <a:chOff x="0" y="12219708"/>
            <a:chExt cx="18288000" cy="58189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47573F-F5BD-4BA5-9389-76A54D48657D}"/>
                </a:ext>
              </a:extLst>
            </p:cNvPr>
            <p:cNvSpPr/>
            <p:nvPr/>
          </p:nvSpPr>
          <p:spPr>
            <a:xfrm>
              <a:off x="0" y="12219708"/>
              <a:ext cx="182880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3DD588-44B2-4412-842F-28D26A6A6DDA}"/>
                </a:ext>
              </a:extLst>
            </p:cNvPr>
            <p:cNvSpPr/>
            <p:nvPr/>
          </p:nvSpPr>
          <p:spPr>
            <a:xfrm>
              <a:off x="16376596" y="12334911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0CDB826-2E38-4953-8B14-2B52F0A6F80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2483" y="12334911"/>
              <a:ext cx="381000" cy="3810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8043760-8F99-45F5-8EC5-4EFCA6CC5FD4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2363226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964328-8D65-4B64-88C4-EC3800BD3102}"/>
                </a:ext>
              </a:extLst>
            </p:cNvPr>
            <p:cNvSpPr/>
            <p:nvPr/>
          </p:nvSpPr>
          <p:spPr>
            <a:xfrm>
              <a:off x="1537590" y="12344400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2" name="Text Box 485">
            <a:extLst>
              <a:ext uri="{FF2B5EF4-FFF2-40B4-BE49-F238E27FC236}">
                <a16:creationId xmlns:a16="http://schemas.microsoft.com/office/drawing/2014/main" id="{3C34D1A8-C5A4-4163-8ACF-945D58E9358C}"/>
              </a:ext>
            </a:extLst>
          </p:cNvPr>
          <p:cNvSpPr txBox="1"/>
          <p:nvPr/>
        </p:nvSpPr>
        <p:spPr>
          <a:xfrm>
            <a:off x="-1" y="0"/>
            <a:ext cx="10972791" cy="12219707"/>
          </a:xfrm>
          <a:prstGeom prst="rect">
            <a:avLst/>
          </a:prstGeom>
          <a:solidFill>
            <a:schemeClr val="tx1">
              <a:alpha val="67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403412" tIns="403412" rIns="201706" bIns="4034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94132" algn="l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765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4132" algn="ctr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65" kern="1200" cap="all" dirty="0">
                <a:solidFill>
                  <a:srgbClr val="FFFFF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2471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3423" marR="94132" algn="l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65" kern="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71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3423" marR="94132" algn="l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65" kern="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71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3423" marR="94132" algn="r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12" b="1" kern="120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71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3423" marR="94132" algn="l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65" kern="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71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4132">
              <a:lnSpc>
                <a:spcPct val="107000"/>
              </a:lnSpc>
              <a:spcBef>
                <a:spcPts val="0"/>
              </a:spcBef>
              <a:spcAft>
                <a:spcPts val="706"/>
              </a:spcAft>
            </a:pPr>
            <a:r>
              <a:rPr lang="en-US" sz="1765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97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706"/>
              </a:spcAft>
            </a:pPr>
            <a:r>
              <a:rPr lang="en-US" sz="706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82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491">
            <a:extLst>
              <a:ext uri="{FF2B5EF4-FFF2-40B4-BE49-F238E27FC236}">
                <a16:creationId xmlns:a16="http://schemas.microsoft.com/office/drawing/2014/main" id="{FEE1D991-1200-47AB-B7CE-4AEB1A8DE50D}"/>
              </a:ext>
            </a:extLst>
          </p:cNvPr>
          <p:cNvSpPr txBox="1"/>
          <p:nvPr/>
        </p:nvSpPr>
        <p:spPr>
          <a:xfrm>
            <a:off x="10972790" y="1"/>
            <a:ext cx="7315210" cy="12219708"/>
          </a:xfrm>
          <a:prstGeom prst="rect">
            <a:avLst/>
          </a:prstGeom>
          <a:solidFill>
            <a:schemeClr val="tx1">
              <a:alpha val="34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403412" tIns="403412" rIns="201706" bIns="4034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3423" marR="94132" algn="l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65" kern="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71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3423" marR="94132" algn="l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65" kern="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71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3423" marR="94132" algn="r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12" b="1" kern="120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71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3423" marR="94132" algn="l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65" kern="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71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4132">
              <a:lnSpc>
                <a:spcPct val="107000"/>
              </a:lnSpc>
              <a:spcBef>
                <a:spcPts val="0"/>
              </a:spcBef>
              <a:spcAft>
                <a:spcPts val="706"/>
              </a:spcAft>
            </a:pPr>
            <a:r>
              <a:rPr lang="en-US" sz="1765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97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706"/>
              </a:spcAft>
            </a:pPr>
            <a:r>
              <a:rPr lang="en-US" sz="706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82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</p:sldLayoutIdLst>
  <p:txStyles>
    <p:titleStyle>
      <a:lvl1pPr algn="l" defTabSz="831222" rtl="0" eaLnBrk="1" latinLnBrk="0" hangingPunct="1">
        <a:lnSpc>
          <a:spcPct val="90000"/>
        </a:lnSpc>
        <a:spcBef>
          <a:spcPct val="0"/>
        </a:spcBef>
        <a:buNone/>
        <a:defRPr sz="40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807" indent="-207807" algn="l" defTabSz="831222" rtl="0" eaLnBrk="1" latinLnBrk="0" hangingPunct="1">
        <a:lnSpc>
          <a:spcPct val="90000"/>
        </a:lnSpc>
        <a:spcBef>
          <a:spcPts val="909"/>
        </a:spcBef>
        <a:buFont typeface="Arial" panose="020B0604020202020204" pitchFamily="34" charset="0"/>
        <a:buChar char="•"/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23417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1" kern="1200">
          <a:solidFill>
            <a:schemeClr val="tx1"/>
          </a:solidFill>
          <a:latin typeface="+mn-lt"/>
          <a:ea typeface="+mn-ea"/>
          <a:cs typeface="+mn-cs"/>
        </a:defRPr>
      </a:lvl2pPr>
      <a:lvl3pPr marL="1039028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454641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870253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5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701477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3117089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532700" indent="-207807" algn="l" defTabSz="831222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15612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2pPr>
      <a:lvl3pPr marL="831222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3pPr>
      <a:lvl4pPr marL="1246835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662446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078057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493670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2909282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324894" algn="l" defTabSz="831222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814">
          <p15:clr>
            <a:srgbClr val="F26B43"/>
          </p15:clr>
        </p15:guide>
        <p15:guide id="5" orient="horz" pos="9155">
          <p15:clr>
            <a:srgbClr val="F26B43"/>
          </p15:clr>
        </p15:guide>
        <p15:guide id="6" pos="8496">
          <p15:clr>
            <a:srgbClr val="F26B43"/>
          </p15:clr>
        </p15:guide>
        <p15:guide id="7" pos="11376">
          <p15:clr>
            <a:srgbClr val="F26B43"/>
          </p15:clr>
        </p15:guide>
        <p15:guide id="9" orient="horz" pos="1714">
          <p15:clr>
            <a:srgbClr val="F26B43"/>
          </p15:clr>
        </p15:guide>
        <p15:guide id="10" orient="horz" pos="1613">
          <p15:clr>
            <a:srgbClr val="F26B43"/>
          </p15:clr>
        </p15:guide>
        <p15:guide id="13" orient="horz" pos="2419">
          <p15:clr>
            <a:srgbClr val="F26B43"/>
          </p15:clr>
        </p15:guide>
        <p15:guide id="14" orient="horz" pos="2520">
          <p15:clr>
            <a:srgbClr val="F26B43"/>
          </p15:clr>
        </p15:guide>
        <p15:guide id="17" orient="horz" pos="1210">
          <p15:clr>
            <a:srgbClr val="F26B43"/>
          </p15:clr>
        </p15:guide>
        <p15:guide id="18" orient="horz" pos="504">
          <p15:clr>
            <a:srgbClr val="F26B43"/>
          </p15:clr>
        </p15:guide>
        <p15:guide id="20" orient="horz" pos="7776">
          <p15:clr>
            <a:srgbClr val="F26B43"/>
          </p15:clr>
        </p15:guide>
        <p15:guide id="23" pos="6336">
          <p15:clr>
            <a:srgbClr val="F26B43"/>
          </p15:clr>
        </p15:guide>
        <p15:guide id="24" pos="4320">
          <p15:clr>
            <a:srgbClr val="F26B43"/>
          </p15:clr>
        </p15:guide>
        <p15:guide id="28" orient="horz" pos="1310">
          <p15:clr>
            <a:srgbClr val="F26B43"/>
          </p15:clr>
        </p15:guide>
        <p15:guide id="30" pos="4176">
          <p15:clr>
            <a:srgbClr val="F26B43"/>
          </p15:clr>
        </p15:guide>
        <p15:guide id="33" orient="horz" pos="2016">
          <p15:clr>
            <a:srgbClr val="F26B43"/>
          </p15:clr>
        </p15:guide>
        <p15:guide id="34" orient="horz" pos="2117">
          <p15:clr>
            <a:srgbClr val="F26B43"/>
          </p15:clr>
        </p15:guide>
        <p15:guide id="35" pos="8640">
          <p15:clr>
            <a:srgbClr val="F26B43"/>
          </p15:clr>
        </p15:guide>
        <p15:guide id="36" orient="horz" pos="2822">
          <p15:clr>
            <a:srgbClr val="F26B43"/>
          </p15:clr>
        </p15:guide>
        <p15:guide id="37" orient="horz" pos="2923">
          <p15:clr>
            <a:srgbClr val="F26B43"/>
          </p15:clr>
        </p15:guide>
        <p15:guide id="38" orient="horz" pos="3226">
          <p15:clr>
            <a:srgbClr val="F26B43"/>
          </p15:clr>
        </p15:guide>
        <p15:guide id="39" orient="horz" pos="3326">
          <p15:clr>
            <a:srgbClr val="F26B43"/>
          </p15:clr>
        </p15:guide>
        <p15:guide id="41" orient="horz" pos="7992">
          <p15:clr>
            <a:srgbClr val="F26B43"/>
          </p15:clr>
        </p15:guide>
        <p15:guide id="42" pos="8808">
          <p15:clr>
            <a:srgbClr val="F26B43"/>
          </p15:clr>
        </p15:guide>
        <p15:guide id="43" pos="11520">
          <p15:clr>
            <a:srgbClr val="F26B43"/>
          </p15:clr>
        </p15:guide>
        <p15:guide id="44" pos="6480">
          <p15:clr>
            <a:srgbClr val="F26B43"/>
          </p15:clr>
        </p15:guide>
        <p15:guide id="45" pos="6624">
          <p15:clr>
            <a:srgbClr val="F26B43"/>
          </p15:clr>
        </p15:guide>
        <p15:guide id="46" pos="144">
          <p15:clr>
            <a:srgbClr val="F26B43"/>
          </p15:clr>
        </p15:guide>
        <p15:guide id="47" pos="44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Caption">
            <a:extLst>
              <a:ext uri="{FF2B5EF4-FFF2-40B4-BE49-F238E27FC236}">
                <a16:creationId xmlns:a16="http://schemas.microsoft.com/office/drawing/2014/main" id="{A7582A33-EC2A-46EC-8D85-AA2DADE365B0}"/>
              </a:ext>
            </a:extLst>
          </p:cNvPr>
          <p:cNvGrpSpPr/>
          <p:nvPr/>
        </p:nvGrpSpPr>
        <p:grpSpPr>
          <a:xfrm>
            <a:off x="0" y="12085615"/>
            <a:ext cx="18288000" cy="581891"/>
            <a:chOff x="0" y="12219708"/>
            <a:chExt cx="18288000" cy="5818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1B4890-F612-4823-9D81-19DD68F7926B}"/>
                </a:ext>
              </a:extLst>
            </p:cNvPr>
            <p:cNvSpPr/>
            <p:nvPr/>
          </p:nvSpPr>
          <p:spPr>
            <a:xfrm>
              <a:off x="0" y="12219708"/>
              <a:ext cx="182880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883649-C8F2-469C-BFB2-BE053455659A}"/>
                </a:ext>
              </a:extLst>
            </p:cNvPr>
            <p:cNvSpPr/>
            <p:nvPr/>
          </p:nvSpPr>
          <p:spPr>
            <a:xfrm>
              <a:off x="16376596" y="12334911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72F0C58-53E8-4669-A573-C2A2377D7512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2483" y="12334911"/>
              <a:ext cx="381000" cy="381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1CC9F3A-6806-48DF-A589-A7C708CDBB82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2363226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721A40-B9CF-4D39-B9C6-E10C4693EC0A}"/>
                </a:ext>
              </a:extLst>
            </p:cNvPr>
            <p:cNvSpPr/>
            <p:nvPr/>
          </p:nvSpPr>
          <p:spPr>
            <a:xfrm>
              <a:off x="1537590" y="12344400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2" name="Text_Shorthand">
            <a:extLst>
              <a:ext uri="{FF2B5EF4-FFF2-40B4-BE49-F238E27FC236}">
                <a16:creationId xmlns:a16="http://schemas.microsoft.com/office/drawing/2014/main" id="{3DACAE54-4B85-42E1-8115-B92DF06EA48A}"/>
              </a:ext>
            </a:extLst>
          </p:cNvPr>
          <p:cNvSpPr txBox="1"/>
          <p:nvPr/>
        </p:nvSpPr>
        <p:spPr>
          <a:xfrm>
            <a:off x="11099802" y="2082477"/>
            <a:ext cx="68306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are we right now</a:t>
            </a:r>
          </a:p>
        </p:txBody>
      </p:sp>
      <p:sp>
        <p:nvSpPr>
          <p:cNvPr id="19" name="Text_Action">
            <a:extLst>
              <a:ext uri="{FF2B5EF4-FFF2-40B4-BE49-F238E27FC236}">
                <a16:creationId xmlns:a16="http://schemas.microsoft.com/office/drawing/2014/main" id="{0197F8D8-C26D-4F8E-A4BB-004769F3796D}"/>
              </a:ext>
            </a:extLst>
          </p:cNvPr>
          <p:cNvSpPr txBox="1"/>
          <p:nvPr/>
        </p:nvSpPr>
        <p:spPr>
          <a:xfrm>
            <a:off x="11114458" y="4612325"/>
            <a:ext cx="685604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DETAIL</a:t>
            </a:r>
          </a:p>
          <a:p>
            <a:r>
              <a:rPr lang="en-US" sz="900" dirty="0"/>
              <a:t>What else do we need to know</a:t>
            </a:r>
          </a:p>
        </p:txBody>
      </p:sp>
      <p:sp>
        <p:nvSpPr>
          <p:cNvPr id="21" name="Text_Data">
            <a:extLst>
              <a:ext uri="{FF2B5EF4-FFF2-40B4-BE49-F238E27FC236}">
                <a16:creationId xmlns:a16="http://schemas.microsoft.com/office/drawing/2014/main" id="{E78B882D-B9F4-413C-A77A-C05DE765C01F}"/>
              </a:ext>
            </a:extLst>
          </p:cNvPr>
          <p:cNvSpPr txBox="1"/>
          <p:nvPr/>
        </p:nvSpPr>
        <p:spPr>
          <a:xfrm>
            <a:off x="168730" y="10181472"/>
            <a:ext cx="15982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SHORTCUT</a:t>
            </a:r>
          </a:p>
          <a:p>
            <a:r>
              <a:rPr lang="en-US" sz="900" dirty="0"/>
              <a:t>How do we get there</a:t>
            </a:r>
          </a:p>
        </p:txBody>
      </p:sp>
      <p:sp>
        <p:nvSpPr>
          <p:cNvPr id="22" name="Text_Shortcut">
            <a:extLst>
              <a:ext uri="{FF2B5EF4-FFF2-40B4-BE49-F238E27FC236}">
                <a16:creationId xmlns:a16="http://schemas.microsoft.com/office/drawing/2014/main" id="{F3E516C2-6A66-4B57-9E46-131AD6C77312}"/>
              </a:ext>
            </a:extLst>
          </p:cNvPr>
          <p:cNvSpPr txBox="1"/>
          <p:nvPr/>
        </p:nvSpPr>
        <p:spPr>
          <a:xfrm>
            <a:off x="5636078" y="10189472"/>
            <a:ext cx="15982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DATA</a:t>
            </a:r>
          </a:p>
          <a:p>
            <a:r>
              <a:rPr lang="en-US" sz="900" dirty="0"/>
              <a:t>What are we updating</a:t>
            </a:r>
          </a:p>
        </p:txBody>
      </p:sp>
      <p:sp>
        <p:nvSpPr>
          <p:cNvPr id="23" name="Text_Detail">
            <a:extLst>
              <a:ext uri="{FF2B5EF4-FFF2-40B4-BE49-F238E27FC236}">
                <a16:creationId xmlns:a16="http://schemas.microsoft.com/office/drawing/2014/main" id="{01298E65-652B-4804-8905-5BCA05383648}"/>
              </a:ext>
            </a:extLst>
          </p:cNvPr>
          <p:cNvSpPr txBox="1"/>
          <p:nvPr/>
        </p:nvSpPr>
        <p:spPr>
          <a:xfrm>
            <a:off x="11114459" y="9665766"/>
            <a:ext cx="68306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SUMMARY</a:t>
            </a:r>
          </a:p>
          <a:p>
            <a:r>
              <a:rPr lang="en-US" sz="900" dirty="0"/>
              <a:t>Closing thoughts</a:t>
            </a:r>
          </a:p>
        </p:txBody>
      </p:sp>
      <p:sp>
        <p:nvSpPr>
          <p:cNvPr id="24" name="Text_Objective">
            <a:extLst>
              <a:ext uri="{FF2B5EF4-FFF2-40B4-BE49-F238E27FC236}">
                <a16:creationId xmlns:a16="http://schemas.microsoft.com/office/drawing/2014/main" id="{1C6718C5-E848-4C5A-B46B-4AF2C0EBA013}"/>
              </a:ext>
            </a:extLst>
          </p:cNvPr>
          <p:cNvSpPr txBox="1"/>
          <p:nvPr/>
        </p:nvSpPr>
        <p:spPr>
          <a:xfrm>
            <a:off x="11114459" y="7140088"/>
            <a:ext cx="685604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EXAMPLE</a:t>
            </a:r>
          </a:p>
          <a:p>
            <a:r>
              <a:rPr lang="en-US" sz="900" dirty="0"/>
              <a:t>How are we updating</a:t>
            </a:r>
          </a:p>
        </p:txBody>
      </p:sp>
      <p:sp>
        <p:nvSpPr>
          <p:cNvPr id="25" name="Text_Overview">
            <a:extLst>
              <a:ext uri="{FF2B5EF4-FFF2-40B4-BE49-F238E27FC236}">
                <a16:creationId xmlns:a16="http://schemas.microsoft.com/office/drawing/2014/main" id="{9376A6BB-50A8-498C-9AAE-5FCAFAFB74B1}"/>
              </a:ext>
            </a:extLst>
          </p:cNvPr>
          <p:cNvSpPr txBox="1"/>
          <p:nvPr/>
        </p:nvSpPr>
        <p:spPr>
          <a:xfrm>
            <a:off x="11114458" y="5877249"/>
            <a:ext cx="683063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ACTION</a:t>
            </a:r>
          </a:p>
          <a:p>
            <a:r>
              <a:rPr lang="en-US" sz="900" dirty="0"/>
              <a:t>What do we have to do</a:t>
            </a:r>
          </a:p>
        </p:txBody>
      </p:sp>
      <p:sp>
        <p:nvSpPr>
          <p:cNvPr id="26" name="Text_Introduction">
            <a:extLst>
              <a:ext uri="{FF2B5EF4-FFF2-40B4-BE49-F238E27FC236}">
                <a16:creationId xmlns:a16="http://schemas.microsoft.com/office/drawing/2014/main" id="{8217BF52-C183-4C25-9393-0F2122323267}"/>
              </a:ext>
            </a:extLst>
          </p:cNvPr>
          <p:cNvSpPr txBox="1"/>
          <p:nvPr/>
        </p:nvSpPr>
        <p:spPr>
          <a:xfrm>
            <a:off x="168730" y="11133543"/>
            <a:ext cx="15982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SHORTHAND</a:t>
            </a:r>
          </a:p>
          <a:p>
            <a:r>
              <a:rPr lang="en-US" sz="900" dirty="0"/>
              <a:t>For the expert user</a:t>
            </a:r>
          </a:p>
        </p:txBody>
      </p:sp>
      <p:sp>
        <p:nvSpPr>
          <p:cNvPr id="27" name="Text_Subtitle">
            <a:extLst>
              <a:ext uri="{FF2B5EF4-FFF2-40B4-BE49-F238E27FC236}">
                <a16:creationId xmlns:a16="http://schemas.microsoft.com/office/drawing/2014/main" id="{9D11FD72-FCE9-46B4-BDB4-70F6518769C2}"/>
              </a:ext>
            </a:extLst>
          </p:cNvPr>
          <p:cNvSpPr txBox="1"/>
          <p:nvPr/>
        </p:nvSpPr>
        <p:spPr>
          <a:xfrm>
            <a:off x="11114458" y="3347401"/>
            <a:ext cx="692742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OBJECTIVE</a:t>
            </a:r>
            <a:br>
              <a:rPr lang="en-US" sz="1050" dirty="0"/>
            </a:br>
            <a:r>
              <a:rPr lang="en-US" sz="900" dirty="0"/>
              <a:t>What are we trying to do</a:t>
            </a:r>
            <a:endParaRPr lang="en-US" sz="1050" dirty="0"/>
          </a:p>
        </p:txBody>
      </p:sp>
      <p:sp>
        <p:nvSpPr>
          <p:cNvPr id="28" name="Text_Title">
            <a:extLst>
              <a:ext uri="{FF2B5EF4-FFF2-40B4-BE49-F238E27FC236}">
                <a16:creationId xmlns:a16="http://schemas.microsoft.com/office/drawing/2014/main" id="{5F819305-747A-4152-8559-43DA053DC054}"/>
              </a:ext>
            </a:extLst>
          </p:cNvPr>
          <p:cNvSpPr txBox="1"/>
          <p:nvPr/>
        </p:nvSpPr>
        <p:spPr>
          <a:xfrm>
            <a:off x="11130787" y="10937335"/>
            <a:ext cx="68560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NOTES</a:t>
            </a:r>
          </a:p>
          <a:p>
            <a:r>
              <a:rPr lang="en-US" sz="900" dirty="0"/>
              <a:t>What do we want to note about this</a:t>
            </a:r>
          </a:p>
        </p:txBody>
      </p:sp>
      <p:sp>
        <p:nvSpPr>
          <p:cNvPr id="29" name="Text_Overview">
            <a:extLst>
              <a:ext uri="{FF2B5EF4-FFF2-40B4-BE49-F238E27FC236}">
                <a16:creationId xmlns:a16="http://schemas.microsoft.com/office/drawing/2014/main" id="{4C2A3D98-6F63-410F-90AB-08B20C0AD759}"/>
              </a:ext>
            </a:extLst>
          </p:cNvPr>
          <p:cNvSpPr txBox="1"/>
          <p:nvPr/>
        </p:nvSpPr>
        <p:spPr>
          <a:xfrm>
            <a:off x="11130787" y="8402927"/>
            <a:ext cx="683063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RESULT</a:t>
            </a:r>
          </a:p>
          <a:p>
            <a:r>
              <a:rPr lang="en-US" sz="900" dirty="0"/>
              <a:t>What happened</a:t>
            </a:r>
          </a:p>
        </p:txBody>
      </p:sp>
      <p:sp>
        <p:nvSpPr>
          <p:cNvPr id="31" name="Text_Introduction">
            <a:extLst>
              <a:ext uri="{FF2B5EF4-FFF2-40B4-BE49-F238E27FC236}">
                <a16:creationId xmlns:a16="http://schemas.microsoft.com/office/drawing/2014/main" id="{C1A10362-F40B-407A-A900-F3AE9C7F171C}"/>
              </a:ext>
            </a:extLst>
          </p:cNvPr>
          <p:cNvSpPr/>
          <p:nvPr/>
        </p:nvSpPr>
        <p:spPr>
          <a:xfrm>
            <a:off x="241300" y="228600"/>
            <a:ext cx="6858000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</a:t>
            </a:r>
          </a:p>
        </p:txBody>
      </p:sp>
      <p:cxnSp>
        <p:nvCxnSpPr>
          <p:cNvPr id="3" name="Text_Title">
            <a:extLst>
              <a:ext uri="{FF2B5EF4-FFF2-40B4-BE49-F238E27FC236}">
                <a16:creationId xmlns:a16="http://schemas.microsoft.com/office/drawing/2014/main" id="{1F72AFFF-60D9-44A4-8B43-5258F972BFD5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128016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ABD3C06-368D-4BF9-B4A0-85BE260672F7}"/>
              </a:ext>
            </a:extLst>
          </p:cNvPr>
          <p:cNvSpPr txBox="1"/>
          <p:nvPr/>
        </p:nvSpPr>
        <p:spPr>
          <a:xfrm>
            <a:off x="11114458" y="801894"/>
            <a:ext cx="15982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do we need to know</a:t>
            </a:r>
          </a:p>
        </p:txBody>
      </p:sp>
    </p:spTree>
    <p:extLst>
      <p:ext uri="{BB962C8B-B14F-4D97-AF65-F5344CB8AC3E}">
        <p14:creationId xmlns:p14="http://schemas.microsoft.com/office/powerpoint/2010/main" val="17369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</p:sldLayoutIdLst>
  <p:txStyles>
    <p:titleStyle>
      <a:lvl1pPr algn="l" defTabSz="831179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795" indent="-207795" algn="l" defTabSz="831179" rtl="0" eaLnBrk="1" latinLnBrk="0" hangingPunct="1">
        <a:lnSpc>
          <a:spcPct val="90000"/>
        </a:lnSpc>
        <a:spcBef>
          <a:spcPts val="909"/>
        </a:spcBef>
        <a:buFont typeface="Arial" panose="020B0604020202020204" pitchFamily="34" charset="0"/>
        <a:buChar char="•"/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2338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1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61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870149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70132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3116916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532505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15588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2pPr>
      <a:lvl3pPr marL="831179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3pPr>
      <a:lvl4pPr marL="1246767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662356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07794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49353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290912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32471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44">
          <p15:clr>
            <a:srgbClr val="F26B43"/>
          </p15:clr>
        </p15:guide>
        <p15:guide id="4" orient="horz" pos="9155">
          <p15:clr>
            <a:srgbClr val="F26B43"/>
          </p15:clr>
        </p15:guide>
        <p15:guide id="11" pos="7056">
          <p15:clr>
            <a:srgbClr val="F26B43"/>
          </p15:clr>
        </p15:guide>
        <p15:guide id="19" pos="11376">
          <p15:clr>
            <a:srgbClr val="F26B43"/>
          </p15:clr>
        </p15:guide>
        <p15:guide id="40" orient="horz" pos="6048">
          <p15:clr>
            <a:srgbClr val="F26B43"/>
          </p15:clr>
        </p15:guide>
        <p15:guide id="41" orient="horz" pos="6144">
          <p15:clr>
            <a:srgbClr val="F26B43"/>
          </p15:clr>
        </p15:guide>
        <p15:guide id="42" pos="6768">
          <p15:clr>
            <a:srgbClr val="F26B43"/>
          </p15:clr>
        </p15:guide>
        <p15:guide id="43" pos="144">
          <p15:clr>
            <a:srgbClr val="F26B43"/>
          </p15:clr>
        </p15:guide>
        <p15:guide id="45" pos="6912">
          <p15:clr>
            <a:srgbClr val="F26B43"/>
          </p15:clr>
        </p15:guide>
        <p15:guide id="47" pos="8064">
          <p15:clr>
            <a:srgbClr val="F26B43"/>
          </p15:clr>
        </p15:guide>
        <p15:guide id="58" orient="horz" pos="7632">
          <p15:clr>
            <a:srgbClr val="F26B43"/>
          </p15:clr>
        </p15:guide>
        <p15:guide id="59" orient="horz" pos="7560">
          <p15:clr>
            <a:srgbClr val="F26B43"/>
          </p15:clr>
        </p15:guide>
        <p15:guide id="63" orient="horz" pos="7920">
          <p15:clr>
            <a:srgbClr val="F26B43"/>
          </p15:clr>
        </p15:guide>
        <p15:guide id="66" orient="horz" pos="1440">
          <p15:clr>
            <a:srgbClr val="F26B43"/>
          </p15:clr>
        </p15:guide>
        <p15:guide id="67" orient="horz" pos="1536">
          <p15:clr>
            <a:srgbClr val="F26B43"/>
          </p15:clr>
        </p15:guide>
        <p15:guide id="68" orient="horz" pos="1080">
          <p15:clr>
            <a:srgbClr val="F26B43"/>
          </p15:clr>
        </p15:guide>
        <p15:guide id="69" orient="horz" pos="1008">
          <p15:clr>
            <a:srgbClr val="F26B43"/>
          </p15:clr>
        </p15:guide>
        <p15:guide id="70" pos="8208">
          <p15:clr>
            <a:srgbClr val="F26B43"/>
          </p15:clr>
        </p15:guide>
        <p15:guide id="71" orient="horz" pos="504">
          <p15:clr>
            <a:srgbClr val="F26B43"/>
          </p15:clr>
        </p15:guide>
        <p15:guide id="72" orient="horz" pos="432">
          <p15:clr>
            <a:srgbClr val="F26B43"/>
          </p15:clr>
        </p15:guide>
        <p15:guide id="73" orient="horz" pos="6336">
          <p15:clr>
            <a:srgbClr val="F26B43"/>
          </p15:clr>
        </p15:guide>
        <p15:guide id="74" orient="horz" pos="640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Text_Notes">
            <a:extLst>
              <a:ext uri="{FF2B5EF4-FFF2-40B4-BE49-F238E27FC236}">
                <a16:creationId xmlns:a16="http://schemas.microsoft.com/office/drawing/2014/main" id="{83116131-24FF-4417-8075-9334DA450368}"/>
              </a:ext>
            </a:extLst>
          </p:cNvPr>
          <p:cNvGrpSpPr/>
          <p:nvPr/>
        </p:nvGrpSpPr>
        <p:grpSpPr>
          <a:xfrm>
            <a:off x="0" y="12219708"/>
            <a:ext cx="18288000" cy="581891"/>
            <a:chOff x="0" y="12219708"/>
            <a:chExt cx="18288000" cy="5818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A5F40F-2CA4-4AEF-B745-48B8455BABA5}"/>
                </a:ext>
              </a:extLst>
            </p:cNvPr>
            <p:cNvSpPr/>
            <p:nvPr/>
          </p:nvSpPr>
          <p:spPr>
            <a:xfrm>
              <a:off x="0" y="12219708"/>
              <a:ext cx="182880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CB800-3A1B-427B-92FA-0DB94BF4AF62}"/>
                </a:ext>
              </a:extLst>
            </p:cNvPr>
            <p:cNvSpPr/>
            <p:nvPr/>
          </p:nvSpPr>
          <p:spPr>
            <a:xfrm>
              <a:off x="16376596" y="12334911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2D7563B-8FB0-428F-BECD-C6AB2C1078F3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2483" y="12334911"/>
              <a:ext cx="381000" cy="381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C6DBE35-B14E-4C0F-A3F7-35D3EF86E02A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2363226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CAEE77-9800-4F7E-9851-3F578D657E4A}"/>
                </a:ext>
              </a:extLst>
            </p:cNvPr>
            <p:cNvSpPr/>
            <p:nvPr/>
          </p:nvSpPr>
          <p:spPr>
            <a:xfrm>
              <a:off x="1537590" y="12344400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48" name="Text_Title">
            <a:extLst>
              <a:ext uri="{FF2B5EF4-FFF2-40B4-BE49-F238E27FC236}">
                <a16:creationId xmlns:a16="http://schemas.microsoft.com/office/drawing/2014/main" id="{5A5AD8D0-DF11-474C-AD59-45C936D3D6C7}"/>
              </a:ext>
            </a:extLst>
          </p:cNvPr>
          <p:cNvSpPr/>
          <p:nvPr/>
        </p:nvSpPr>
        <p:spPr>
          <a:xfrm>
            <a:off x="241300" y="225766"/>
            <a:ext cx="6408562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</a:t>
            </a:r>
          </a:p>
        </p:txBody>
      </p:sp>
      <p:sp>
        <p:nvSpPr>
          <p:cNvPr id="24" name="Text_Overview">
            <a:extLst>
              <a:ext uri="{FF2B5EF4-FFF2-40B4-BE49-F238E27FC236}">
                <a16:creationId xmlns:a16="http://schemas.microsoft.com/office/drawing/2014/main" id="{68C9EB07-B4AA-4176-AF70-54F583377250}"/>
              </a:ext>
            </a:extLst>
          </p:cNvPr>
          <p:cNvSpPr txBox="1"/>
          <p:nvPr/>
        </p:nvSpPr>
        <p:spPr>
          <a:xfrm>
            <a:off x="11130787" y="3347401"/>
            <a:ext cx="68306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are we right now</a:t>
            </a:r>
          </a:p>
        </p:txBody>
      </p:sp>
      <p:sp>
        <p:nvSpPr>
          <p:cNvPr id="25" name="Text_Introduction">
            <a:extLst>
              <a:ext uri="{FF2B5EF4-FFF2-40B4-BE49-F238E27FC236}">
                <a16:creationId xmlns:a16="http://schemas.microsoft.com/office/drawing/2014/main" id="{6D6C1A3B-5AEF-47B0-8796-8F8C36EA906A}"/>
              </a:ext>
            </a:extLst>
          </p:cNvPr>
          <p:cNvSpPr txBox="1"/>
          <p:nvPr/>
        </p:nvSpPr>
        <p:spPr>
          <a:xfrm>
            <a:off x="11114458" y="8407097"/>
            <a:ext cx="685604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DETAIL</a:t>
            </a:r>
          </a:p>
          <a:p>
            <a:r>
              <a:rPr lang="en-US" sz="900" dirty="0"/>
              <a:t>What else do we need to know</a:t>
            </a:r>
          </a:p>
        </p:txBody>
      </p:sp>
      <p:sp>
        <p:nvSpPr>
          <p:cNvPr id="29" name="Text_Overview">
            <a:extLst>
              <a:ext uri="{FF2B5EF4-FFF2-40B4-BE49-F238E27FC236}">
                <a16:creationId xmlns:a16="http://schemas.microsoft.com/office/drawing/2014/main" id="{B1A29D38-18D3-40C2-9367-7CDB2CB65380}"/>
              </a:ext>
            </a:extLst>
          </p:cNvPr>
          <p:cNvSpPr txBox="1"/>
          <p:nvPr/>
        </p:nvSpPr>
        <p:spPr>
          <a:xfrm>
            <a:off x="11114458" y="5877249"/>
            <a:ext cx="692742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OBJECTIVE</a:t>
            </a:r>
            <a:br>
              <a:rPr lang="en-US" sz="1050" dirty="0"/>
            </a:br>
            <a:r>
              <a:rPr lang="en-US" sz="900" dirty="0"/>
              <a:t>What are we trying to do</a:t>
            </a:r>
            <a:endParaRPr lang="en-US" sz="1050" dirty="0"/>
          </a:p>
        </p:txBody>
      </p:sp>
      <p:sp>
        <p:nvSpPr>
          <p:cNvPr id="30" name="Text_Introduction">
            <a:extLst>
              <a:ext uri="{FF2B5EF4-FFF2-40B4-BE49-F238E27FC236}">
                <a16:creationId xmlns:a16="http://schemas.microsoft.com/office/drawing/2014/main" id="{4C484158-F57A-462B-8FBD-ADA3B2BDE9A8}"/>
              </a:ext>
            </a:extLst>
          </p:cNvPr>
          <p:cNvSpPr txBox="1"/>
          <p:nvPr/>
        </p:nvSpPr>
        <p:spPr>
          <a:xfrm>
            <a:off x="11130787" y="10937335"/>
            <a:ext cx="68560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NOTES</a:t>
            </a:r>
          </a:p>
          <a:p>
            <a:r>
              <a:rPr lang="en-US" sz="900" dirty="0"/>
              <a:t>What do we want to note about this</a:t>
            </a:r>
          </a:p>
        </p:txBody>
      </p:sp>
      <p:cxnSp>
        <p:nvCxnSpPr>
          <p:cNvPr id="38" name="Text_Title">
            <a:extLst>
              <a:ext uri="{FF2B5EF4-FFF2-40B4-BE49-F238E27FC236}">
                <a16:creationId xmlns:a16="http://schemas.microsoft.com/office/drawing/2014/main" id="{A9382785-6E80-430E-8C19-5688159143CD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128016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1890F2-BD58-4854-90D1-53C307424358}"/>
              </a:ext>
            </a:extLst>
          </p:cNvPr>
          <p:cNvSpPr txBox="1"/>
          <p:nvPr/>
        </p:nvSpPr>
        <p:spPr>
          <a:xfrm>
            <a:off x="11114458" y="801894"/>
            <a:ext cx="15982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do we need to know</a:t>
            </a:r>
          </a:p>
        </p:txBody>
      </p:sp>
    </p:spTree>
    <p:extLst>
      <p:ext uri="{BB962C8B-B14F-4D97-AF65-F5344CB8AC3E}">
        <p14:creationId xmlns:p14="http://schemas.microsoft.com/office/powerpoint/2010/main" val="29815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</p:sldLayoutIdLst>
  <p:txStyles>
    <p:titleStyle>
      <a:lvl1pPr algn="l" defTabSz="831179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795" indent="-207795" algn="l" defTabSz="831179" rtl="0" eaLnBrk="1" latinLnBrk="0" hangingPunct="1">
        <a:lnSpc>
          <a:spcPct val="90000"/>
        </a:lnSpc>
        <a:spcBef>
          <a:spcPts val="909"/>
        </a:spcBef>
        <a:buFont typeface="Arial" panose="020B0604020202020204" pitchFamily="34" charset="0"/>
        <a:buChar char="•"/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2338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1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61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870149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70132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3116916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532505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15588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2pPr>
      <a:lvl3pPr marL="831179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3pPr>
      <a:lvl4pPr marL="1246767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662356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07794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49353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290912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32471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3">
          <p15:clr>
            <a:srgbClr val="F26B43"/>
          </p15:clr>
        </p15:guide>
        <p15:guide id="4" orient="horz" pos="504">
          <p15:clr>
            <a:srgbClr val="F26B43"/>
          </p15:clr>
        </p15:guide>
        <p15:guide id="5" orient="horz" pos="1210">
          <p15:clr>
            <a:srgbClr val="F26B43"/>
          </p15:clr>
        </p15:guide>
        <p15:guide id="7" orient="horz" pos="1814">
          <p15:clr>
            <a:srgbClr val="F26B43"/>
          </p15:clr>
        </p15:guide>
        <p15:guide id="15" pos="4176">
          <p15:clr>
            <a:srgbClr val="F26B43"/>
          </p15:clr>
        </p15:guide>
        <p15:guide id="17" orient="horz" pos="7560">
          <p15:clr>
            <a:srgbClr val="F26B43"/>
          </p15:clr>
        </p15:guide>
        <p15:guide id="18" orient="horz" pos="7661">
          <p15:clr>
            <a:srgbClr val="F26B43"/>
          </p15:clr>
        </p15:guide>
        <p15:guide id="19" pos="11376">
          <p15:clr>
            <a:srgbClr val="F26B43"/>
          </p15:clr>
        </p15:guide>
        <p15:guide id="25" orient="horz" pos="1714">
          <p15:clr>
            <a:srgbClr val="F26B43"/>
          </p15:clr>
        </p15:guide>
        <p15:guide id="28" orient="horz" pos="6854">
          <p15:clr>
            <a:srgbClr val="F26B43"/>
          </p15:clr>
        </p15:guide>
        <p15:guide id="29" pos="144">
          <p15:clr>
            <a:srgbClr val="F26B43"/>
          </p15:clr>
        </p15:guide>
        <p15:guide id="32" orient="horz" pos="6955">
          <p15:clr>
            <a:srgbClr val="F26B43"/>
          </p15:clr>
        </p15:guide>
        <p15:guide id="34" orient="horz" pos="1310">
          <p15:clr>
            <a:srgbClr val="F26B43"/>
          </p15:clr>
        </p15:guide>
        <p15:guide id="35" pos="8496">
          <p15:clr>
            <a:srgbClr val="F26B43"/>
          </p15:clr>
        </p15:guide>
        <p15:guide id="36" pos="4320">
          <p15:clr>
            <a:srgbClr val="F26B43"/>
          </p15:clr>
        </p15:guide>
        <p15:guide id="37" pos="4464">
          <p15:clr>
            <a:srgbClr val="F26B43"/>
          </p15:clr>
        </p15:guide>
        <p15:guide id="38" pos="8640">
          <p15:clr>
            <a:srgbClr val="F26B43"/>
          </p15:clr>
        </p15:guide>
        <p15:guide id="39" pos="8784">
          <p15:clr>
            <a:srgbClr val="F26B43"/>
          </p15:clr>
        </p15:guide>
        <p15:guide id="40" orient="horz" pos="4032">
          <p15:clr>
            <a:srgbClr val="F26B43"/>
          </p15:clr>
        </p15:guide>
        <p15:guide id="41" orient="horz" pos="413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Text_Notes">
            <a:extLst>
              <a:ext uri="{FF2B5EF4-FFF2-40B4-BE49-F238E27FC236}">
                <a16:creationId xmlns:a16="http://schemas.microsoft.com/office/drawing/2014/main" id="{83116131-24FF-4417-8075-9334DA450368}"/>
              </a:ext>
            </a:extLst>
          </p:cNvPr>
          <p:cNvGrpSpPr/>
          <p:nvPr/>
        </p:nvGrpSpPr>
        <p:grpSpPr>
          <a:xfrm>
            <a:off x="0" y="12219708"/>
            <a:ext cx="18288000" cy="581891"/>
            <a:chOff x="0" y="12219708"/>
            <a:chExt cx="18288000" cy="5818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A5F40F-2CA4-4AEF-B745-48B8455BABA5}"/>
                </a:ext>
              </a:extLst>
            </p:cNvPr>
            <p:cNvSpPr/>
            <p:nvPr/>
          </p:nvSpPr>
          <p:spPr>
            <a:xfrm>
              <a:off x="0" y="12219708"/>
              <a:ext cx="182880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CB800-3A1B-427B-92FA-0DB94BF4AF62}"/>
                </a:ext>
              </a:extLst>
            </p:cNvPr>
            <p:cNvSpPr/>
            <p:nvPr/>
          </p:nvSpPr>
          <p:spPr>
            <a:xfrm>
              <a:off x="16376596" y="12334911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2D7563B-8FB0-428F-BECD-C6AB2C1078F3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2483" y="12334911"/>
              <a:ext cx="381000" cy="381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C6DBE35-B14E-4C0F-A3F7-35D3EF86E02A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2363226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CAEE77-9800-4F7E-9851-3F578D657E4A}"/>
                </a:ext>
              </a:extLst>
            </p:cNvPr>
            <p:cNvSpPr/>
            <p:nvPr/>
          </p:nvSpPr>
          <p:spPr>
            <a:xfrm>
              <a:off x="1537590" y="12344400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48" name="Text_Title">
            <a:extLst>
              <a:ext uri="{FF2B5EF4-FFF2-40B4-BE49-F238E27FC236}">
                <a16:creationId xmlns:a16="http://schemas.microsoft.com/office/drawing/2014/main" id="{5A5AD8D0-DF11-474C-AD59-45C936D3D6C7}"/>
              </a:ext>
            </a:extLst>
          </p:cNvPr>
          <p:cNvSpPr/>
          <p:nvPr/>
        </p:nvSpPr>
        <p:spPr>
          <a:xfrm>
            <a:off x="241300" y="225766"/>
            <a:ext cx="6408562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ARTICLE</a:t>
            </a:r>
          </a:p>
        </p:txBody>
      </p:sp>
      <p:sp>
        <p:nvSpPr>
          <p:cNvPr id="24" name="Text_Overview">
            <a:extLst>
              <a:ext uri="{FF2B5EF4-FFF2-40B4-BE49-F238E27FC236}">
                <a16:creationId xmlns:a16="http://schemas.microsoft.com/office/drawing/2014/main" id="{68C9EB07-B4AA-4176-AF70-54F583377250}"/>
              </a:ext>
            </a:extLst>
          </p:cNvPr>
          <p:cNvSpPr txBox="1"/>
          <p:nvPr/>
        </p:nvSpPr>
        <p:spPr>
          <a:xfrm>
            <a:off x="11130787" y="3347401"/>
            <a:ext cx="68306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are we right now</a:t>
            </a:r>
          </a:p>
        </p:txBody>
      </p:sp>
      <p:sp>
        <p:nvSpPr>
          <p:cNvPr id="25" name="Text_Introduction">
            <a:extLst>
              <a:ext uri="{FF2B5EF4-FFF2-40B4-BE49-F238E27FC236}">
                <a16:creationId xmlns:a16="http://schemas.microsoft.com/office/drawing/2014/main" id="{6D6C1A3B-5AEF-47B0-8796-8F8C36EA906A}"/>
              </a:ext>
            </a:extLst>
          </p:cNvPr>
          <p:cNvSpPr txBox="1"/>
          <p:nvPr/>
        </p:nvSpPr>
        <p:spPr>
          <a:xfrm>
            <a:off x="11114458" y="8407097"/>
            <a:ext cx="685604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DETAIL</a:t>
            </a:r>
          </a:p>
          <a:p>
            <a:r>
              <a:rPr lang="en-US" sz="900" dirty="0"/>
              <a:t>What else do we need to know</a:t>
            </a:r>
          </a:p>
        </p:txBody>
      </p:sp>
      <p:sp>
        <p:nvSpPr>
          <p:cNvPr id="29" name="Text_Overview">
            <a:extLst>
              <a:ext uri="{FF2B5EF4-FFF2-40B4-BE49-F238E27FC236}">
                <a16:creationId xmlns:a16="http://schemas.microsoft.com/office/drawing/2014/main" id="{B1A29D38-18D3-40C2-9367-7CDB2CB65380}"/>
              </a:ext>
            </a:extLst>
          </p:cNvPr>
          <p:cNvSpPr txBox="1"/>
          <p:nvPr/>
        </p:nvSpPr>
        <p:spPr>
          <a:xfrm>
            <a:off x="11114458" y="5877249"/>
            <a:ext cx="692742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OBJECTIVE</a:t>
            </a:r>
            <a:br>
              <a:rPr lang="en-US" sz="1050" dirty="0"/>
            </a:br>
            <a:r>
              <a:rPr lang="en-US" sz="900" dirty="0"/>
              <a:t>What are we trying to do</a:t>
            </a:r>
            <a:endParaRPr lang="en-US" sz="1050" dirty="0"/>
          </a:p>
        </p:txBody>
      </p:sp>
      <p:sp>
        <p:nvSpPr>
          <p:cNvPr id="30" name="Text_Introduction">
            <a:extLst>
              <a:ext uri="{FF2B5EF4-FFF2-40B4-BE49-F238E27FC236}">
                <a16:creationId xmlns:a16="http://schemas.microsoft.com/office/drawing/2014/main" id="{4C484158-F57A-462B-8FBD-ADA3B2BDE9A8}"/>
              </a:ext>
            </a:extLst>
          </p:cNvPr>
          <p:cNvSpPr txBox="1"/>
          <p:nvPr/>
        </p:nvSpPr>
        <p:spPr>
          <a:xfrm>
            <a:off x="11130787" y="10937335"/>
            <a:ext cx="68560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NOTES</a:t>
            </a:r>
          </a:p>
          <a:p>
            <a:r>
              <a:rPr lang="en-US" sz="900" dirty="0"/>
              <a:t>What do we want to note about this</a:t>
            </a:r>
          </a:p>
        </p:txBody>
      </p:sp>
      <p:cxnSp>
        <p:nvCxnSpPr>
          <p:cNvPr id="38" name="Text_Title">
            <a:extLst>
              <a:ext uri="{FF2B5EF4-FFF2-40B4-BE49-F238E27FC236}">
                <a16:creationId xmlns:a16="http://schemas.microsoft.com/office/drawing/2014/main" id="{A9382785-6E80-430E-8C19-5688159143CD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128016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1890F2-BD58-4854-90D1-53C307424358}"/>
              </a:ext>
            </a:extLst>
          </p:cNvPr>
          <p:cNvSpPr txBox="1"/>
          <p:nvPr/>
        </p:nvSpPr>
        <p:spPr>
          <a:xfrm>
            <a:off x="11114458" y="801894"/>
            <a:ext cx="15982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do we need to know</a:t>
            </a:r>
          </a:p>
        </p:txBody>
      </p:sp>
    </p:spTree>
    <p:extLst>
      <p:ext uri="{BB962C8B-B14F-4D97-AF65-F5344CB8AC3E}">
        <p14:creationId xmlns:p14="http://schemas.microsoft.com/office/powerpoint/2010/main" val="295506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</p:sldLayoutIdLst>
  <p:txStyles>
    <p:titleStyle>
      <a:lvl1pPr algn="l" defTabSz="831179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795" indent="-207795" algn="l" defTabSz="831179" rtl="0" eaLnBrk="1" latinLnBrk="0" hangingPunct="1">
        <a:lnSpc>
          <a:spcPct val="90000"/>
        </a:lnSpc>
        <a:spcBef>
          <a:spcPts val="909"/>
        </a:spcBef>
        <a:buFont typeface="Arial" panose="020B0604020202020204" pitchFamily="34" charset="0"/>
        <a:buChar char="•"/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2338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1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61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870149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70132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3116916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532505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15588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2pPr>
      <a:lvl3pPr marL="831179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3pPr>
      <a:lvl4pPr marL="1246767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662356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07794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49353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290912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32471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3">
          <p15:clr>
            <a:srgbClr val="F26B43"/>
          </p15:clr>
        </p15:guide>
        <p15:guide id="4" orient="horz" pos="504">
          <p15:clr>
            <a:srgbClr val="F26B43"/>
          </p15:clr>
        </p15:guide>
        <p15:guide id="5" orient="horz" pos="1210">
          <p15:clr>
            <a:srgbClr val="F26B43"/>
          </p15:clr>
        </p15:guide>
        <p15:guide id="7" orient="horz" pos="1814">
          <p15:clr>
            <a:srgbClr val="F26B43"/>
          </p15:clr>
        </p15:guide>
        <p15:guide id="15" pos="4176">
          <p15:clr>
            <a:srgbClr val="F26B43"/>
          </p15:clr>
        </p15:guide>
        <p15:guide id="17" orient="horz" pos="7560">
          <p15:clr>
            <a:srgbClr val="F26B43"/>
          </p15:clr>
        </p15:guide>
        <p15:guide id="18" orient="horz" pos="7661">
          <p15:clr>
            <a:srgbClr val="F26B43"/>
          </p15:clr>
        </p15:guide>
        <p15:guide id="19" pos="11376">
          <p15:clr>
            <a:srgbClr val="F26B43"/>
          </p15:clr>
        </p15:guide>
        <p15:guide id="25" orient="horz" pos="1714">
          <p15:clr>
            <a:srgbClr val="F26B43"/>
          </p15:clr>
        </p15:guide>
        <p15:guide id="28" orient="horz" pos="6854">
          <p15:clr>
            <a:srgbClr val="F26B43"/>
          </p15:clr>
        </p15:guide>
        <p15:guide id="29" pos="144">
          <p15:clr>
            <a:srgbClr val="F26B43"/>
          </p15:clr>
        </p15:guide>
        <p15:guide id="32" orient="horz" pos="6955">
          <p15:clr>
            <a:srgbClr val="F26B43"/>
          </p15:clr>
        </p15:guide>
        <p15:guide id="34" orient="horz" pos="1310">
          <p15:clr>
            <a:srgbClr val="F26B43"/>
          </p15:clr>
        </p15:guide>
        <p15:guide id="35" pos="8496">
          <p15:clr>
            <a:srgbClr val="F26B43"/>
          </p15:clr>
        </p15:guide>
        <p15:guide id="36" pos="4320">
          <p15:clr>
            <a:srgbClr val="F26B43"/>
          </p15:clr>
        </p15:guide>
        <p15:guide id="37" pos="4464">
          <p15:clr>
            <a:srgbClr val="F26B43"/>
          </p15:clr>
        </p15:guide>
        <p15:guide id="38" pos="8640">
          <p15:clr>
            <a:srgbClr val="F26B43"/>
          </p15:clr>
        </p15:guide>
        <p15:guide id="39" pos="8784">
          <p15:clr>
            <a:srgbClr val="F26B43"/>
          </p15:clr>
        </p15:guide>
        <p15:guide id="40" orient="horz" pos="4032">
          <p15:clr>
            <a:srgbClr val="F26B43"/>
          </p15:clr>
        </p15:guide>
        <p15:guide id="41" orient="horz" pos="413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Notes">
            <a:extLst>
              <a:ext uri="{FF2B5EF4-FFF2-40B4-BE49-F238E27FC236}">
                <a16:creationId xmlns:a16="http://schemas.microsoft.com/office/drawing/2014/main" id="{AFFF5B4A-06AD-4841-BED5-B1454D5B1D02}"/>
              </a:ext>
            </a:extLst>
          </p:cNvPr>
          <p:cNvGrpSpPr/>
          <p:nvPr/>
        </p:nvGrpSpPr>
        <p:grpSpPr>
          <a:xfrm>
            <a:off x="0" y="12219708"/>
            <a:ext cx="18288000" cy="581891"/>
            <a:chOff x="0" y="12219708"/>
            <a:chExt cx="18288000" cy="5818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18EF1-29FD-4EF5-88DD-4EC30A691044}"/>
                </a:ext>
              </a:extLst>
            </p:cNvPr>
            <p:cNvSpPr/>
            <p:nvPr/>
          </p:nvSpPr>
          <p:spPr>
            <a:xfrm>
              <a:off x="0" y="12219708"/>
              <a:ext cx="182880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176036-05D7-4032-B671-AE500A0AC4CC}"/>
                </a:ext>
              </a:extLst>
            </p:cNvPr>
            <p:cNvSpPr/>
            <p:nvPr/>
          </p:nvSpPr>
          <p:spPr>
            <a:xfrm>
              <a:off x="16376596" y="12334911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BE9E480-AF05-4B6A-9414-5F1329801A2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2483" y="12334911"/>
              <a:ext cx="381000" cy="381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34B6D88-CB95-427A-8698-111DEF05F50B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2363226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135A5B-CD1D-47AE-A8F6-C83CAD7AC2C2}"/>
                </a:ext>
              </a:extLst>
            </p:cNvPr>
            <p:cNvSpPr/>
            <p:nvPr/>
          </p:nvSpPr>
          <p:spPr>
            <a:xfrm>
              <a:off x="1537590" y="12344400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4" name="Text_Title">
            <a:extLst>
              <a:ext uri="{FF2B5EF4-FFF2-40B4-BE49-F238E27FC236}">
                <a16:creationId xmlns:a16="http://schemas.microsoft.com/office/drawing/2014/main" id="{A43E88A4-71E4-4581-BF50-3E7003025B63}"/>
              </a:ext>
            </a:extLst>
          </p:cNvPr>
          <p:cNvSpPr/>
          <p:nvPr/>
        </p:nvSpPr>
        <p:spPr>
          <a:xfrm>
            <a:off x="241300" y="225766"/>
            <a:ext cx="6408562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SUMMARY</a:t>
            </a:r>
          </a:p>
        </p:txBody>
      </p:sp>
      <p:sp>
        <p:nvSpPr>
          <p:cNvPr id="25" name="Text_Overview">
            <a:extLst>
              <a:ext uri="{FF2B5EF4-FFF2-40B4-BE49-F238E27FC236}">
                <a16:creationId xmlns:a16="http://schemas.microsoft.com/office/drawing/2014/main" id="{AC1DDF67-98E6-4D62-A3DE-4F36B20C026A}"/>
              </a:ext>
            </a:extLst>
          </p:cNvPr>
          <p:cNvSpPr txBox="1"/>
          <p:nvPr/>
        </p:nvSpPr>
        <p:spPr>
          <a:xfrm>
            <a:off x="11130787" y="3347401"/>
            <a:ext cx="68306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are we right now</a:t>
            </a:r>
          </a:p>
        </p:txBody>
      </p:sp>
      <p:sp>
        <p:nvSpPr>
          <p:cNvPr id="26" name="Text_Introduction">
            <a:extLst>
              <a:ext uri="{FF2B5EF4-FFF2-40B4-BE49-F238E27FC236}">
                <a16:creationId xmlns:a16="http://schemas.microsoft.com/office/drawing/2014/main" id="{744F42C9-16C6-481D-A03A-3DB699A7224B}"/>
              </a:ext>
            </a:extLst>
          </p:cNvPr>
          <p:cNvSpPr txBox="1"/>
          <p:nvPr/>
        </p:nvSpPr>
        <p:spPr>
          <a:xfrm>
            <a:off x="11114458" y="8407097"/>
            <a:ext cx="685604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DETAIL</a:t>
            </a:r>
          </a:p>
          <a:p>
            <a:r>
              <a:rPr lang="en-US" sz="900" dirty="0"/>
              <a:t>What else do we need to know</a:t>
            </a:r>
          </a:p>
        </p:txBody>
      </p:sp>
      <p:sp>
        <p:nvSpPr>
          <p:cNvPr id="27" name="Text_Overview">
            <a:extLst>
              <a:ext uri="{FF2B5EF4-FFF2-40B4-BE49-F238E27FC236}">
                <a16:creationId xmlns:a16="http://schemas.microsoft.com/office/drawing/2014/main" id="{98ED67CA-3FC4-4AB5-ABA8-C564538980A0}"/>
              </a:ext>
            </a:extLst>
          </p:cNvPr>
          <p:cNvSpPr txBox="1"/>
          <p:nvPr/>
        </p:nvSpPr>
        <p:spPr>
          <a:xfrm>
            <a:off x="11114458" y="5877249"/>
            <a:ext cx="692742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OBJECTIVE</a:t>
            </a:r>
            <a:br>
              <a:rPr lang="en-US" sz="1050" dirty="0"/>
            </a:br>
            <a:r>
              <a:rPr lang="en-US" sz="900" dirty="0"/>
              <a:t>What are we trying to do</a:t>
            </a:r>
            <a:endParaRPr lang="en-US" sz="1050" dirty="0"/>
          </a:p>
        </p:txBody>
      </p:sp>
      <p:sp>
        <p:nvSpPr>
          <p:cNvPr id="28" name="Text_Introduction">
            <a:extLst>
              <a:ext uri="{FF2B5EF4-FFF2-40B4-BE49-F238E27FC236}">
                <a16:creationId xmlns:a16="http://schemas.microsoft.com/office/drawing/2014/main" id="{95F12F2E-AD7B-4872-BBDC-3F71D2F5AC56}"/>
              </a:ext>
            </a:extLst>
          </p:cNvPr>
          <p:cNvSpPr txBox="1"/>
          <p:nvPr/>
        </p:nvSpPr>
        <p:spPr>
          <a:xfrm>
            <a:off x="11130787" y="10937335"/>
            <a:ext cx="68560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NOTES</a:t>
            </a:r>
          </a:p>
          <a:p>
            <a:r>
              <a:rPr lang="en-US" sz="900" dirty="0"/>
              <a:t>What do we want to note about this</a:t>
            </a:r>
          </a:p>
        </p:txBody>
      </p:sp>
      <p:cxnSp>
        <p:nvCxnSpPr>
          <p:cNvPr id="29" name="Text_Title">
            <a:extLst>
              <a:ext uri="{FF2B5EF4-FFF2-40B4-BE49-F238E27FC236}">
                <a16:creationId xmlns:a16="http://schemas.microsoft.com/office/drawing/2014/main" id="{D0D5967B-D390-418B-B600-FE96A190BC8B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128016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E1F64AB-9400-484E-A27A-0F4D76629E4D}"/>
              </a:ext>
            </a:extLst>
          </p:cNvPr>
          <p:cNvSpPr txBox="1"/>
          <p:nvPr/>
        </p:nvSpPr>
        <p:spPr>
          <a:xfrm>
            <a:off x="11114458" y="801894"/>
            <a:ext cx="15982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do we need to know</a:t>
            </a:r>
          </a:p>
        </p:txBody>
      </p:sp>
    </p:spTree>
    <p:extLst>
      <p:ext uri="{BB962C8B-B14F-4D97-AF65-F5344CB8AC3E}">
        <p14:creationId xmlns:p14="http://schemas.microsoft.com/office/powerpoint/2010/main" val="75732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</p:sldLayoutIdLst>
  <p:txStyles>
    <p:titleStyle>
      <a:lvl1pPr algn="l" defTabSz="831179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795" indent="-207795" algn="l" defTabSz="831179" rtl="0" eaLnBrk="1" latinLnBrk="0" hangingPunct="1">
        <a:lnSpc>
          <a:spcPct val="90000"/>
        </a:lnSpc>
        <a:spcBef>
          <a:spcPts val="909"/>
        </a:spcBef>
        <a:buFont typeface="Arial" panose="020B0604020202020204" pitchFamily="34" charset="0"/>
        <a:buChar char="•"/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2338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1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61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870149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70132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3116916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532505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15588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2pPr>
      <a:lvl3pPr marL="831179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3pPr>
      <a:lvl4pPr marL="1246767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662356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07794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49353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290912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32471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3">
          <p15:clr>
            <a:srgbClr val="F26B43"/>
          </p15:clr>
        </p15:guide>
        <p15:guide id="4" orient="horz" pos="9155">
          <p15:clr>
            <a:srgbClr val="F26B43"/>
          </p15:clr>
        </p15:guide>
        <p15:guide id="5" orient="horz" pos="504">
          <p15:clr>
            <a:srgbClr val="F26B43"/>
          </p15:clr>
        </p15:guide>
        <p15:guide id="7" orient="horz" pos="1310">
          <p15:clr>
            <a:srgbClr val="F26B43"/>
          </p15:clr>
        </p15:guide>
        <p15:guide id="8" orient="horz" pos="1714">
          <p15:clr>
            <a:srgbClr val="F26B43"/>
          </p15:clr>
        </p15:guide>
        <p15:guide id="9" orient="horz" pos="1814">
          <p15:clr>
            <a:srgbClr val="F26B43"/>
          </p15:clr>
        </p15:guide>
        <p15:guide id="11" pos="4464">
          <p15:clr>
            <a:srgbClr val="F26B43"/>
          </p15:clr>
        </p15:guide>
        <p15:guide id="15" orient="horz" pos="7560">
          <p15:clr>
            <a:srgbClr val="F26B43"/>
          </p15:clr>
        </p15:guide>
        <p15:guide id="16" orient="horz" pos="7661">
          <p15:clr>
            <a:srgbClr val="F26B43"/>
          </p15:clr>
        </p15:guide>
        <p15:guide id="23" orient="horz" pos="1210">
          <p15:clr>
            <a:srgbClr val="F26B43"/>
          </p15:clr>
        </p15:guide>
        <p15:guide id="25" orient="horz" pos="6955">
          <p15:clr>
            <a:srgbClr val="F26B43"/>
          </p15:clr>
        </p15:guide>
        <p15:guide id="26" orient="horz" pos="6854">
          <p15:clr>
            <a:srgbClr val="F26B43"/>
          </p15:clr>
        </p15:guide>
        <p15:guide id="29" pos="4320">
          <p15:clr>
            <a:srgbClr val="F26B43"/>
          </p15:clr>
        </p15:guide>
        <p15:guide id="30" pos="11376">
          <p15:clr>
            <a:srgbClr val="F26B43"/>
          </p15:clr>
        </p15:guide>
        <p15:guide id="31" pos="8640">
          <p15:clr>
            <a:srgbClr val="F26B43"/>
          </p15:clr>
        </p15:guide>
        <p15:guide id="32" pos="8496">
          <p15:clr>
            <a:srgbClr val="F26B43"/>
          </p15:clr>
        </p15:guide>
        <p15:guide id="33" pos="8784">
          <p15:clr>
            <a:srgbClr val="F26B43"/>
          </p15:clr>
        </p15:guide>
        <p15:guide id="34" pos="4176">
          <p15:clr>
            <a:srgbClr val="F26B43"/>
          </p15:clr>
        </p15:guide>
        <p15:guide id="35" pos="14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728631-CFA6-4318-8581-D43521B25597}"/>
              </a:ext>
            </a:extLst>
          </p:cNvPr>
          <p:cNvGrpSpPr/>
          <p:nvPr/>
        </p:nvGrpSpPr>
        <p:grpSpPr>
          <a:xfrm>
            <a:off x="0" y="12219708"/>
            <a:ext cx="18288000" cy="581891"/>
            <a:chOff x="0" y="12219708"/>
            <a:chExt cx="18288000" cy="5818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DA8937-B77F-4B2C-8998-517BA9BB23D3}"/>
                </a:ext>
              </a:extLst>
            </p:cNvPr>
            <p:cNvSpPr/>
            <p:nvPr/>
          </p:nvSpPr>
          <p:spPr>
            <a:xfrm>
              <a:off x="0" y="12219708"/>
              <a:ext cx="182880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BA45CB-CE5F-478A-8310-F4E9A2FFE679}"/>
                </a:ext>
              </a:extLst>
            </p:cNvPr>
            <p:cNvSpPr/>
            <p:nvPr/>
          </p:nvSpPr>
          <p:spPr>
            <a:xfrm>
              <a:off x="16376596" y="12334911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949085A-C42E-4073-AFED-9A51708B5135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2483" y="12334911"/>
              <a:ext cx="381000" cy="381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3CBEA51-0F36-4353-9553-24D6D13B84DB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2363226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AED265-3317-4D0D-A894-533945BB9C0E}"/>
                </a:ext>
              </a:extLst>
            </p:cNvPr>
            <p:cNvSpPr/>
            <p:nvPr/>
          </p:nvSpPr>
          <p:spPr>
            <a:xfrm>
              <a:off x="1537590" y="12344400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4" name="Text_Title">
            <a:extLst>
              <a:ext uri="{FF2B5EF4-FFF2-40B4-BE49-F238E27FC236}">
                <a16:creationId xmlns:a16="http://schemas.microsoft.com/office/drawing/2014/main" id="{1CD99799-38D1-4A60-A527-CA22C55A0810}"/>
              </a:ext>
            </a:extLst>
          </p:cNvPr>
          <p:cNvSpPr/>
          <p:nvPr/>
        </p:nvSpPr>
        <p:spPr>
          <a:xfrm>
            <a:off x="241300" y="225766"/>
            <a:ext cx="6408562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SECTION</a:t>
            </a:r>
          </a:p>
        </p:txBody>
      </p:sp>
      <p:sp>
        <p:nvSpPr>
          <p:cNvPr id="25" name="Text_Overview">
            <a:extLst>
              <a:ext uri="{FF2B5EF4-FFF2-40B4-BE49-F238E27FC236}">
                <a16:creationId xmlns:a16="http://schemas.microsoft.com/office/drawing/2014/main" id="{0C09C7E8-5FD9-440D-8360-70EA19A0738D}"/>
              </a:ext>
            </a:extLst>
          </p:cNvPr>
          <p:cNvSpPr txBox="1"/>
          <p:nvPr/>
        </p:nvSpPr>
        <p:spPr>
          <a:xfrm>
            <a:off x="11130787" y="3347401"/>
            <a:ext cx="68306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are we right now</a:t>
            </a:r>
          </a:p>
        </p:txBody>
      </p:sp>
      <p:sp>
        <p:nvSpPr>
          <p:cNvPr id="26" name="Text_Introduction">
            <a:extLst>
              <a:ext uri="{FF2B5EF4-FFF2-40B4-BE49-F238E27FC236}">
                <a16:creationId xmlns:a16="http://schemas.microsoft.com/office/drawing/2014/main" id="{A5B227A3-6352-49F4-8460-6185A721C739}"/>
              </a:ext>
            </a:extLst>
          </p:cNvPr>
          <p:cNvSpPr txBox="1"/>
          <p:nvPr/>
        </p:nvSpPr>
        <p:spPr>
          <a:xfrm>
            <a:off x="11114458" y="8407097"/>
            <a:ext cx="685604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DETAIL</a:t>
            </a:r>
          </a:p>
          <a:p>
            <a:r>
              <a:rPr lang="en-US" sz="900" dirty="0"/>
              <a:t>What else do we need to know</a:t>
            </a:r>
          </a:p>
        </p:txBody>
      </p:sp>
      <p:sp>
        <p:nvSpPr>
          <p:cNvPr id="27" name="Text_Overview">
            <a:extLst>
              <a:ext uri="{FF2B5EF4-FFF2-40B4-BE49-F238E27FC236}">
                <a16:creationId xmlns:a16="http://schemas.microsoft.com/office/drawing/2014/main" id="{3ACB07CA-9D2C-406E-B78E-80C742DCAAD0}"/>
              </a:ext>
            </a:extLst>
          </p:cNvPr>
          <p:cNvSpPr txBox="1"/>
          <p:nvPr/>
        </p:nvSpPr>
        <p:spPr>
          <a:xfrm>
            <a:off x="11114458" y="5877249"/>
            <a:ext cx="692742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OBJECTIVE</a:t>
            </a:r>
            <a:br>
              <a:rPr lang="en-US" sz="1050" dirty="0"/>
            </a:br>
            <a:r>
              <a:rPr lang="en-US" sz="900" dirty="0"/>
              <a:t>What are we trying to do</a:t>
            </a:r>
            <a:endParaRPr lang="en-US" sz="1050" dirty="0"/>
          </a:p>
        </p:txBody>
      </p:sp>
      <p:sp>
        <p:nvSpPr>
          <p:cNvPr id="28" name="Text_Introduction">
            <a:extLst>
              <a:ext uri="{FF2B5EF4-FFF2-40B4-BE49-F238E27FC236}">
                <a16:creationId xmlns:a16="http://schemas.microsoft.com/office/drawing/2014/main" id="{F9C740B4-6234-48F2-918B-493FDB0CA808}"/>
              </a:ext>
            </a:extLst>
          </p:cNvPr>
          <p:cNvSpPr txBox="1"/>
          <p:nvPr/>
        </p:nvSpPr>
        <p:spPr>
          <a:xfrm>
            <a:off x="11130787" y="10937335"/>
            <a:ext cx="68560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NOTES</a:t>
            </a:r>
          </a:p>
          <a:p>
            <a:r>
              <a:rPr lang="en-US" sz="900" dirty="0"/>
              <a:t>What do we want to note about this</a:t>
            </a:r>
          </a:p>
        </p:txBody>
      </p:sp>
      <p:cxnSp>
        <p:nvCxnSpPr>
          <p:cNvPr id="29" name="Text_Title">
            <a:extLst>
              <a:ext uri="{FF2B5EF4-FFF2-40B4-BE49-F238E27FC236}">
                <a16:creationId xmlns:a16="http://schemas.microsoft.com/office/drawing/2014/main" id="{AA251C2A-7FE8-40AA-96E7-2F5C36EC3AEB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128016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D38829-89C2-41FB-A87D-A8E35CD599E4}"/>
              </a:ext>
            </a:extLst>
          </p:cNvPr>
          <p:cNvSpPr txBox="1"/>
          <p:nvPr/>
        </p:nvSpPr>
        <p:spPr>
          <a:xfrm>
            <a:off x="11114458" y="801894"/>
            <a:ext cx="15982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do we need to know</a:t>
            </a:r>
          </a:p>
        </p:txBody>
      </p:sp>
    </p:spTree>
    <p:extLst>
      <p:ext uri="{BB962C8B-B14F-4D97-AF65-F5344CB8AC3E}">
        <p14:creationId xmlns:p14="http://schemas.microsoft.com/office/powerpoint/2010/main" val="25003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</p:sldLayoutIdLst>
  <p:txStyles>
    <p:titleStyle>
      <a:lvl1pPr algn="l" defTabSz="831179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795" indent="-207795" algn="l" defTabSz="831179" rtl="0" eaLnBrk="1" latinLnBrk="0" hangingPunct="1">
        <a:lnSpc>
          <a:spcPct val="90000"/>
        </a:lnSpc>
        <a:spcBef>
          <a:spcPts val="909"/>
        </a:spcBef>
        <a:buFont typeface="Arial" panose="020B0604020202020204" pitchFamily="34" charset="0"/>
        <a:buChar char="•"/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2338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1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61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870149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70132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3116916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532505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15588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2pPr>
      <a:lvl3pPr marL="831179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3pPr>
      <a:lvl4pPr marL="1246767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662356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07794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49353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290912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32471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3">
          <p15:clr>
            <a:srgbClr val="F26B43"/>
          </p15:clr>
        </p15:guide>
        <p15:guide id="4" orient="horz" pos="504">
          <p15:clr>
            <a:srgbClr val="F26B43"/>
          </p15:clr>
        </p15:guide>
        <p15:guide id="7" orient="horz" pos="1814">
          <p15:clr>
            <a:srgbClr val="F26B43"/>
          </p15:clr>
        </p15:guide>
        <p15:guide id="15" pos="144">
          <p15:clr>
            <a:srgbClr val="F26B43"/>
          </p15:clr>
        </p15:guide>
        <p15:guide id="17" orient="horz" pos="7560">
          <p15:clr>
            <a:srgbClr val="F26B43"/>
          </p15:clr>
        </p15:guide>
        <p15:guide id="18" orient="horz" pos="7661">
          <p15:clr>
            <a:srgbClr val="F26B43"/>
          </p15:clr>
        </p15:guide>
        <p15:guide id="23" pos="11376">
          <p15:clr>
            <a:srgbClr val="F26B43"/>
          </p15:clr>
        </p15:guide>
        <p15:guide id="25" orient="horz" pos="1210">
          <p15:clr>
            <a:srgbClr val="F26B43"/>
          </p15:clr>
        </p15:guide>
        <p15:guide id="27" orient="horz" pos="6955">
          <p15:clr>
            <a:srgbClr val="F26B43"/>
          </p15:clr>
        </p15:guide>
        <p15:guide id="28" orient="horz" pos="6854">
          <p15:clr>
            <a:srgbClr val="F26B43"/>
          </p15:clr>
        </p15:guide>
        <p15:guide id="29" pos="4176">
          <p15:clr>
            <a:srgbClr val="F26B43"/>
          </p15:clr>
        </p15:guide>
        <p15:guide id="32" orient="horz" pos="1714">
          <p15:clr>
            <a:srgbClr val="F26B43"/>
          </p15:clr>
        </p15:guide>
        <p15:guide id="33" orient="horz" pos="1310">
          <p15:clr>
            <a:srgbClr val="F26B43"/>
          </p15:clr>
        </p15:guide>
        <p15:guide id="34" pos="8496">
          <p15:clr>
            <a:srgbClr val="F26B43"/>
          </p15:clr>
        </p15:guide>
        <p15:guide id="35" pos="4320">
          <p15:clr>
            <a:srgbClr val="F26B43"/>
          </p15:clr>
        </p15:guide>
        <p15:guide id="36" pos="4464">
          <p15:clr>
            <a:srgbClr val="F26B43"/>
          </p15:clr>
        </p15:guide>
        <p15:guide id="37" pos="8640">
          <p15:clr>
            <a:srgbClr val="F26B43"/>
          </p15:clr>
        </p15:guide>
        <p15:guide id="38" pos="8784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97B6D1-B97D-4AC9-9C45-DB485A15BC29}"/>
              </a:ext>
            </a:extLst>
          </p:cNvPr>
          <p:cNvGrpSpPr/>
          <p:nvPr/>
        </p:nvGrpSpPr>
        <p:grpSpPr>
          <a:xfrm>
            <a:off x="0" y="12219708"/>
            <a:ext cx="18288000" cy="581891"/>
            <a:chOff x="0" y="12219708"/>
            <a:chExt cx="18288000" cy="5818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19B207-14BA-4AA6-B17E-3A100810518E}"/>
                </a:ext>
              </a:extLst>
            </p:cNvPr>
            <p:cNvSpPr/>
            <p:nvPr/>
          </p:nvSpPr>
          <p:spPr>
            <a:xfrm>
              <a:off x="0" y="12219708"/>
              <a:ext cx="182880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ABA49D-1AD6-499D-9A1C-4578624EFBBF}"/>
                </a:ext>
              </a:extLst>
            </p:cNvPr>
            <p:cNvSpPr/>
            <p:nvPr/>
          </p:nvSpPr>
          <p:spPr>
            <a:xfrm>
              <a:off x="16376596" y="12334911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4E16893-0ED0-466C-9DE0-C67FC5B86C85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2483" y="12334911"/>
              <a:ext cx="381000" cy="381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EEE3573-436C-4128-8037-25ACE207DC83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2363226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A47021-9FC4-4F73-ABC8-72D0EB7B0A5C}"/>
                </a:ext>
              </a:extLst>
            </p:cNvPr>
            <p:cNvSpPr/>
            <p:nvPr/>
          </p:nvSpPr>
          <p:spPr>
            <a:xfrm>
              <a:off x="1537590" y="12344400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4" name="Text_Title">
            <a:extLst>
              <a:ext uri="{FF2B5EF4-FFF2-40B4-BE49-F238E27FC236}">
                <a16:creationId xmlns:a16="http://schemas.microsoft.com/office/drawing/2014/main" id="{FC6849D7-2E16-4501-85DE-6F16C0BB353A}"/>
              </a:ext>
            </a:extLst>
          </p:cNvPr>
          <p:cNvSpPr/>
          <p:nvPr/>
        </p:nvSpPr>
        <p:spPr>
          <a:xfrm>
            <a:off x="241300" y="225766"/>
            <a:ext cx="6408562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CHAPTER</a:t>
            </a:r>
          </a:p>
        </p:txBody>
      </p:sp>
      <p:sp>
        <p:nvSpPr>
          <p:cNvPr id="25" name="Text_Overview">
            <a:extLst>
              <a:ext uri="{FF2B5EF4-FFF2-40B4-BE49-F238E27FC236}">
                <a16:creationId xmlns:a16="http://schemas.microsoft.com/office/drawing/2014/main" id="{48EDBEBC-61FE-45E9-B445-C3771CEEE61C}"/>
              </a:ext>
            </a:extLst>
          </p:cNvPr>
          <p:cNvSpPr txBox="1"/>
          <p:nvPr/>
        </p:nvSpPr>
        <p:spPr>
          <a:xfrm>
            <a:off x="11130787" y="3347401"/>
            <a:ext cx="68306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are we right now</a:t>
            </a:r>
          </a:p>
        </p:txBody>
      </p:sp>
      <p:sp>
        <p:nvSpPr>
          <p:cNvPr id="26" name="Text_Introduction">
            <a:extLst>
              <a:ext uri="{FF2B5EF4-FFF2-40B4-BE49-F238E27FC236}">
                <a16:creationId xmlns:a16="http://schemas.microsoft.com/office/drawing/2014/main" id="{EC2E36E1-2749-429F-943C-76676ED68B42}"/>
              </a:ext>
            </a:extLst>
          </p:cNvPr>
          <p:cNvSpPr txBox="1"/>
          <p:nvPr/>
        </p:nvSpPr>
        <p:spPr>
          <a:xfrm>
            <a:off x="11114458" y="8407097"/>
            <a:ext cx="685604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DETAIL</a:t>
            </a:r>
          </a:p>
          <a:p>
            <a:r>
              <a:rPr lang="en-US" sz="900" dirty="0"/>
              <a:t>What else do we need to know</a:t>
            </a:r>
          </a:p>
        </p:txBody>
      </p:sp>
      <p:sp>
        <p:nvSpPr>
          <p:cNvPr id="27" name="Text_Overview">
            <a:extLst>
              <a:ext uri="{FF2B5EF4-FFF2-40B4-BE49-F238E27FC236}">
                <a16:creationId xmlns:a16="http://schemas.microsoft.com/office/drawing/2014/main" id="{E8DD5E48-6CC3-4031-B98E-ACC85CC689CB}"/>
              </a:ext>
            </a:extLst>
          </p:cNvPr>
          <p:cNvSpPr txBox="1"/>
          <p:nvPr/>
        </p:nvSpPr>
        <p:spPr>
          <a:xfrm>
            <a:off x="11114458" y="5877249"/>
            <a:ext cx="692742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OBJECTIVE</a:t>
            </a:r>
            <a:br>
              <a:rPr lang="en-US" sz="1050" dirty="0"/>
            </a:br>
            <a:r>
              <a:rPr lang="en-US" sz="900" dirty="0"/>
              <a:t>What are we trying to do</a:t>
            </a:r>
            <a:endParaRPr lang="en-US" sz="1050" dirty="0"/>
          </a:p>
        </p:txBody>
      </p:sp>
      <p:sp>
        <p:nvSpPr>
          <p:cNvPr id="28" name="Text_Introduction">
            <a:extLst>
              <a:ext uri="{FF2B5EF4-FFF2-40B4-BE49-F238E27FC236}">
                <a16:creationId xmlns:a16="http://schemas.microsoft.com/office/drawing/2014/main" id="{FCB67F7D-49C3-401D-A0A3-E31140D5D147}"/>
              </a:ext>
            </a:extLst>
          </p:cNvPr>
          <p:cNvSpPr txBox="1"/>
          <p:nvPr/>
        </p:nvSpPr>
        <p:spPr>
          <a:xfrm>
            <a:off x="11130787" y="10937335"/>
            <a:ext cx="68560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NOTES</a:t>
            </a:r>
          </a:p>
          <a:p>
            <a:r>
              <a:rPr lang="en-US" sz="900" dirty="0"/>
              <a:t>What do we want to note about this</a:t>
            </a:r>
          </a:p>
        </p:txBody>
      </p:sp>
      <p:cxnSp>
        <p:nvCxnSpPr>
          <p:cNvPr id="29" name="Text_Title">
            <a:extLst>
              <a:ext uri="{FF2B5EF4-FFF2-40B4-BE49-F238E27FC236}">
                <a16:creationId xmlns:a16="http://schemas.microsoft.com/office/drawing/2014/main" id="{6A906DB4-18E7-4592-8E8E-CB5CD86FD2EC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128016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1B67C2-1B97-4167-9F64-016F02F8D6FB}"/>
              </a:ext>
            </a:extLst>
          </p:cNvPr>
          <p:cNvSpPr txBox="1"/>
          <p:nvPr/>
        </p:nvSpPr>
        <p:spPr>
          <a:xfrm>
            <a:off x="11114458" y="801894"/>
            <a:ext cx="15982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do we need to know</a:t>
            </a:r>
          </a:p>
        </p:txBody>
      </p:sp>
    </p:spTree>
    <p:extLst>
      <p:ext uri="{BB962C8B-B14F-4D97-AF65-F5344CB8AC3E}">
        <p14:creationId xmlns:p14="http://schemas.microsoft.com/office/powerpoint/2010/main" val="24164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</p:sldLayoutIdLst>
  <p:txStyles>
    <p:titleStyle>
      <a:lvl1pPr algn="l" defTabSz="831179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795" indent="-207795" algn="l" defTabSz="831179" rtl="0" eaLnBrk="1" latinLnBrk="0" hangingPunct="1">
        <a:lnSpc>
          <a:spcPct val="90000"/>
        </a:lnSpc>
        <a:spcBef>
          <a:spcPts val="909"/>
        </a:spcBef>
        <a:buFont typeface="Arial" panose="020B0604020202020204" pitchFamily="34" charset="0"/>
        <a:buChar char="•"/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2338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1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61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870149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70132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3116916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532505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15588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2pPr>
      <a:lvl3pPr marL="831179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3pPr>
      <a:lvl4pPr marL="1246767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662356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07794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49353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290912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32471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4176">
          <p15:clr>
            <a:srgbClr val="F26B43"/>
          </p15:clr>
        </p15:guide>
        <p15:guide id="5" orient="horz" pos="403">
          <p15:clr>
            <a:srgbClr val="F26B43"/>
          </p15:clr>
        </p15:guide>
        <p15:guide id="6" orient="horz" pos="504">
          <p15:clr>
            <a:srgbClr val="F26B43"/>
          </p15:clr>
        </p15:guide>
        <p15:guide id="9" orient="horz" pos="1714">
          <p15:clr>
            <a:srgbClr val="F26B43"/>
          </p15:clr>
        </p15:guide>
        <p15:guide id="13" orient="horz" pos="9155">
          <p15:clr>
            <a:srgbClr val="F26B43"/>
          </p15:clr>
        </p15:guide>
        <p15:guide id="18" orient="horz" pos="7661">
          <p15:clr>
            <a:srgbClr val="F26B43"/>
          </p15:clr>
        </p15:guide>
        <p15:guide id="22" pos="11376">
          <p15:clr>
            <a:srgbClr val="F26B43"/>
          </p15:clr>
        </p15:guide>
        <p15:guide id="24" orient="horz" pos="8064">
          <p15:clr>
            <a:srgbClr val="F26B43"/>
          </p15:clr>
        </p15:guide>
        <p15:guide id="26" orient="horz" pos="6854">
          <p15:clr>
            <a:srgbClr val="F26B43"/>
          </p15:clr>
        </p15:guide>
        <p15:guide id="27" orient="horz" pos="6955">
          <p15:clr>
            <a:srgbClr val="F26B43"/>
          </p15:clr>
        </p15:guide>
        <p15:guide id="32" orient="horz" pos="1210">
          <p15:clr>
            <a:srgbClr val="F26B43"/>
          </p15:clr>
        </p15:guide>
        <p15:guide id="33" pos="144">
          <p15:clr>
            <a:srgbClr val="F26B43"/>
          </p15:clr>
        </p15:guide>
        <p15:guide id="36" orient="horz" pos="1814">
          <p15:clr>
            <a:srgbClr val="F26B43"/>
          </p15:clr>
        </p15:guide>
        <p15:guide id="38" orient="horz" pos="1310">
          <p15:clr>
            <a:srgbClr val="F26B43"/>
          </p15:clr>
        </p15:guide>
        <p15:guide id="39" orient="horz" pos="7560">
          <p15:clr>
            <a:srgbClr val="F26B43"/>
          </p15:clr>
        </p15:guide>
        <p15:guide id="40" pos="8496">
          <p15:clr>
            <a:srgbClr val="F26B43"/>
          </p15:clr>
        </p15:guide>
        <p15:guide id="41" pos="4320">
          <p15:clr>
            <a:srgbClr val="F26B43"/>
          </p15:clr>
        </p15:guide>
        <p15:guide id="42" pos="4464">
          <p15:clr>
            <a:srgbClr val="F26B43"/>
          </p15:clr>
        </p15:guide>
        <p15:guide id="43" pos="8640">
          <p15:clr>
            <a:srgbClr val="F26B43"/>
          </p15:clr>
        </p15:guide>
        <p15:guide id="44" pos="8784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23974B4-AA12-4921-8CDB-BC94959C4E80}"/>
              </a:ext>
            </a:extLst>
          </p:cNvPr>
          <p:cNvGrpSpPr/>
          <p:nvPr/>
        </p:nvGrpSpPr>
        <p:grpSpPr>
          <a:xfrm>
            <a:off x="0" y="12219708"/>
            <a:ext cx="18288000" cy="581891"/>
            <a:chOff x="0" y="12219708"/>
            <a:chExt cx="18288000" cy="5818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01E16A-BEEF-4007-A189-A58927BC9EA9}"/>
                </a:ext>
              </a:extLst>
            </p:cNvPr>
            <p:cNvSpPr/>
            <p:nvPr/>
          </p:nvSpPr>
          <p:spPr>
            <a:xfrm>
              <a:off x="0" y="12219708"/>
              <a:ext cx="182880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F3E746-F57C-4C6D-83FB-E422B3145C14}"/>
                </a:ext>
              </a:extLst>
            </p:cNvPr>
            <p:cNvSpPr/>
            <p:nvPr/>
          </p:nvSpPr>
          <p:spPr>
            <a:xfrm>
              <a:off x="16376596" y="12334911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EFADFC3-28F7-4E92-9FA1-5A2B4AEA5A82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2483" y="12334911"/>
              <a:ext cx="381000" cy="381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F87A60D-2D09-4924-A0BB-8671FA00C01E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2363226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F25A8E-3B4D-4166-86F5-CEFF5A4E9CD0}"/>
                </a:ext>
              </a:extLst>
            </p:cNvPr>
            <p:cNvSpPr/>
            <p:nvPr/>
          </p:nvSpPr>
          <p:spPr>
            <a:xfrm>
              <a:off x="1537590" y="12344400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4" name="Text_Title">
            <a:extLst>
              <a:ext uri="{FF2B5EF4-FFF2-40B4-BE49-F238E27FC236}">
                <a16:creationId xmlns:a16="http://schemas.microsoft.com/office/drawing/2014/main" id="{49B68A84-C4B2-4029-83AC-F1D2B1CFF3B5}"/>
              </a:ext>
            </a:extLst>
          </p:cNvPr>
          <p:cNvSpPr/>
          <p:nvPr/>
        </p:nvSpPr>
        <p:spPr>
          <a:xfrm>
            <a:off x="241300" y="225766"/>
            <a:ext cx="6408562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PART</a:t>
            </a:r>
          </a:p>
        </p:txBody>
      </p:sp>
      <p:sp>
        <p:nvSpPr>
          <p:cNvPr id="25" name="Text_Overview">
            <a:extLst>
              <a:ext uri="{FF2B5EF4-FFF2-40B4-BE49-F238E27FC236}">
                <a16:creationId xmlns:a16="http://schemas.microsoft.com/office/drawing/2014/main" id="{C87A4CE0-A2A3-402F-BE9A-9CF6966700EB}"/>
              </a:ext>
            </a:extLst>
          </p:cNvPr>
          <p:cNvSpPr txBox="1"/>
          <p:nvPr/>
        </p:nvSpPr>
        <p:spPr>
          <a:xfrm>
            <a:off x="11130787" y="3347401"/>
            <a:ext cx="68306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are we right now</a:t>
            </a:r>
          </a:p>
        </p:txBody>
      </p:sp>
      <p:sp>
        <p:nvSpPr>
          <p:cNvPr id="26" name="Text_Introduction">
            <a:extLst>
              <a:ext uri="{FF2B5EF4-FFF2-40B4-BE49-F238E27FC236}">
                <a16:creationId xmlns:a16="http://schemas.microsoft.com/office/drawing/2014/main" id="{2FDFEFFE-1183-4C19-8F42-F3F3C9BC891B}"/>
              </a:ext>
            </a:extLst>
          </p:cNvPr>
          <p:cNvSpPr txBox="1"/>
          <p:nvPr/>
        </p:nvSpPr>
        <p:spPr>
          <a:xfrm>
            <a:off x="11114458" y="8407097"/>
            <a:ext cx="685604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DETAIL</a:t>
            </a:r>
          </a:p>
          <a:p>
            <a:r>
              <a:rPr lang="en-US" sz="900" dirty="0"/>
              <a:t>What else do we need to know</a:t>
            </a:r>
          </a:p>
        </p:txBody>
      </p:sp>
      <p:sp>
        <p:nvSpPr>
          <p:cNvPr id="27" name="Text_Overview">
            <a:extLst>
              <a:ext uri="{FF2B5EF4-FFF2-40B4-BE49-F238E27FC236}">
                <a16:creationId xmlns:a16="http://schemas.microsoft.com/office/drawing/2014/main" id="{41D28AE7-A5B0-417C-8C43-E87BEADA56D2}"/>
              </a:ext>
            </a:extLst>
          </p:cNvPr>
          <p:cNvSpPr txBox="1"/>
          <p:nvPr/>
        </p:nvSpPr>
        <p:spPr>
          <a:xfrm>
            <a:off x="11114458" y="5877249"/>
            <a:ext cx="692742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OBJECTIVE</a:t>
            </a:r>
            <a:br>
              <a:rPr lang="en-US" sz="1050" dirty="0"/>
            </a:br>
            <a:r>
              <a:rPr lang="en-US" sz="900" dirty="0"/>
              <a:t>What are we trying to do</a:t>
            </a:r>
            <a:endParaRPr lang="en-US" sz="1050" dirty="0"/>
          </a:p>
        </p:txBody>
      </p:sp>
      <p:sp>
        <p:nvSpPr>
          <p:cNvPr id="28" name="Text_Introduction">
            <a:extLst>
              <a:ext uri="{FF2B5EF4-FFF2-40B4-BE49-F238E27FC236}">
                <a16:creationId xmlns:a16="http://schemas.microsoft.com/office/drawing/2014/main" id="{65E6C2C1-EF28-4785-ACB1-30768CE979AA}"/>
              </a:ext>
            </a:extLst>
          </p:cNvPr>
          <p:cNvSpPr txBox="1"/>
          <p:nvPr/>
        </p:nvSpPr>
        <p:spPr>
          <a:xfrm>
            <a:off x="11130787" y="10937335"/>
            <a:ext cx="68560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NOTES</a:t>
            </a:r>
          </a:p>
          <a:p>
            <a:r>
              <a:rPr lang="en-US" sz="900" dirty="0"/>
              <a:t>What do we want to note about this</a:t>
            </a:r>
          </a:p>
        </p:txBody>
      </p:sp>
      <p:cxnSp>
        <p:nvCxnSpPr>
          <p:cNvPr id="29" name="Text_Title">
            <a:extLst>
              <a:ext uri="{FF2B5EF4-FFF2-40B4-BE49-F238E27FC236}">
                <a16:creationId xmlns:a16="http://schemas.microsoft.com/office/drawing/2014/main" id="{3E6D0272-F0A6-476C-A89D-637269D2A732}"/>
              </a:ext>
            </a:extLst>
          </p:cNvPr>
          <p:cNvCxnSpPr>
            <a:cxnSpLocks/>
          </p:cNvCxnSpPr>
          <p:nvPr/>
        </p:nvCxnSpPr>
        <p:spPr>
          <a:xfrm>
            <a:off x="10972800" y="0"/>
            <a:ext cx="0" cy="128016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D0398D-8492-4F89-946A-EBB6B6438538}"/>
              </a:ext>
            </a:extLst>
          </p:cNvPr>
          <p:cNvSpPr txBox="1"/>
          <p:nvPr/>
        </p:nvSpPr>
        <p:spPr>
          <a:xfrm>
            <a:off x="11114458" y="801894"/>
            <a:ext cx="15982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34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691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7385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672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6076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422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4768" algn="l" defTabSz="538691" rtl="0" eaLnBrk="1" latinLnBrk="0" hangingPunct="1">
              <a:defRPr sz="10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86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do we need to know</a:t>
            </a:r>
          </a:p>
        </p:txBody>
      </p:sp>
    </p:spTree>
    <p:extLst>
      <p:ext uri="{BB962C8B-B14F-4D97-AF65-F5344CB8AC3E}">
        <p14:creationId xmlns:p14="http://schemas.microsoft.com/office/powerpoint/2010/main" val="392058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l" defTabSz="831179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795" indent="-207795" algn="l" defTabSz="831179" rtl="0" eaLnBrk="1" latinLnBrk="0" hangingPunct="1">
        <a:lnSpc>
          <a:spcPct val="90000"/>
        </a:lnSpc>
        <a:spcBef>
          <a:spcPts val="909"/>
        </a:spcBef>
        <a:buFont typeface="Arial" panose="020B0604020202020204" pitchFamily="34" charset="0"/>
        <a:buChar char="•"/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2338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1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3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61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870149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701328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3116916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532505" indent="-207795" algn="l" defTabSz="831179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15588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2pPr>
      <a:lvl3pPr marL="831179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3pPr>
      <a:lvl4pPr marL="1246767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662356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07794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493533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290912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324711" algn="l" defTabSz="831179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3">
          <p15:clr>
            <a:srgbClr val="F26B43"/>
          </p15:clr>
        </p15:guide>
        <p15:guide id="4" orient="horz" pos="504">
          <p15:clr>
            <a:srgbClr val="F26B43"/>
          </p15:clr>
        </p15:guide>
        <p15:guide id="5" orient="horz" pos="1714">
          <p15:clr>
            <a:srgbClr val="F26B43"/>
          </p15:clr>
        </p15:guide>
        <p15:guide id="7" orient="horz" pos="9155">
          <p15:clr>
            <a:srgbClr val="F26B43"/>
          </p15:clr>
        </p15:guide>
        <p15:guide id="10" pos="4176">
          <p15:clr>
            <a:srgbClr val="F26B43"/>
          </p15:clr>
        </p15:guide>
        <p15:guide id="14" orient="horz" pos="1210">
          <p15:clr>
            <a:srgbClr val="F26B43"/>
          </p15:clr>
        </p15:guide>
        <p15:guide id="15" orient="horz" pos="6854">
          <p15:clr>
            <a:srgbClr val="F26B43"/>
          </p15:clr>
        </p15:guide>
        <p15:guide id="16" orient="horz" pos="6955">
          <p15:clr>
            <a:srgbClr val="F26B43"/>
          </p15:clr>
        </p15:guide>
        <p15:guide id="19" orient="horz" pos="7560">
          <p15:clr>
            <a:srgbClr val="F26B43"/>
          </p15:clr>
        </p15:guide>
        <p15:guide id="20" orient="horz" pos="7661">
          <p15:clr>
            <a:srgbClr val="F26B43"/>
          </p15:clr>
        </p15:guide>
        <p15:guide id="24" pos="11376">
          <p15:clr>
            <a:srgbClr val="F26B43"/>
          </p15:clr>
        </p15:guide>
        <p15:guide id="26" orient="horz" pos="1814">
          <p15:clr>
            <a:srgbClr val="F26B43"/>
          </p15:clr>
        </p15:guide>
        <p15:guide id="28" pos="144">
          <p15:clr>
            <a:srgbClr val="F26B43"/>
          </p15:clr>
        </p15:guide>
        <p15:guide id="29" orient="horz" pos="8064">
          <p15:clr>
            <a:srgbClr val="F26B43"/>
          </p15:clr>
        </p15:guide>
        <p15:guide id="31" orient="horz" pos="1310">
          <p15:clr>
            <a:srgbClr val="F26B43"/>
          </p15:clr>
        </p15:guide>
        <p15:guide id="32" pos="8496">
          <p15:clr>
            <a:srgbClr val="F26B43"/>
          </p15:clr>
        </p15:guide>
        <p15:guide id="33" pos="4320">
          <p15:clr>
            <a:srgbClr val="F26B43"/>
          </p15:clr>
        </p15:guide>
        <p15:guide id="34" pos="4464">
          <p15:clr>
            <a:srgbClr val="F26B43"/>
          </p15:clr>
        </p15:guide>
        <p15:guide id="35" pos="8640">
          <p15:clr>
            <a:srgbClr val="F26B43"/>
          </p15:clr>
        </p15:guide>
        <p15:guide id="36" pos="87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615045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POSERSHAPES" val="[{&quot;ShapeName&quot;:&quot;Title&quot;,&quot;ComposerBlocks&quot;:[{&quot;BlockName&quot;:&quot;Title&quot;}]},{&quot;ShapeName&quot;:&quot;Subtitle&quot;,&quot;ComposerBlocks&quot;:[{&quot;BlockName&quot;:&quot;Subtitle&quot;}]},{&quot;ShapeName&quot;:&quot;Caption&quot;,&quot;ComposerBlocks&quot;:[{&quot;BlockName&quot;:&quot;Shorthand&quot;}]},{&quot;ShapeName&quot;:&quot;Text&quot;,&quot;ComposerBlocks&quot;:[{&quot;BlockName&quot;:&quot;Introduction&quot;},{&quot;BlockName&quot;:&quot;Objective&quot;},{&quot;BlockName&quot;:&quot;Detail&quot;},{&quot;BlockName&quot;:&quot;Action&quot;},{&quot;BlockName&quot;:&quot;Example&quot;},{&quot;BlockName&quot;:&quot;Result&quot;},{&quot;BlockName&quot;:&quot;Summary&quot;}]},{&quot;ShapeName&quot;:&quot;Notes&quot;,&quot;ComposerBlocks&quot;:[{&quot;BlockName&quot;:&quot;Shortcut&quot;},{&quot;BlockName&quot;:&quot;Data&quot;},{&quot;BlockName&quot;:&quot;Notes&quot;}]}]"/>
  <p:tag name="KEYWORDS" val="nu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EPS" val="null"/>
</p:tagLst>
</file>

<file path=ppt/theme/theme1.xml><?xml version="1.0" encoding="utf-8"?>
<a:theme xmlns:a="http://schemas.openxmlformats.org/drawingml/2006/main" name="DoTorial Tips &amp; Trick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Torial Tips &amp; Tricks" id="{602B7840-3B8B-4136-BAB7-FD592E144DE8}" vid="{7077F448-4033-40D8-92AC-4E73A37577B9}"/>
    </a:ext>
  </a:extLst>
</a:theme>
</file>

<file path=ppt/theme/theme10.xml><?xml version="1.0" encoding="utf-8"?>
<a:theme xmlns:a="http://schemas.openxmlformats.org/drawingml/2006/main" name="Boiler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P Workshop.potx" id="{202984B6-6EBC-4F42-8949-15322EE4DCA0}" vid="{BDAD1E25-C241-4F35-8C73-A64EB4E504EC}"/>
    </a:ext>
  </a:extLst>
</a:theme>
</file>

<file path=ppt/theme/theme11.xml><?xml version="1.0" encoding="utf-8"?>
<a:theme xmlns:a="http://schemas.openxmlformats.org/drawingml/2006/main" name="Appendici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P Workshop.potx" id="{202984B6-6EBC-4F42-8949-15322EE4DCA0}" vid="{4FCCAB98-1F01-45B5-A28C-D62B8F0BD18C}"/>
    </a:ext>
  </a:extLst>
</a:theme>
</file>

<file path=ppt/theme/theme2.xml><?xml version="1.0" encoding="utf-8"?>
<a:theme xmlns:a="http://schemas.openxmlformats.org/drawingml/2006/main" name="Cov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oser (Square)" id="{51A83FF9-9F9F-4A84-89D8-E4564E52ED89}" vid="{47CA0443-333B-4AFE-9CE4-D8138A54415D}"/>
    </a:ext>
  </a:extLst>
</a:theme>
</file>

<file path=ppt/theme/theme3.xml><?xml version="1.0" encoding="utf-8"?>
<a:theme xmlns:a="http://schemas.openxmlformats.org/drawingml/2006/main" name="Step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oser (Square) v2" id="{6AA046FB-B72A-49E6-A6BE-2261F8AF5BCA}" vid="{E42AC300-96A2-412A-843C-296F03F0FB83}"/>
    </a:ext>
  </a:extLst>
</a:theme>
</file>

<file path=ppt/theme/theme4.xml><?xml version="1.0" encoding="utf-8"?>
<a:theme xmlns:a="http://schemas.openxmlformats.org/drawingml/2006/main" name="Task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CC208AA4-816E-4771-9FBB-547C3A115562}" vid="{E75E3CA9-DF62-483B-A1D9-F1AB708C02CF}"/>
    </a:ext>
  </a:extLst>
</a:theme>
</file>

<file path=ppt/theme/theme5.xml><?xml version="1.0" encoding="utf-8"?>
<a:theme xmlns:a="http://schemas.openxmlformats.org/drawingml/2006/main" name="Artic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CC208AA4-816E-4771-9FBB-547C3A115562}" vid="{E75E3CA9-DF62-483B-A1D9-F1AB708C02CF}"/>
    </a:ext>
  </a:extLst>
</a:theme>
</file>

<file path=ppt/theme/theme6.xml><?xml version="1.0" encoding="utf-8"?>
<a:theme xmlns:a="http://schemas.openxmlformats.org/drawingml/2006/main" name="Summari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P Workshop.potx" id="{202984B6-6EBC-4F42-8949-15322EE4DCA0}" vid="{62936267-4037-49F2-8498-A002C85BD2BE}"/>
    </a:ext>
  </a:extLst>
</a:theme>
</file>

<file path=ppt/theme/theme7.xml><?xml version="1.0" encoding="utf-8"?>
<a:theme xmlns:a="http://schemas.openxmlformats.org/drawingml/2006/main" name="Sec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P Workshop.potx" id="{202984B6-6EBC-4F42-8949-15322EE4DCA0}" vid="{8C72DAD5-0DE6-4DCC-9DD5-99E3D96EC8AB}"/>
    </a:ext>
  </a:extLst>
</a:theme>
</file>

<file path=ppt/theme/theme8.xml><?xml version="1.0" encoding="utf-8"?>
<a:theme xmlns:a="http://schemas.openxmlformats.org/drawingml/2006/main" name="Chap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P Workshop.potx" id="{202984B6-6EBC-4F42-8949-15322EE4DCA0}" vid="{4FCCAB98-1F01-45B5-A28C-D62B8F0BD18C}"/>
    </a:ext>
  </a:extLst>
</a:theme>
</file>

<file path=ppt/theme/theme9.xml><?xml version="1.0" encoding="utf-8"?>
<a:theme xmlns:a="http://schemas.openxmlformats.org/drawingml/2006/main" name="Par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P Workshop.potx" id="{202984B6-6EBC-4F42-8949-15322EE4DCA0}" vid="{23AD6A34-35BA-4FD5-B840-0FB4588879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DoTorial Tips &amp; Tricks</Template>
  <TotalTime>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</vt:i4>
      </vt:variant>
    </vt:vector>
  </HeadingPairs>
  <TitlesOfParts>
    <vt:vector size="18" baseType="lpstr">
      <vt:lpstr>Arial</vt:lpstr>
      <vt:lpstr>Calibri</vt:lpstr>
      <vt:lpstr>Franklin Gothic Book</vt:lpstr>
      <vt:lpstr>Segoe UI</vt:lpstr>
      <vt:lpstr>Segoe UI Semibold</vt:lpstr>
      <vt:lpstr>Segoe UI Semilight</vt:lpstr>
      <vt:lpstr>DoTorial Tips &amp; Tricks</vt:lpstr>
      <vt:lpstr>Covers</vt:lpstr>
      <vt:lpstr>Steps</vt:lpstr>
      <vt:lpstr>Tasks</vt:lpstr>
      <vt:lpstr>Articles</vt:lpstr>
      <vt:lpstr>Summaries</vt:lpstr>
      <vt:lpstr>Sections</vt:lpstr>
      <vt:lpstr>Chapters</vt:lpstr>
      <vt:lpstr>Parts</vt:lpstr>
      <vt:lpstr>Boilerplate</vt:lpstr>
      <vt:lpstr>Appendicies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 Fife</dc:creator>
  <cp:lastModifiedBy>Murray Fife</cp:lastModifiedBy>
  <cp:revision>5</cp:revision>
  <dcterms:created xsi:type="dcterms:W3CDTF">2020-09-03T13:19:31Z</dcterms:created>
  <dcterms:modified xsi:type="dcterms:W3CDTF">2020-09-05T11:09:21Z</dcterms:modified>
</cp:coreProperties>
</file>