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Source Code Pro" panose="020B0604020202020204" charset="0"/>
      <p:regular r:id="rId5"/>
      <p:bold r:id="rId6"/>
    </p:embeddedFont>
    <p:embeddedFont>
      <p:font typeface="Roboto" panose="020B0604020202020204" charset="0"/>
      <p:regular r:id="rId7"/>
      <p:bold r:id="rId8"/>
      <p:italic r:id="rId9"/>
      <p:boldItalic r:id="rId10"/>
    </p:embeddedFont>
    <p:embeddedFont>
      <p:font typeface="Source Sans Pr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71900" y="424100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Feature Prioritization</a:t>
            </a:r>
          </a:p>
        </p:txBody>
      </p:sp>
      <p:sp>
        <p:nvSpPr>
          <p:cNvPr id="68" name="Shape 68"/>
          <p:cNvSpPr/>
          <p:nvPr/>
        </p:nvSpPr>
        <p:spPr>
          <a:xfrm>
            <a:off x="4879673" y="3075490"/>
            <a:ext cx="1326831" cy="353946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Skill/Language Rating Chart or Table</a:t>
            </a:r>
          </a:p>
        </p:txBody>
      </p:sp>
      <p:sp>
        <p:nvSpPr>
          <p:cNvPr id="69" name="Shape 69"/>
          <p:cNvSpPr/>
          <p:nvPr/>
        </p:nvSpPr>
        <p:spPr>
          <a:xfrm>
            <a:off x="1356680" y="2950007"/>
            <a:ext cx="1238099" cy="420991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0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Integrate Srollify J</a:t>
            </a:r>
            <a:r>
              <a:rPr lang="en-US" sz="10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</a:t>
            </a:r>
            <a:r>
              <a:rPr lang="en" sz="10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uery Plugin</a:t>
            </a:r>
          </a:p>
          <a:p>
            <a:pPr lvl="0" algn="ctr" rtl="0">
              <a:spcBef>
                <a:spcPts val="0"/>
              </a:spcBef>
              <a:buNone/>
            </a:pPr>
            <a:endParaRPr lang="en" sz="10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1849050" y="2342579"/>
            <a:ext cx="1273977" cy="420991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Projects Tile Layout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Redesign</a:t>
            </a:r>
          </a:p>
        </p:txBody>
      </p:sp>
      <p:sp>
        <p:nvSpPr>
          <p:cNvPr id="71" name="Shape 71"/>
          <p:cNvSpPr/>
          <p:nvPr/>
        </p:nvSpPr>
        <p:spPr>
          <a:xfrm>
            <a:off x="4910462" y="2607303"/>
            <a:ext cx="1265255" cy="353946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Collapsable Menu on scroll action</a:t>
            </a:r>
          </a:p>
        </p:txBody>
      </p:sp>
      <p:sp>
        <p:nvSpPr>
          <p:cNvPr id="72" name="Shape 72"/>
          <p:cNvSpPr/>
          <p:nvPr/>
        </p:nvSpPr>
        <p:spPr>
          <a:xfrm>
            <a:off x="6780111" y="2607303"/>
            <a:ext cx="1498725" cy="353946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Viewable/Downloadable Resume</a:t>
            </a:r>
          </a:p>
        </p:txBody>
      </p:sp>
      <p:grpSp>
        <p:nvGrpSpPr>
          <p:cNvPr id="73" name="Shape 73"/>
          <p:cNvGrpSpPr/>
          <p:nvPr/>
        </p:nvGrpSpPr>
        <p:grpSpPr>
          <a:xfrm>
            <a:off x="207112" y="1955572"/>
            <a:ext cx="8729774" cy="328199"/>
            <a:chOff x="207112" y="2318075"/>
            <a:chExt cx="8729774" cy="328199"/>
          </a:xfrm>
        </p:grpSpPr>
        <p:cxnSp>
          <p:nvCxnSpPr>
            <p:cNvPr id="74" name="Shape 74"/>
            <p:cNvCxnSpPr/>
            <p:nvPr/>
          </p:nvCxnSpPr>
          <p:spPr>
            <a:xfrm rot="10800000" flipH="1">
              <a:off x="1048387" y="2469099"/>
              <a:ext cx="7031400" cy="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sp>
          <p:nvSpPr>
            <p:cNvPr id="75" name="Shape 75"/>
            <p:cNvSpPr txBox="1"/>
            <p:nvPr/>
          </p:nvSpPr>
          <p:spPr>
            <a:xfrm>
              <a:off x="8079787" y="2318075"/>
              <a:ext cx="8570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Priority</a:t>
              </a:r>
            </a:p>
          </p:txBody>
        </p:sp>
        <p:sp>
          <p:nvSpPr>
            <p:cNvPr id="76" name="Shape 76"/>
            <p:cNvSpPr txBox="1"/>
            <p:nvPr/>
          </p:nvSpPr>
          <p:spPr>
            <a:xfrm>
              <a:off x="207112" y="2318075"/>
              <a:ext cx="840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Priority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Shape 81"/>
          <p:cNvGrpSpPr/>
          <p:nvPr/>
        </p:nvGrpSpPr>
        <p:grpSpPr>
          <a:xfrm>
            <a:off x="102250" y="154000"/>
            <a:ext cx="8939500" cy="4835499"/>
            <a:chOff x="47900" y="198450"/>
            <a:chExt cx="8939500" cy="4835499"/>
          </a:xfrm>
        </p:grpSpPr>
        <p:cxnSp>
          <p:nvCxnSpPr>
            <p:cNvPr id="82" name="Shape 82"/>
            <p:cNvCxnSpPr>
              <a:stCxn id="83" idx="2"/>
              <a:endCxn id="84" idx="0"/>
            </p:cNvCxnSpPr>
            <p:nvPr/>
          </p:nvCxnSpPr>
          <p:spPr>
            <a:xfrm>
              <a:off x="4662274" y="526649"/>
              <a:ext cx="0" cy="417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cxnSp>
          <p:nvCxnSpPr>
            <p:cNvPr id="85" name="Shape 85"/>
            <p:cNvCxnSpPr/>
            <p:nvPr/>
          </p:nvCxnSpPr>
          <p:spPr>
            <a:xfrm rot="10800000">
              <a:off x="943500" y="2585425"/>
              <a:ext cx="7256999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sp>
          <p:nvSpPr>
            <p:cNvPr id="86" name="Shape 86"/>
            <p:cNvSpPr/>
            <p:nvPr/>
          </p:nvSpPr>
          <p:spPr>
            <a:xfrm rot="9066449" flipH="1">
              <a:off x="2330753" y="1305483"/>
              <a:ext cx="3798417" cy="642955"/>
            </a:xfrm>
            <a:custGeom>
              <a:avLst/>
              <a:gdLst/>
              <a:ahLst/>
              <a:cxnLst/>
              <a:rect l="0" t="0" r="0" b="0"/>
              <a:pathLst>
                <a:path w="168258" h="50724" extrusionOk="0">
                  <a:moveTo>
                    <a:pt x="0" y="50724"/>
                  </a:moveTo>
                  <a:cubicBezTo>
                    <a:pt x="13132" y="42379"/>
                    <a:pt x="50751" y="5353"/>
                    <a:pt x="78794" y="657"/>
                  </a:cubicBezTo>
                  <a:cubicBezTo>
                    <a:pt x="106837" y="-4039"/>
                    <a:pt x="153347" y="18896"/>
                    <a:pt x="168258" y="22544"/>
                  </a:cubicBezTo>
                </a:path>
              </a:pathLst>
            </a:cu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87" name="Shape 87"/>
            <p:cNvSpPr/>
            <p:nvPr/>
          </p:nvSpPr>
          <p:spPr>
            <a:xfrm rot="-1014352">
              <a:off x="3551023" y="3258731"/>
              <a:ext cx="3798531" cy="642926"/>
            </a:xfrm>
            <a:custGeom>
              <a:avLst/>
              <a:gdLst/>
              <a:ahLst/>
              <a:cxnLst/>
              <a:rect l="0" t="0" r="0" b="0"/>
              <a:pathLst>
                <a:path w="168258" h="50724" extrusionOk="0">
                  <a:moveTo>
                    <a:pt x="0" y="50724"/>
                  </a:moveTo>
                  <a:cubicBezTo>
                    <a:pt x="13132" y="42379"/>
                    <a:pt x="50751" y="5353"/>
                    <a:pt x="78794" y="657"/>
                  </a:cubicBezTo>
                  <a:cubicBezTo>
                    <a:pt x="106837" y="-4039"/>
                    <a:pt x="153347" y="18896"/>
                    <a:pt x="168258" y="22544"/>
                  </a:cubicBezTo>
                </a:path>
              </a:pathLst>
            </a:custGeom>
            <a:noFill/>
            <a:ln w="19050" cap="flat" cmpd="sng">
              <a:solidFill>
                <a:srgbClr val="9900FF"/>
              </a:solidFill>
              <a:prstDash val="solid"/>
              <a:round/>
              <a:headEnd type="none" w="lg" len="lg"/>
              <a:tailEnd type="stealth" w="lg" len="lg"/>
            </a:ln>
          </p:spPr>
        </p:sp>
        <p:cxnSp>
          <p:nvCxnSpPr>
            <p:cNvPr id="88" name="Shape 88"/>
            <p:cNvCxnSpPr/>
            <p:nvPr/>
          </p:nvCxnSpPr>
          <p:spPr>
            <a:xfrm rot="10800000" flipH="1">
              <a:off x="2653825" y="1600549"/>
              <a:ext cx="4247399" cy="190140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89" name="Shape 89"/>
            <p:cNvSpPr/>
            <p:nvPr/>
          </p:nvSpPr>
          <p:spPr>
            <a:xfrm>
              <a:off x="355675" y="4439000"/>
              <a:ext cx="184799" cy="143699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355675" y="4172250"/>
              <a:ext cx="184799" cy="143699"/>
            </a:xfrm>
            <a:prstGeom prst="rect">
              <a:avLst/>
            </a:prstGeom>
            <a:solidFill>
              <a:srgbClr val="6AA8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355675" y="4705750"/>
              <a:ext cx="184799" cy="143699"/>
            </a:xfrm>
            <a:prstGeom prst="rect">
              <a:avLst/>
            </a:prstGeom>
            <a:solidFill>
              <a:srgbClr val="99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 txBox="1"/>
            <p:nvPr/>
          </p:nvSpPr>
          <p:spPr>
            <a:xfrm>
              <a:off x="573575" y="40800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Delightful</a:t>
              </a:r>
            </a:p>
          </p:txBody>
        </p:sp>
        <p:sp>
          <p:nvSpPr>
            <p:cNvPr id="93" name="Shape 93"/>
            <p:cNvSpPr txBox="1"/>
            <p:nvPr/>
          </p:nvSpPr>
          <p:spPr>
            <a:xfrm>
              <a:off x="573575" y="4346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Performance</a:t>
              </a:r>
            </a:p>
          </p:txBody>
        </p:sp>
        <p:sp>
          <p:nvSpPr>
            <p:cNvPr id="94" name="Shape 94"/>
            <p:cNvSpPr txBox="1"/>
            <p:nvPr/>
          </p:nvSpPr>
          <p:spPr>
            <a:xfrm>
              <a:off x="573575" y="46135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Basic</a:t>
              </a:r>
            </a:p>
          </p:txBody>
        </p:sp>
        <p:sp>
          <p:nvSpPr>
            <p:cNvPr id="83" name="Shape 83"/>
            <p:cNvSpPr txBox="1"/>
            <p:nvPr/>
          </p:nvSpPr>
          <p:spPr>
            <a:xfrm>
              <a:off x="3766325" y="1984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Business / User Value</a:t>
              </a:r>
            </a:p>
          </p:txBody>
        </p:sp>
        <p:sp>
          <p:nvSpPr>
            <p:cNvPr id="84" name="Shape 84"/>
            <p:cNvSpPr txBox="1"/>
            <p:nvPr/>
          </p:nvSpPr>
          <p:spPr>
            <a:xfrm>
              <a:off x="3766325" y="4705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Business / User Value</a:t>
              </a: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47900" y="2407650"/>
              <a:ext cx="9435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Technical Effort</a:t>
              </a:r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8200500" y="2407650"/>
              <a:ext cx="7869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Technical Effort</a:t>
              </a:r>
            </a:p>
          </p:txBody>
        </p:sp>
      </p:grpSp>
      <p:sp>
        <p:nvSpPr>
          <p:cNvPr id="97" name="Shape 97"/>
          <p:cNvSpPr/>
          <p:nvPr/>
        </p:nvSpPr>
        <p:spPr>
          <a:xfrm>
            <a:off x="3953595" y="1190893"/>
            <a:ext cx="1320828" cy="346243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Skill/Languages Rating Chart or Table</a:t>
            </a:r>
          </a:p>
        </p:txBody>
      </p:sp>
      <p:sp>
        <p:nvSpPr>
          <p:cNvPr id="98" name="Shape 98"/>
          <p:cNvSpPr/>
          <p:nvPr/>
        </p:nvSpPr>
        <p:spPr>
          <a:xfrm>
            <a:off x="1955486" y="2801488"/>
            <a:ext cx="1263377" cy="342873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Integrate Scrollify Jquery Plugin</a:t>
            </a:r>
          </a:p>
        </p:txBody>
      </p:sp>
      <p:sp>
        <p:nvSpPr>
          <p:cNvPr id="99" name="Shape 99"/>
          <p:cNvSpPr/>
          <p:nvPr/>
        </p:nvSpPr>
        <p:spPr>
          <a:xfrm>
            <a:off x="1955486" y="1188999"/>
            <a:ext cx="1238099" cy="350033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 Tile Layout Redesign</a:t>
            </a:r>
          </a:p>
        </p:txBody>
      </p:sp>
      <p:sp>
        <p:nvSpPr>
          <p:cNvPr id="100" name="Shape 100"/>
          <p:cNvSpPr/>
          <p:nvPr/>
        </p:nvSpPr>
        <p:spPr>
          <a:xfrm>
            <a:off x="5060733" y="2779230"/>
            <a:ext cx="1238099" cy="36031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Collapsable Menu on scroll action</a:t>
            </a:r>
          </a:p>
        </p:txBody>
      </p:sp>
      <p:sp>
        <p:nvSpPr>
          <p:cNvPr id="101" name="Shape 101"/>
          <p:cNvSpPr/>
          <p:nvPr/>
        </p:nvSpPr>
        <p:spPr>
          <a:xfrm>
            <a:off x="5423599" y="519547"/>
            <a:ext cx="1497545" cy="394371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Viewable/Downloadable Resume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16275" y="102600"/>
            <a:ext cx="1422600" cy="28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Kano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77</Words>
  <Application>Microsoft Office PowerPoint</Application>
  <PresentationFormat>On-screen Show (16:9)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Source Code Pro</vt:lpstr>
      <vt:lpstr>Roboto</vt:lpstr>
      <vt:lpstr>Source Sans Pro</vt:lpstr>
      <vt:lpstr>Arial</vt:lpstr>
      <vt:lpstr>material</vt:lpstr>
      <vt:lpstr>Feature Prioritization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Prioritization</dc:title>
  <dc:creator>Bryan Linebaugh</dc:creator>
  <cp:lastModifiedBy>Bryan Linebaugh</cp:lastModifiedBy>
  <cp:revision>4</cp:revision>
  <dcterms:modified xsi:type="dcterms:W3CDTF">2016-11-22T22:48:28Z</dcterms:modified>
</cp:coreProperties>
</file>