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7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8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6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1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7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DABC-E190-4A44-94B3-8B7E163542B9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7323-BA32-4B6C-BF8A-8829B8B8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342644" y="548680"/>
            <a:ext cx="1896802" cy="5553908"/>
            <a:chOff x="3342644" y="548680"/>
            <a:chExt cx="1896802" cy="5553908"/>
          </a:xfrm>
        </p:grpSpPr>
        <p:sp>
          <p:nvSpPr>
            <p:cNvPr id="5" name="타원 4"/>
            <p:cNvSpPr/>
            <p:nvPr/>
          </p:nvSpPr>
          <p:spPr>
            <a:xfrm>
              <a:off x="4283968" y="3442735"/>
              <a:ext cx="955478" cy="955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916313" y="3632442"/>
              <a:ext cx="576064" cy="57606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19281842">
              <a:off x="4347316" y="4170157"/>
              <a:ext cx="83529" cy="72008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4337497" y="2388933"/>
              <a:ext cx="424210" cy="1272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3639294" y="2388932"/>
              <a:ext cx="424210" cy="1272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342644" y="2100900"/>
              <a:ext cx="632562" cy="288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f</a:t>
              </a:r>
              <a:r>
                <a:rPr lang="en-US" altLang="ko-KR" sz="1400" baseline="-250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a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el-GR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θ</a:t>
              </a:r>
              <a:r>
                <a:rPr lang="en-US" altLang="ko-KR" sz="1400" baseline="-250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a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  <a:endParaRPr lang="ko-KR" altLang="en-US" sz="14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cxnSp>
          <p:nvCxnSpPr>
            <p:cNvPr id="23" name="직선 화살표 연결선 22"/>
            <p:cNvCxnSpPr>
              <a:stCxn id="19" idx="0"/>
            </p:cNvCxnSpPr>
            <p:nvPr/>
          </p:nvCxnSpPr>
          <p:spPr>
            <a:xfrm flipV="1">
              <a:off x="3658925" y="1740860"/>
              <a:ext cx="0" cy="3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497355" y="1371528"/>
              <a:ext cx="351378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a</a:t>
              </a:r>
              <a:r>
                <a:rPr lang="en-US" altLang="ko-KR" baseline="-250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t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29432" y="2100900"/>
              <a:ext cx="632562" cy="288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f</a:t>
              </a:r>
              <a:r>
                <a:rPr lang="en-US" altLang="ko-KR" sz="1400" baseline="-250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el-GR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θ</a:t>
              </a:r>
              <a:r>
                <a:rPr lang="en-US" altLang="ko-KR" sz="1400" baseline="-250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  <a:endParaRPr lang="ko-KR" altLang="en-US" sz="14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25" idx="0"/>
            </p:cNvCxnSpPr>
            <p:nvPr/>
          </p:nvCxnSpPr>
          <p:spPr>
            <a:xfrm flipV="1">
              <a:off x="4745713" y="1740860"/>
              <a:ext cx="0" cy="3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584143" y="1371528"/>
              <a:ext cx="29848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l</a:t>
              </a:r>
              <a:r>
                <a:rPr lang="en-US" altLang="ko-KR" baseline="-250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t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89744" y="5157191"/>
              <a:ext cx="632562" cy="288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f</a:t>
              </a:r>
              <a:r>
                <a:rPr lang="en-US" altLang="ko-KR" sz="1400" baseline="-250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(</a:t>
              </a:r>
              <a:r>
                <a:rPr lang="el-GR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θ</a:t>
              </a:r>
              <a:r>
                <a:rPr lang="en-US" altLang="ko-KR" sz="1400" baseline="-250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  <a:endParaRPr lang="ko-KR" altLang="en-US" sz="14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cxnSp>
          <p:nvCxnSpPr>
            <p:cNvPr id="30" name="직선 화살표 연결선 29"/>
            <p:cNvCxnSpPr>
              <a:stCxn id="28" idx="0"/>
              <a:endCxn id="31" idx="2"/>
            </p:cNvCxnSpPr>
            <p:nvPr/>
          </p:nvCxnSpPr>
          <p:spPr>
            <a:xfrm flipH="1" flipV="1">
              <a:off x="4205925" y="4867514"/>
              <a:ext cx="100" cy="289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4030236" y="4498182"/>
              <a:ext cx="351378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g</a:t>
              </a:r>
              <a:r>
                <a:rPr lang="en-US" altLang="ko-KR" baseline="-250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t</a:t>
              </a:r>
              <a:endParaRPr lang="ko-KR" altLang="en-US" dirty="0"/>
            </a:p>
          </p:txBody>
        </p:sp>
        <p:cxnSp>
          <p:nvCxnSpPr>
            <p:cNvPr id="34" name="직선 화살표 연결선 33"/>
            <p:cNvCxnSpPr>
              <a:stCxn id="31" idx="0"/>
              <a:endCxn id="4" idx="4"/>
            </p:cNvCxnSpPr>
            <p:nvPr/>
          </p:nvCxnSpPr>
          <p:spPr>
            <a:xfrm flipH="1" flipV="1">
              <a:off x="4204345" y="4208506"/>
              <a:ext cx="1580" cy="2896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7" idx="3"/>
              <a:endCxn id="28" idx="3"/>
            </p:cNvCxnSpPr>
            <p:nvPr/>
          </p:nvCxnSpPr>
          <p:spPr>
            <a:xfrm flipH="1">
              <a:off x="4522306" y="1556194"/>
              <a:ext cx="360317" cy="3745014"/>
            </a:xfrm>
            <a:prstGeom prst="bentConnector3">
              <a:avLst>
                <a:gd name="adj1" fmla="val -15594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4021690" y="5733256"/>
              <a:ext cx="365806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x</a:t>
              </a:r>
              <a:r>
                <a:rPr lang="en-US" altLang="ko-KR" baseline="-250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t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46" idx="0"/>
              <a:endCxn id="28" idx="2"/>
            </p:cNvCxnSpPr>
            <p:nvPr/>
          </p:nvCxnSpPr>
          <p:spPr>
            <a:xfrm flipV="1">
              <a:off x="4204593" y="5445224"/>
              <a:ext cx="1432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24" idx="1"/>
              <a:endCxn id="46" idx="1"/>
            </p:cNvCxnSpPr>
            <p:nvPr/>
          </p:nvCxnSpPr>
          <p:spPr>
            <a:xfrm rot="10800000" flipH="1" flipV="1">
              <a:off x="3497354" y="1556194"/>
              <a:ext cx="524335" cy="4361728"/>
            </a:xfrm>
            <a:prstGeom prst="bentConnector3">
              <a:avLst>
                <a:gd name="adj1" fmla="val -94123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508972" y="548680"/>
              <a:ext cx="32573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r</a:t>
              </a:r>
              <a:r>
                <a:rPr lang="en-US" altLang="ko-KR" baseline="-25000" dirty="0" err="1" smtClean="0">
                  <a:solidFill>
                    <a:schemeClr val="tx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t</a:t>
              </a:r>
              <a:endParaRPr lang="ko-KR" altLang="en-US" dirty="0"/>
            </a:p>
          </p:txBody>
        </p:sp>
        <p:cxnSp>
          <p:nvCxnSpPr>
            <p:cNvPr id="55" name="직선 화살표 연결선 54"/>
            <p:cNvCxnSpPr>
              <a:stCxn id="24" idx="0"/>
              <a:endCxn id="53" idx="2"/>
            </p:cNvCxnSpPr>
            <p:nvPr/>
          </p:nvCxnSpPr>
          <p:spPr>
            <a:xfrm flipH="1" flipV="1">
              <a:off x="3671837" y="918012"/>
              <a:ext cx="1207" cy="4535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0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나눔명조" panose="02020603020101020101" pitchFamily="18" charset="-127"/>
            <a:ea typeface="나눔명조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Naver</cp:lastModifiedBy>
  <cp:revision>3</cp:revision>
  <dcterms:created xsi:type="dcterms:W3CDTF">2015-09-16T07:30:19Z</dcterms:created>
  <dcterms:modified xsi:type="dcterms:W3CDTF">2015-09-16T08:29:45Z</dcterms:modified>
</cp:coreProperties>
</file>