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32" autoAdjust="0"/>
  </p:normalViewPr>
  <p:slideViewPr>
    <p:cSldViewPr snapToGrid="0" snapToObjects="1">
      <p:cViewPr>
        <p:scale>
          <a:sx n="170" d="100"/>
          <a:sy n="170" d="100"/>
        </p:scale>
        <p:origin x="664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362C-07E0-2540-B9A3-7E8380C441DD}" type="datetimeFigureOut">
              <a:rPr lang="en-US" smtClean="0"/>
              <a:t>15. 9. 13.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BD19-622F-0541-99FD-94C37775C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6"/>
          <p:cNvSpPr/>
          <p:nvPr/>
        </p:nvSpPr>
        <p:spPr>
          <a:xfrm rot="5400000">
            <a:off x="1086886" y="4137047"/>
            <a:ext cx="278385" cy="239987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5" name="이등변 삼각형 8"/>
          <p:cNvSpPr/>
          <p:nvPr/>
        </p:nvSpPr>
        <p:spPr>
          <a:xfrm rot="5400000">
            <a:off x="1086886" y="4622695"/>
            <a:ext cx="278385" cy="239987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6" name="이등변 삼각형 9"/>
          <p:cNvSpPr/>
          <p:nvPr/>
        </p:nvSpPr>
        <p:spPr>
          <a:xfrm rot="5400000">
            <a:off x="1086886" y="5108343"/>
            <a:ext cx="278385" cy="239987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7" name="직사각형 7"/>
          <p:cNvSpPr/>
          <p:nvPr/>
        </p:nvSpPr>
        <p:spPr>
          <a:xfrm>
            <a:off x="2540000" y="3591232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8" name="직사각형 11"/>
          <p:cNvSpPr/>
          <p:nvPr/>
        </p:nvSpPr>
        <p:spPr>
          <a:xfrm>
            <a:off x="2540000" y="4117848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9" name="직사각형 12"/>
          <p:cNvSpPr/>
          <p:nvPr/>
        </p:nvSpPr>
        <p:spPr>
          <a:xfrm>
            <a:off x="2540000" y="4644464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0" name="직사각형 13"/>
          <p:cNvSpPr/>
          <p:nvPr/>
        </p:nvSpPr>
        <p:spPr>
          <a:xfrm>
            <a:off x="2540000" y="5171080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1" name="직사각형 14"/>
          <p:cNvSpPr/>
          <p:nvPr/>
        </p:nvSpPr>
        <p:spPr>
          <a:xfrm>
            <a:off x="2540000" y="5697696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2" name="직사각형 15"/>
          <p:cNvSpPr/>
          <p:nvPr/>
        </p:nvSpPr>
        <p:spPr>
          <a:xfrm>
            <a:off x="3996395" y="3328765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3" name="직사각형 16"/>
          <p:cNvSpPr/>
          <p:nvPr/>
        </p:nvSpPr>
        <p:spPr>
          <a:xfrm>
            <a:off x="3996395" y="3855381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4" name="직사각형 17"/>
          <p:cNvSpPr/>
          <p:nvPr/>
        </p:nvSpPr>
        <p:spPr>
          <a:xfrm>
            <a:off x="3996395" y="4381997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5" name="직사각형 18"/>
          <p:cNvSpPr/>
          <p:nvPr/>
        </p:nvSpPr>
        <p:spPr>
          <a:xfrm>
            <a:off x="3996395" y="4908613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6" name="직사각형 19"/>
          <p:cNvSpPr/>
          <p:nvPr/>
        </p:nvSpPr>
        <p:spPr>
          <a:xfrm>
            <a:off x="3996395" y="5435229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7" name="직사각형 20"/>
          <p:cNvSpPr/>
          <p:nvPr/>
        </p:nvSpPr>
        <p:spPr>
          <a:xfrm>
            <a:off x="3996395" y="5966995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8" name="직사각형 21"/>
          <p:cNvSpPr/>
          <p:nvPr/>
        </p:nvSpPr>
        <p:spPr>
          <a:xfrm>
            <a:off x="7687990" y="4117848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19" name="직사각형 22"/>
          <p:cNvSpPr/>
          <p:nvPr/>
        </p:nvSpPr>
        <p:spPr>
          <a:xfrm>
            <a:off x="7687990" y="4644464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20" name="직사각형 23"/>
          <p:cNvSpPr/>
          <p:nvPr/>
        </p:nvSpPr>
        <p:spPr>
          <a:xfrm>
            <a:off x="7687990" y="5171080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21" name="직사각형 24"/>
          <p:cNvSpPr/>
          <p:nvPr/>
        </p:nvSpPr>
        <p:spPr>
          <a:xfrm>
            <a:off x="6231595" y="3328765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22" name="직사각형 25"/>
          <p:cNvSpPr/>
          <p:nvPr/>
        </p:nvSpPr>
        <p:spPr>
          <a:xfrm>
            <a:off x="6231595" y="3855381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23" name="직사각형 26"/>
          <p:cNvSpPr/>
          <p:nvPr/>
        </p:nvSpPr>
        <p:spPr>
          <a:xfrm>
            <a:off x="6231595" y="4381997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직사각형 27"/>
          <p:cNvSpPr/>
          <p:nvPr/>
        </p:nvSpPr>
        <p:spPr>
          <a:xfrm>
            <a:off x="6231595" y="4908613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25" name="직사각형 28"/>
          <p:cNvSpPr/>
          <p:nvPr/>
        </p:nvSpPr>
        <p:spPr>
          <a:xfrm>
            <a:off x="6231595" y="5435229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sp>
        <p:nvSpPr>
          <p:cNvPr id="26" name="직사각형 29"/>
          <p:cNvSpPr/>
          <p:nvPr/>
        </p:nvSpPr>
        <p:spPr>
          <a:xfrm>
            <a:off x="6231595" y="5966995"/>
            <a:ext cx="262467" cy="262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accent1"/>
              </a:solidFill>
            </a:endParaRPr>
          </a:p>
        </p:txBody>
      </p:sp>
      <p:cxnSp>
        <p:nvCxnSpPr>
          <p:cNvPr id="27" name="직선 연결선 30"/>
          <p:cNvCxnSpPr>
            <a:stCxn id="4" idx="0"/>
            <a:endCxn id="7" idx="1"/>
          </p:cNvCxnSpPr>
          <p:nvPr/>
        </p:nvCxnSpPr>
        <p:spPr>
          <a:xfrm flipV="1">
            <a:off x="1346072" y="3722466"/>
            <a:ext cx="1193928" cy="53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2"/>
          <p:cNvCxnSpPr>
            <a:stCxn id="4" idx="0"/>
            <a:endCxn id="8" idx="1"/>
          </p:cNvCxnSpPr>
          <p:nvPr/>
        </p:nvCxnSpPr>
        <p:spPr>
          <a:xfrm flipV="1">
            <a:off x="1346072" y="4249082"/>
            <a:ext cx="1193928" cy="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4"/>
          <p:cNvCxnSpPr>
            <a:stCxn id="4" idx="0"/>
            <a:endCxn id="9" idx="1"/>
          </p:cNvCxnSpPr>
          <p:nvPr/>
        </p:nvCxnSpPr>
        <p:spPr>
          <a:xfrm>
            <a:off x="1346072" y="4257041"/>
            <a:ext cx="1193928" cy="51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6"/>
          <p:cNvCxnSpPr>
            <a:stCxn id="4" idx="0"/>
            <a:endCxn id="10" idx="1"/>
          </p:cNvCxnSpPr>
          <p:nvPr/>
        </p:nvCxnSpPr>
        <p:spPr>
          <a:xfrm>
            <a:off x="1346072" y="4257041"/>
            <a:ext cx="1193928" cy="104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4" idx="0"/>
            <a:endCxn id="11" idx="1"/>
          </p:cNvCxnSpPr>
          <p:nvPr/>
        </p:nvCxnSpPr>
        <p:spPr>
          <a:xfrm>
            <a:off x="1346072" y="4257041"/>
            <a:ext cx="1193928" cy="157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40"/>
          <p:cNvCxnSpPr>
            <a:stCxn id="5" idx="0"/>
            <a:endCxn id="7" idx="1"/>
          </p:cNvCxnSpPr>
          <p:nvPr/>
        </p:nvCxnSpPr>
        <p:spPr>
          <a:xfrm flipV="1">
            <a:off x="1346072" y="3722466"/>
            <a:ext cx="1193928" cy="102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42"/>
          <p:cNvCxnSpPr>
            <a:stCxn id="5" idx="0"/>
            <a:endCxn id="8" idx="1"/>
          </p:cNvCxnSpPr>
          <p:nvPr/>
        </p:nvCxnSpPr>
        <p:spPr>
          <a:xfrm flipV="1">
            <a:off x="1346072" y="4249082"/>
            <a:ext cx="1193928" cy="49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44"/>
          <p:cNvCxnSpPr>
            <a:stCxn id="5" idx="0"/>
            <a:endCxn id="9" idx="1"/>
          </p:cNvCxnSpPr>
          <p:nvPr/>
        </p:nvCxnSpPr>
        <p:spPr>
          <a:xfrm>
            <a:off x="1346072" y="4742689"/>
            <a:ext cx="1193928" cy="3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46"/>
          <p:cNvCxnSpPr>
            <a:stCxn id="5" idx="0"/>
            <a:endCxn id="10" idx="1"/>
          </p:cNvCxnSpPr>
          <p:nvPr/>
        </p:nvCxnSpPr>
        <p:spPr>
          <a:xfrm>
            <a:off x="1346072" y="4742689"/>
            <a:ext cx="1193928" cy="55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48"/>
          <p:cNvCxnSpPr>
            <a:stCxn id="5" idx="0"/>
            <a:endCxn id="11" idx="1"/>
          </p:cNvCxnSpPr>
          <p:nvPr/>
        </p:nvCxnSpPr>
        <p:spPr>
          <a:xfrm>
            <a:off x="1346072" y="4742689"/>
            <a:ext cx="1193928" cy="108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50"/>
          <p:cNvCxnSpPr>
            <a:stCxn id="6" idx="0"/>
            <a:endCxn id="7" idx="1"/>
          </p:cNvCxnSpPr>
          <p:nvPr/>
        </p:nvCxnSpPr>
        <p:spPr>
          <a:xfrm flipV="1">
            <a:off x="1346072" y="3722466"/>
            <a:ext cx="1193928" cy="150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52"/>
          <p:cNvCxnSpPr>
            <a:stCxn id="6" idx="0"/>
            <a:endCxn id="8" idx="1"/>
          </p:cNvCxnSpPr>
          <p:nvPr/>
        </p:nvCxnSpPr>
        <p:spPr>
          <a:xfrm flipV="1">
            <a:off x="1346072" y="4249082"/>
            <a:ext cx="1193928" cy="97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54"/>
          <p:cNvCxnSpPr>
            <a:stCxn id="6" idx="0"/>
            <a:endCxn id="9" idx="1"/>
          </p:cNvCxnSpPr>
          <p:nvPr/>
        </p:nvCxnSpPr>
        <p:spPr>
          <a:xfrm flipV="1">
            <a:off x="1346072" y="4775698"/>
            <a:ext cx="1193928" cy="45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57"/>
          <p:cNvCxnSpPr>
            <a:stCxn id="6" idx="0"/>
            <a:endCxn id="10" idx="1"/>
          </p:cNvCxnSpPr>
          <p:nvPr/>
        </p:nvCxnSpPr>
        <p:spPr>
          <a:xfrm>
            <a:off x="1346072" y="5228337"/>
            <a:ext cx="1193928" cy="73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59"/>
          <p:cNvCxnSpPr>
            <a:stCxn id="6" idx="0"/>
            <a:endCxn id="11" idx="1"/>
          </p:cNvCxnSpPr>
          <p:nvPr/>
        </p:nvCxnSpPr>
        <p:spPr>
          <a:xfrm>
            <a:off x="1346072" y="5228337"/>
            <a:ext cx="1193928" cy="60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61"/>
          <p:cNvCxnSpPr>
            <a:stCxn id="7" idx="3"/>
            <a:endCxn id="12" idx="1"/>
          </p:cNvCxnSpPr>
          <p:nvPr/>
        </p:nvCxnSpPr>
        <p:spPr>
          <a:xfrm flipV="1">
            <a:off x="2802467" y="3459999"/>
            <a:ext cx="1193928" cy="26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1023"/>
          <p:cNvCxnSpPr>
            <a:stCxn id="7" idx="3"/>
            <a:endCxn id="13" idx="1"/>
          </p:cNvCxnSpPr>
          <p:nvPr/>
        </p:nvCxnSpPr>
        <p:spPr>
          <a:xfrm>
            <a:off x="2802467" y="3722466"/>
            <a:ext cx="1193928" cy="26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1026"/>
          <p:cNvCxnSpPr>
            <a:stCxn id="7" idx="3"/>
            <a:endCxn id="14" idx="1"/>
          </p:cNvCxnSpPr>
          <p:nvPr/>
        </p:nvCxnSpPr>
        <p:spPr>
          <a:xfrm>
            <a:off x="2802467" y="3722466"/>
            <a:ext cx="1193928" cy="79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1028"/>
          <p:cNvCxnSpPr>
            <a:stCxn id="7" idx="3"/>
            <a:endCxn id="15" idx="1"/>
          </p:cNvCxnSpPr>
          <p:nvPr/>
        </p:nvCxnSpPr>
        <p:spPr>
          <a:xfrm>
            <a:off x="2802467" y="3722466"/>
            <a:ext cx="1193928" cy="131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30"/>
          <p:cNvCxnSpPr>
            <a:stCxn id="7" idx="3"/>
            <a:endCxn id="16" idx="1"/>
          </p:cNvCxnSpPr>
          <p:nvPr/>
        </p:nvCxnSpPr>
        <p:spPr>
          <a:xfrm>
            <a:off x="2802467" y="3722466"/>
            <a:ext cx="1193928" cy="184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32"/>
          <p:cNvCxnSpPr>
            <a:stCxn id="7" idx="3"/>
            <a:endCxn id="17" idx="1"/>
          </p:cNvCxnSpPr>
          <p:nvPr/>
        </p:nvCxnSpPr>
        <p:spPr>
          <a:xfrm>
            <a:off x="2802467" y="3722466"/>
            <a:ext cx="1193928" cy="237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73"/>
          <p:cNvCxnSpPr>
            <a:stCxn id="8" idx="3"/>
            <a:endCxn id="12" idx="1"/>
          </p:cNvCxnSpPr>
          <p:nvPr/>
        </p:nvCxnSpPr>
        <p:spPr>
          <a:xfrm flipV="1">
            <a:off x="2802467" y="3459999"/>
            <a:ext cx="1193928" cy="78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74"/>
          <p:cNvCxnSpPr>
            <a:stCxn id="8" idx="3"/>
            <a:endCxn id="14" idx="1"/>
          </p:cNvCxnSpPr>
          <p:nvPr/>
        </p:nvCxnSpPr>
        <p:spPr>
          <a:xfrm>
            <a:off x="2802467" y="4249082"/>
            <a:ext cx="1193928" cy="26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75"/>
          <p:cNvCxnSpPr>
            <a:stCxn id="8" idx="3"/>
            <a:endCxn id="15" idx="1"/>
          </p:cNvCxnSpPr>
          <p:nvPr/>
        </p:nvCxnSpPr>
        <p:spPr>
          <a:xfrm>
            <a:off x="2802467" y="4249082"/>
            <a:ext cx="1193928" cy="79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76"/>
          <p:cNvCxnSpPr>
            <a:stCxn id="8" idx="3"/>
            <a:endCxn id="16" idx="1"/>
          </p:cNvCxnSpPr>
          <p:nvPr/>
        </p:nvCxnSpPr>
        <p:spPr>
          <a:xfrm>
            <a:off x="2802467" y="4249082"/>
            <a:ext cx="1193928" cy="131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77"/>
          <p:cNvCxnSpPr>
            <a:stCxn id="8" idx="3"/>
            <a:endCxn id="17" idx="1"/>
          </p:cNvCxnSpPr>
          <p:nvPr/>
        </p:nvCxnSpPr>
        <p:spPr>
          <a:xfrm>
            <a:off x="2802467" y="4249082"/>
            <a:ext cx="1193928" cy="184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78"/>
          <p:cNvCxnSpPr>
            <a:stCxn id="8" idx="3"/>
            <a:endCxn id="13" idx="1"/>
          </p:cNvCxnSpPr>
          <p:nvPr/>
        </p:nvCxnSpPr>
        <p:spPr>
          <a:xfrm flipV="1">
            <a:off x="2802467" y="3986615"/>
            <a:ext cx="1193928" cy="26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91"/>
          <p:cNvCxnSpPr/>
          <p:nvPr/>
        </p:nvCxnSpPr>
        <p:spPr>
          <a:xfrm flipV="1">
            <a:off x="2802467" y="4515806"/>
            <a:ext cx="1193928" cy="26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92"/>
          <p:cNvCxnSpPr/>
          <p:nvPr/>
        </p:nvCxnSpPr>
        <p:spPr>
          <a:xfrm>
            <a:off x="2802467" y="4778273"/>
            <a:ext cx="1193928" cy="26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93"/>
          <p:cNvCxnSpPr/>
          <p:nvPr/>
        </p:nvCxnSpPr>
        <p:spPr>
          <a:xfrm>
            <a:off x="2802467" y="4778273"/>
            <a:ext cx="1193928" cy="79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94"/>
          <p:cNvCxnSpPr/>
          <p:nvPr/>
        </p:nvCxnSpPr>
        <p:spPr>
          <a:xfrm>
            <a:off x="2802467" y="4778273"/>
            <a:ext cx="1193928" cy="131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95"/>
          <p:cNvCxnSpPr>
            <a:endCxn id="12" idx="1"/>
          </p:cNvCxnSpPr>
          <p:nvPr/>
        </p:nvCxnSpPr>
        <p:spPr>
          <a:xfrm flipV="1">
            <a:off x="2802467" y="3459999"/>
            <a:ext cx="1193928" cy="131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96"/>
          <p:cNvCxnSpPr>
            <a:endCxn id="13" idx="1"/>
          </p:cNvCxnSpPr>
          <p:nvPr/>
        </p:nvCxnSpPr>
        <p:spPr>
          <a:xfrm flipV="1">
            <a:off x="2802467" y="3986615"/>
            <a:ext cx="1193928" cy="791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97"/>
          <p:cNvCxnSpPr/>
          <p:nvPr/>
        </p:nvCxnSpPr>
        <p:spPr>
          <a:xfrm flipV="1">
            <a:off x="2802467" y="4515806"/>
            <a:ext cx="1193928" cy="78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98"/>
          <p:cNvCxnSpPr/>
          <p:nvPr/>
        </p:nvCxnSpPr>
        <p:spPr>
          <a:xfrm>
            <a:off x="2802467" y="5304889"/>
            <a:ext cx="1193928" cy="26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99"/>
          <p:cNvCxnSpPr/>
          <p:nvPr/>
        </p:nvCxnSpPr>
        <p:spPr>
          <a:xfrm>
            <a:off x="2802467" y="5304889"/>
            <a:ext cx="1193928" cy="79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100"/>
          <p:cNvCxnSpPr>
            <a:endCxn id="13" idx="1"/>
          </p:cNvCxnSpPr>
          <p:nvPr/>
        </p:nvCxnSpPr>
        <p:spPr>
          <a:xfrm flipV="1">
            <a:off x="2802467" y="3986615"/>
            <a:ext cx="1193928" cy="131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101"/>
          <p:cNvCxnSpPr>
            <a:endCxn id="12" idx="1"/>
          </p:cNvCxnSpPr>
          <p:nvPr/>
        </p:nvCxnSpPr>
        <p:spPr>
          <a:xfrm flipV="1">
            <a:off x="2802467" y="3459999"/>
            <a:ext cx="1193928" cy="1844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102"/>
          <p:cNvCxnSpPr/>
          <p:nvPr/>
        </p:nvCxnSpPr>
        <p:spPr>
          <a:xfrm flipV="1">
            <a:off x="2802467" y="5042422"/>
            <a:ext cx="1193928" cy="26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107"/>
          <p:cNvCxnSpPr/>
          <p:nvPr/>
        </p:nvCxnSpPr>
        <p:spPr>
          <a:xfrm flipV="1">
            <a:off x="2802467" y="5039846"/>
            <a:ext cx="1193928" cy="78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108"/>
          <p:cNvCxnSpPr/>
          <p:nvPr/>
        </p:nvCxnSpPr>
        <p:spPr>
          <a:xfrm>
            <a:off x="2802467" y="5828929"/>
            <a:ext cx="1193928" cy="26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109"/>
          <p:cNvCxnSpPr>
            <a:endCxn id="12" idx="1"/>
          </p:cNvCxnSpPr>
          <p:nvPr/>
        </p:nvCxnSpPr>
        <p:spPr>
          <a:xfrm flipV="1">
            <a:off x="2802467" y="3459999"/>
            <a:ext cx="1193928" cy="236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110"/>
          <p:cNvCxnSpPr/>
          <p:nvPr/>
        </p:nvCxnSpPr>
        <p:spPr>
          <a:xfrm flipV="1">
            <a:off x="2802467" y="4510655"/>
            <a:ext cx="1193928" cy="131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111"/>
          <p:cNvCxnSpPr/>
          <p:nvPr/>
        </p:nvCxnSpPr>
        <p:spPr>
          <a:xfrm flipV="1">
            <a:off x="2802467" y="3984039"/>
            <a:ext cx="1193928" cy="1844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12"/>
          <p:cNvCxnSpPr/>
          <p:nvPr/>
        </p:nvCxnSpPr>
        <p:spPr>
          <a:xfrm flipV="1">
            <a:off x="2802467" y="5566462"/>
            <a:ext cx="1193928" cy="26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1051"/>
          <p:cNvCxnSpPr/>
          <p:nvPr/>
        </p:nvCxnSpPr>
        <p:spPr>
          <a:xfrm>
            <a:off x="4910667" y="4775698"/>
            <a:ext cx="69426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1054"/>
          <p:cNvCxnSpPr>
            <a:stCxn id="21" idx="3"/>
            <a:endCxn id="18" idx="1"/>
          </p:cNvCxnSpPr>
          <p:nvPr/>
        </p:nvCxnSpPr>
        <p:spPr>
          <a:xfrm>
            <a:off x="6494062" y="3459999"/>
            <a:ext cx="1193928" cy="78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1056"/>
          <p:cNvCxnSpPr>
            <a:stCxn id="21" idx="3"/>
            <a:endCxn id="19" idx="1"/>
          </p:cNvCxnSpPr>
          <p:nvPr/>
        </p:nvCxnSpPr>
        <p:spPr>
          <a:xfrm>
            <a:off x="6494062" y="3459999"/>
            <a:ext cx="1193928" cy="1315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1058"/>
          <p:cNvCxnSpPr>
            <a:stCxn id="21" idx="3"/>
            <a:endCxn id="20" idx="1"/>
          </p:cNvCxnSpPr>
          <p:nvPr/>
        </p:nvCxnSpPr>
        <p:spPr>
          <a:xfrm>
            <a:off x="6494062" y="3459999"/>
            <a:ext cx="1193928" cy="184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1060"/>
          <p:cNvCxnSpPr>
            <a:stCxn id="22" idx="3"/>
            <a:endCxn id="18" idx="1"/>
          </p:cNvCxnSpPr>
          <p:nvPr/>
        </p:nvCxnSpPr>
        <p:spPr>
          <a:xfrm>
            <a:off x="6494062" y="3986615"/>
            <a:ext cx="1193928" cy="26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1062"/>
          <p:cNvCxnSpPr>
            <a:stCxn id="22" idx="3"/>
            <a:endCxn id="19" idx="1"/>
          </p:cNvCxnSpPr>
          <p:nvPr/>
        </p:nvCxnSpPr>
        <p:spPr>
          <a:xfrm>
            <a:off x="6494062" y="3986615"/>
            <a:ext cx="1193928" cy="78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1064"/>
          <p:cNvCxnSpPr>
            <a:stCxn id="22" idx="3"/>
            <a:endCxn id="20" idx="1"/>
          </p:cNvCxnSpPr>
          <p:nvPr/>
        </p:nvCxnSpPr>
        <p:spPr>
          <a:xfrm>
            <a:off x="6494062" y="3986615"/>
            <a:ext cx="1193928" cy="1315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1066"/>
          <p:cNvCxnSpPr>
            <a:stCxn id="23" idx="3"/>
            <a:endCxn id="18" idx="1"/>
          </p:cNvCxnSpPr>
          <p:nvPr/>
        </p:nvCxnSpPr>
        <p:spPr>
          <a:xfrm flipV="1">
            <a:off x="6494062" y="4249082"/>
            <a:ext cx="1193928" cy="26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1068"/>
          <p:cNvCxnSpPr>
            <a:stCxn id="23" idx="3"/>
            <a:endCxn id="19" idx="1"/>
          </p:cNvCxnSpPr>
          <p:nvPr/>
        </p:nvCxnSpPr>
        <p:spPr>
          <a:xfrm>
            <a:off x="6494062" y="4513231"/>
            <a:ext cx="1193928" cy="26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1070"/>
          <p:cNvCxnSpPr>
            <a:stCxn id="23" idx="3"/>
            <a:endCxn id="20" idx="1"/>
          </p:cNvCxnSpPr>
          <p:nvPr/>
        </p:nvCxnSpPr>
        <p:spPr>
          <a:xfrm>
            <a:off x="6494062" y="4513231"/>
            <a:ext cx="1193928" cy="78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1072"/>
          <p:cNvCxnSpPr>
            <a:stCxn id="24" idx="3"/>
            <a:endCxn id="18" idx="1"/>
          </p:cNvCxnSpPr>
          <p:nvPr/>
        </p:nvCxnSpPr>
        <p:spPr>
          <a:xfrm flipV="1">
            <a:off x="6494062" y="4249082"/>
            <a:ext cx="1193928" cy="79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1074"/>
          <p:cNvCxnSpPr>
            <a:stCxn id="24" idx="3"/>
            <a:endCxn id="19" idx="1"/>
          </p:cNvCxnSpPr>
          <p:nvPr/>
        </p:nvCxnSpPr>
        <p:spPr>
          <a:xfrm flipV="1">
            <a:off x="6494062" y="4775698"/>
            <a:ext cx="1193928" cy="26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1077"/>
          <p:cNvCxnSpPr>
            <a:stCxn id="24" idx="3"/>
            <a:endCxn id="20" idx="1"/>
          </p:cNvCxnSpPr>
          <p:nvPr/>
        </p:nvCxnSpPr>
        <p:spPr>
          <a:xfrm>
            <a:off x="6494062" y="5039847"/>
            <a:ext cx="1193928" cy="26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079"/>
          <p:cNvCxnSpPr>
            <a:stCxn id="25" idx="3"/>
            <a:endCxn id="18" idx="1"/>
          </p:cNvCxnSpPr>
          <p:nvPr/>
        </p:nvCxnSpPr>
        <p:spPr>
          <a:xfrm flipV="1">
            <a:off x="6494062" y="4249082"/>
            <a:ext cx="1193928" cy="131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1081"/>
          <p:cNvCxnSpPr>
            <a:stCxn id="26" idx="3"/>
            <a:endCxn id="18" idx="1"/>
          </p:cNvCxnSpPr>
          <p:nvPr/>
        </p:nvCxnSpPr>
        <p:spPr>
          <a:xfrm flipV="1">
            <a:off x="6494062" y="4249082"/>
            <a:ext cx="1193928" cy="184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1083"/>
          <p:cNvCxnSpPr>
            <a:stCxn id="25" idx="3"/>
            <a:endCxn id="19" idx="1"/>
          </p:cNvCxnSpPr>
          <p:nvPr/>
        </p:nvCxnSpPr>
        <p:spPr>
          <a:xfrm flipV="1">
            <a:off x="6494062" y="4775698"/>
            <a:ext cx="1193928" cy="79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1086"/>
          <p:cNvCxnSpPr>
            <a:stCxn id="25" idx="3"/>
            <a:endCxn id="20" idx="1"/>
          </p:cNvCxnSpPr>
          <p:nvPr/>
        </p:nvCxnSpPr>
        <p:spPr>
          <a:xfrm flipV="1">
            <a:off x="6494062" y="5302314"/>
            <a:ext cx="1193928" cy="26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64"/>
          <p:cNvCxnSpPr>
            <a:stCxn id="26" idx="3"/>
            <a:endCxn id="20" idx="1"/>
          </p:cNvCxnSpPr>
          <p:nvPr/>
        </p:nvCxnSpPr>
        <p:spPr>
          <a:xfrm flipV="1">
            <a:off x="6494062" y="5302314"/>
            <a:ext cx="1193928" cy="79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68"/>
          <p:cNvCxnSpPr>
            <a:stCxn id="26" idx="3"/>
            <a:endCxn id="19" idx="1"/>
          </p:cNvCxnSpPr>
          <p:nvPr/>
        </p:nvCxnSpPr>
        <p:spPr>
          <a:xfrm flipV="1">
            <a:off x="6494062" y="4775698"/>
            <a:ext cx="1193928" cy="132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5318" y="275914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1"/>
                </a:solidFill>
              </a:rPr>
              <a:t>INPUT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92925" y="2759143"/>
            <a:ext cx="756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1"/>
                </a:solidFill>
              </a:rPr>
              <a:t>LAYER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49320" y="2759143"/>
            <a:ext cx="756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1"/>
                </a:solidFill>
              </a:rPr>
              <a:t>LAYER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82916" y="2759143"/>
            <a:ext cx="75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1"/>
                </a:solidFill>
              </a:rPr>
              <a:t>LAYER n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17512" y="2759143"/>
            <a:ext cx="803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1"/>
                </a:solidFill>
              </a:rPr>
              <a:t>OUTPUT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9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6098" y="1842359"/>
            <a:ext cx="5969270" cy="2229475"/>
            <a:chOff x="866098" y="1842359"/>
            <a:chExt cx="5969270" cy="2229475"/>
          </a:xfrm>
        </p:grpSpPr>
        <p:grpSp>
          <p:nvGrpSpPr>
            <p:cNvPr id="61" name="Group 60"/>
            <p:cNvGrpSpPr/>
            <p:nvPr/>
          </p:nvGrpSpPr>
          <p:grpSpPr>
            <a:xfrm>
              <a:off x="866098" y="2194438"/>
              <a:ext cx="5198606" cy="1809797"/>
              <a:chOff x="866098" y="2194438"/>
              <a:chExt cx="2398156" cy="834873"/>
            </a:xfrm>
          </p:grpSpPr>
          <p:sp>
            <p:nvSpPr>
              <p:cNvPr id="2" name="이등변 삼각형 6"/>
              <p:cNvSpPr/>
              <p:nvPr/>
            </p:nvSpPr>
            <p:spPr>
              <a:xfrm rot="5400000">
                <a:off x="846899" y="2213637"/>
                <a:ext cx="278385" cy="23998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직사각형 7"/>
              <p:cNvSpPr/>
              <p:nvPr/>
            </p:nvSpPr>
            <p:spPr>
              <a:xfrm>
                <a:off x="1914743" y="2202397"/>
                <a:ext cx="262467" cy="2624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85869" y="2194438"/>
                <a:ext cx="278385" cy="2783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이등변 삼각형 6"/>
              <p:cNvSpPr/>
              <p:nvPr/>
            </p:nvSpPr>
            <p:spPr>
              <a:xfrm rot="5400000">
                <a:off x="846899" y="2770125"/>
                <a:ext cx="278385" cy="23998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직사각형 7"/>
              <p:cNvSpPr/>
              <p:nvPr/>
            </p:nvSpPr>
            <p:spPr>
              <a:xfrm>
                <a:off x="1914743" y="2758885"/>
                <a:ext cx="262467" cy="2624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985869" y="2750926"/>
                <a:ext cx="278385" cy="2783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2" idx="0"/>
                <a:endCxn id="5" idx="1"/>
              </p:cNvCxnSpPr>
              <p:nvPr/>
            </p:nvCxnSpPr>
            <p:spPr>
              <a:xfrm>
                <a:off x="1106085" y="2333631"/>
                <a:ext cx="8086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" idx="0"/>
                <a:endCxn id="42" idx="1"/>
              </p:cNvCxnSpPr>
              <p:nvPr/>
            </p:nvCxnSpPr>
            <p:spPr>
              <a:xfrm>
                <a:off x="1106085" y="2333631"/>
                <a:ext cx="808658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1" idx="0"/>
                <a:endCxn id="5" idx="1"/>
              </p:cNvCxnSpPr>
              <p:nvPr/>
            </p:nvCxnSpPr>
            <p:spPr>
              <a:xfrm flipV="1">
                <a:off x="1106085" y="2333631"/>
                <a:ext cx="808658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1" idx="0"/>
                <a:endCxn id="42" idx="1"/>
              </p:cNvCxnSpPr>
              <p:nvPr/>
            </p:nvCxnSpPr>
            <p:spPr>
              <a:xfrm>
                <a:off x="1106085" y="2890119"/>
                <a:ext cx="8086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" idx="3"/>
                <a:endCxn id="40" idx="2"/>
              </p:cNvCxnSpPr>
              <p:nvPr/>
            </p:nvCxnSpPr>
            <p:spPr>
              <a:xfrm>
                <a:off x="2177210" y="2333631"/>
                <a:ext cx="808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" idx="3"/>
                <a:endCxn id="43" idx="2"/>
              </p:cNvCxnSpPr>
              <p:nvPr/>
            </p:nvCxnSpPr>
            <p:spPr>
              <a:xfrm>
                <a:off x="2177210" y="2333631"/>
                <a:ext cx="808659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2" idx="3"/>
                <a:endCxn id="40" idx="2"/>
              </p:cNvCxnSpPr>
              <p:nvPr/>
            </p:nvCxnSpPr>
            <p:spPr>
              <a:xfrm flipV="1">
                <a:off x="2177210" y="2333631"/>
                <a:ext cx="808659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2" idx="3"/>
                <a:endCxn id="43" idx="2"/>
              </p:cNvCxnSpPr>
              <p:nvPr/>
            </p:nvCxnSpPr>
            <p:spPr>
              <a:xfrm>
                <a:off x="2177210" y="2890119"/>
                <a:ext cx="808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885596" y="1842359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85596" y="3048687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2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4563" y="1842359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3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22647" y="3048686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4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68186" y="3048687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6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68186" y="1842359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5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82588" y="212684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13</a:t>
              </a:r>
              <a:endParaRPr 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82588" y="370250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24</a:t>
              </a:r>
              <a:endParaRPr 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80647" y="212684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35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80647" y="370250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46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01588" y="2680840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14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01588" y="3148503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84705" y="2680840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36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4705" y="3148503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45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5386" y="3517836"/>
              <a:ext cx="339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5386" y="2311508"/>
              <a:ext cx="339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8332" y="2246611"/>
              <a:ext cx="1348390" cy="425657"/>
              <a:chOff x="2808332" y="2246611"/>
              <a:chExt cx="1348390" cy="42565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h3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h3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131685" y="2246611"/>
              <a:ext cx="1348390" cy="425657"/>
              <a:chOff x="2808332" y="2246611"/>
              <a:chExt cx="1348390" cy="42565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o5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o5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808332" y="3429904"/>
              <a:ext cx="1348390" cy="425657"/>
              <a:chOff x="2808332" y="2246611"/>
              <a:chExt cx="1348390" cy="425657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h4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h4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131685" y="3429904"/>
              <a:ext cx="1348390" cy="425657"/>
              <a:chOff x="2808332" y="2246611"/>
              <a:chExt cx="1348390" cy="42565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o6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o6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319091" y="2246611"/>
              <a:ext cx="473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n-US" sz="1200" baseline="-25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i1</a:t>
              </a:r>
              <a:endPara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19091" y="3461781"/>
              <a:ext cx="473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n-US" sz="1200" baseline="-25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i2</a:t>
              </a:r>
              <a:endPara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5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6098" y="1842359"/>
            <a:ext cx="5969270" cy="2229475"/>
            <a:chOff x="866098" y="1842359"/>
            <a:chExt cx="5969270" cy="2229475"/>
          </a:xfrm>
        </p:grpSpPr>
        <p:grpSp>
          <p:nvGrpSpPr>
            <p:cNvPr id="61" name="Group 60"/>
            <p:cNvGrpSpPr/>
            <p:nvPr/>
          </p:nvGrpSpPr>
          <p:grpSpPr>
            <a:xfrm>
              <a:off x="866098" y="2194438"/>
              <a:ext cx="5198606" cy="1809797"/>
              <a:chOff x="866098" y="2194438"/>
              <a:chExt cx="2398156" cy="834873"/>
            </a:xfrm>
          </p:grpSpPr>
          <p:sp>
            <p:nvSpPr>
              <p:cNvPr id="2" name="이등변 삼각형 6"/>
              <p:cNvSpPr/>
              <p:nvPr/>
            </p:nvSpPr>
            <p:spPr>
              <a:xfrm rot="5400000">
                <a:off x="846899" y="2213637"/>
                <a:ext cx="278385" cy="23998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직사각형 7"/>
              <p:cNvSpPr/>
              <p:nvPr/>
            </p:nvSpPr>
            <p:spPr>
              <a:xfrm>
                <a:off x="1914743" y="2202397"/>
                <a:ext cx="262467" cy="2624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85869" y="2194438"/>
                <a:ext cx="278385" cy="2783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이등변 삼각형 6"/>
              <p:cNvSpPr/>
              <p:nvPr/>
            </p:nvSpPr>
            <p:spPr>
              <a:xfrm rot="5400000">
                <a:off x="846899" y="2770125"/>
                <a:ext cx="278385" cy="23998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직사각형 7"/>
              <p:cNvSpPr/>
              <p:nvPr/>
            </p:nvSpPr>
            <p:spPr>
              <a:xfrm>
                <a:off x="1914743" y="2758885"/>
                <a:ext cx="262467" cy="2624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985869" y="2750926"/>
                <a:ext cx="278385" cy="2783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2" idx="0"/>
                <a:endCxn id="5" idx="1"/>
              </p:cNvCxnSpPr>
              <p:nvPr/>
            </p:nvCxnSpPr>
            <p:spPr>
              <a:xfrm>
                <a:off x="1106085" y="2333631"/>
                <a:ext cx="8086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" idx="0"/>
                <a:endCxn id="42" idx="1"/>
              </p:cNvCxnSpPr>
              <p:nvPr/>
            </p:nvCxnSpPr>
            <p:spPr>
              <a:xfrm>
                <a:off x="1106085" y="2333631"/>
                <a:ext cx="808658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1" idx="0"/>
                <a:endCxn id="5" idx="1"/>
              </p:cNvCxnSpPr>
              <p:nvPr/>
            </p:nvCxnSpPr>
            <p:spPr>
              <a:xfrm flipV="1">
                <a:off x="1106085" y="2333631"/>
                <a:ext cx="808658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1" idx="0"/>
                <a:endCxn id="42" idx="1"/>
              </p:cNvCxnSpPr>
              <p:nvPr/>
            </p:nvCxnSpPr>
            <p:spPr>
              <a:xfrm>
                <a:off x="1106085" y="2890119"/>
                <a:ext cx="8086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" idx="3"/>
                <a:endCxn id="40" idx="2"/>
              </p:cNvCxnSpPr>
              <p:nvPr/>
            </p:nvCxnSpPr>
            <p:spPr>
              <a:xfrm>
                <a:off x="2177210" y="2333631"/>
                <a:ext cx="808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" idx="3"/>
                <a:endCxn id="43" idx="2"/>
              </p:cNvCxnSpPr>
              <p:nvPr/>
            </p:nvCxnSpPr>
            <p:spPr>
              <a:xfrm>
                <a:off x="2177210" y="2333631"/>
                <a:ext cx="808659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2" idx="3"/>
                <a:endCxn id="40" idx="2"/>
              </p:cNvCxnSpPr>
              <p:nvPr/>
            </p:nvCxnSpPr>
            <p:spPr>
              <a:xfrm flipV="1">
                <a:off x="2177210" y="2333631"/>
                <a:ext cx="808659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2" idx="3"/>
                <a:endCxn id="43" idx="2"/>
              </p:cNvCxnSpPr>
              <p:nvPr/>
            </p:nvCxnSpPr>
            <p:spPr>
              <a:xfrm>
                <a:off x="2177210" y="2890119"/>
                <a:ext cx="808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885596" y="1842359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85596" y="3048687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2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4563" y="1842359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3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22647" y="3048686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4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68186" y="3048687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6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68186" y="1842359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5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82588" y="212684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13</a:t>
              </a:r>
              <a:endParaRPr 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82588" y="370250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24</a:t>
              </a:r>
              <a:endParaRPr 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80647" y="212684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35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80647" y="370250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46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01588" y="2680840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14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01588" y="3148503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84705" y="2680840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36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4705" y="3148503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45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5386" y="3517836"/>
              <a:ext cx="339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5386" y="2311508"/>
              <a:ext cx="339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8332" y="2246611"/>
              <a:ext cx="1348390" cy="425657"/>
              <a:chOff x="2808332" y="2246611"/>
              <a:chExt cx="1348390" cy="42565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h3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h3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131685" y="2246611"/>
              <a:ext cx="1348390" cy="425657"/>
              <a:chOff x="2808332" y="2246611"/>
              <a:chExt cx="1348390" cy="42565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o5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o5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808332" y="3429904"/>
              <a:ext cx="1348390" cy="425657"/>
              <a:chOff x="2808332" y="2246611"/>
              <a:chExt cx="1348390" cy="425657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h4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h4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131685" y="3429904"/>
              <a:ext cx="1348390" cy="425657"/>
              <a:chOff x="2808332" y="2246611"/>
              <a:chExt cx="1348390" cy="42565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o6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o6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319091" y="2246611"/>
              <a:ext cx="473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n-US" sz="1200" baseline="-25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i1</a:t>
              </a:r>
              <a:endPara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19091" y="3461781"/>
              <a:ext cx="473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n-US" sz="1200" baseline="-25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i2</a:t>
              </a:r>
              <a:endPara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" name="Curved Down Arrow 8"/>
          <p:cNvSpPr/>
          <p:nvPr/>
        </p:nvSpPr>
        <p:spPr>
          <a:xfrm flipH="1">
            <a:off x="5952576" y="1747941"/>
            <a:ext cx="616848" cy="538279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 flipH="1">
            <a:off x="4474882" y="1764657"/>
            <a:ext cx="876438" cy="538279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461235" y="2204884"/>
            <a:ext cx="491341" cy="291290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8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6098" y="1842359"/>
            <a:ext cx="5969270" cy="2229475"/>
            <a:chOff x="866098" y="1842359"/>
            <a:chExt cx="5969270" cy="2229475"/>
          </a:xfrm>
        </p:grpSpPr>
        <p:grpSp>
          <p:nvGrpSpPr>
            <p:cNvPr id="61" name="Group 60"/>
            <p:cNvGrpSpPr/>
            <p:nvPr/>
          </p:nvGrpSpPr>
          <p:grpSpPr>
            <a:xfrm>
              <a:off x="866098" y="2194438"/>
              <a:ext cx="5198606" cy="1809797"/>
              <a:chOff x="866098" y="2194438"/>
              <a:chExt cx="2398156" cy="834873"/>
            </a:xfrm>
          </p:grpSpPr>
          <p:sp>
            <p:nvSpPr>
              <p:cNvPr id="2" name="이등변 삼각형 6"/>
              <p:cNvSpPr/>
              <p:nvPr/>
            </p:nvSpPr>
            <p:spPr>
              <a:xfrm rot="5400000">
                <a:off x="846899" y="2213637"/>
                <a:ext cx="278385" cy="23998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직사각형 7"/>
              <p:cNvSpPr/>
              <p:nvPr/>
            </p:nvSpPr>
            <p:spPr>
              <a:xfrm>
                <a:off x="1914743" y="2202397"/>
                <a:ext cx="262467" cy="2624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85869" y="2194438"/>
                <a:ext cx="278385" cy="2783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이등변 삼각형 6"/>
              <p:cNvSpPr/>
              <p:nvPr/>
            </p:nvSpPr>
            <p:spPr>
              <a:xfrm rot="5400000">
                <a:off x="846899" y="2770125"/>
                <a:ext cx="278385" cy="23998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직사각형 7"/>
              <p:cNvSpPr/>
              <p:nvPr/>
            </p:nvSpPr>
            <p:spPr>
              <a:xfrm>
                <a:off x="1914743" y="2758885"/>
                <a:ext cx="262467" cy="2624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985869" y="2750926"/>
                <a:ext cx="278385" cy="2783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2" idx="0"/>
                <a:endCxn id="5" idx="1"/>
              </p:cNvCxnSpPr>
              <p:nvPr/>
            </p:nvCxnSpPr>
            <p:spPr>
              <a:xfrm>
                <a:off x="1106085" y="2333631"/>
                <a:ext cx="8086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" idx="0"/>
                <a:endCxn id="42" idx="1"/>
              </p:cNvCxnSpPr>
              <p:nvPr/>
            </p:nvCxnSpPr>
            <p:spPr>
              <a:xfrm>
                <a:off x="1106085" y="2333631"/>
                <a:ext cx="808658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1" idx="0"/>
                <a:endCxn id="5" idx="1"/>
              </p:cNvCxnSpPr>
              <p:nvPr/>
            </p:nvCxnSpPr>
            <p:spPr>
              <a:xfrm flipV="1">
                <a:off x="1106085" y="2333631"/>
                <a:ext cx="808658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1" idx="0"/>
                <a:endCxn id="42" idx="1"/>
              </p:cNvCxnSpPr>
              <p:nvPr/>
            </p:nvCxnSpPr>
            <p:spPr>
              <a:xfrm>
                <a:off x="1106085" y="2890119"/>
                <a:ext cx="8086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" idx="3"/>
                <a:endCxn id="40" idx="2"/>
              </p:cNvCxnSpPr>
              <p:nvPr/>
            </p:nvCxnSpPr>
            <p:spPr>
              <a:xfrm>
                <a:off x="2177210" y="2333631"/>
                <a:ext cx="808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" idx="3"/>
                <a:endCxn id="43" idx="2"/>
              </p:cNvCxnSpPr>
              <p:nvPr/>
            </p:nvCxnSpPr>
            <p:spPr>
              <a:xfrm>
                <a:off x="2177210" y="2333631"/>
                <a:ext cx="808659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2" idx="3"/>
                <a:endCxn id="40" idx="2"/>
              </p:cNvCxnSpPr>
              <p:nvPr/>
            </p:nvCxnSpPr>
            <p:spPr>
              <a:xfrm flipV="1">
                <a:off x="2177210" y="2333631"/>
                <a:ext cx="808659" cy="556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2" idx="3"/>
                <a:endCxn id="43" idx="2"/>
              </p:cNvCxnSpPr>
              <p:nvPr/>
            </p:nvCxnSpPr>
            <p:spPr>
              <a:xfrm>
                <a:off x="2177210" y="2890119"/>
                <a:ext cx="808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885596" y="1842359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85596" y="3048687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2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4563" y="1842359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3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22647" y="3048686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4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68186" y="3048687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6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68186" y="1842359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2"/>
                  </a:solidFill>
                </a:rPr>
                <a:t>5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82588" y="212684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13</a:t>
              </a:r>
              <a:endParaRPr lang="en-US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82588" y="370250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24</a:t>
              </a:r>
              <a:endParaRPr lang="en-US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80647" y="212684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35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80647" y="3702502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46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01588" y="2680840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14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01588" y="3148503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84705" y="2680840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36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4705" y="3148503"/>
              <a:ext cx="5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45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5386" y="3517836"/>
              <a:ext cx="339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5386" y="2311508"/>
              <a:ext cx="339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8332" y="2246611"/>
              <a:ext cx="1348390" cy="425657"/>
              <a:chOff x="2808332" y="2246611"/>
              <a:chExt cx="1348390" cy="42565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h3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h3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131685" y="2246611"/>
              <a:ext cx="1348390" cy="425657"/>
              <a:chOff x="2808332" y="2246611"/>
              <a:chExt cx="1348390" cy="42565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o5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o5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808332" y="3429904"/>
              <a:ext cx="1348390" cy="425657"/>
              <a:chOff x="2808332" y="2246611"/>
              <a:chExt cx="1348390" cy="425657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h4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h4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131685" y="3429904"/>
              <a:ext cx="1348390" cy="425657"/>
              <a:chOff x="2808332" y="2246611"/>
              <a:chExt cx="1348390" cy="42565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808332" y="2246611"/>
                <a:ext cx="406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o6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651455" y="2246611"/>
                <a:ext cx="505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</a:t>
                </a:r>
                <a:r>
                  <a:rPr lang="en-US" sz="1200" baseline="-25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o6</a:t>
                </a:r>
                <a:endPara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258909" y="2302936"/>
                <a:ext cx="30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dirty="0"/>
                  <a:t>σ</a:t>
                </a:r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319091" y="2246611"/>
              <a:ext cx="473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n-US" sz="1200" baseline="-25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i1</a:t>
              </a:r>
              <a:endPara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19091" y="3461781"/>
              <a:ext cx="473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n-US" sz="1200" baseline="-25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i2</a:t>
              </a:r>
              <a:endParaRPr lang="en-US" sz="1200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Curved Down Arrow 55"/>
          <p:cNvSpPr/>
          <p:nvPr/>
        </p:nvSpPr>
        <p:spPr>
          <a:xfrm flipH="1">
            <a:off x="2152947" y="1764657"/>
            <a:ext cx="876438" cy="538279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139300" y="2204884"/>
            <a:ext cx="491341" cy="291290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75" name="Left Arrow 74"/>
          <p:cNvSpPr/>
          <p:nvPr/>
        </p:nvSpPr>
        <p:spPr>
          <a:xfrm>
            <a:off x="4074092" y="2011646"/>
            <a:ext cx="491341" cy="291290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85" name="Left Arrow 84"/>
          <p:cNvSpPr/>
          <p:nvPr/>
        </p:nvSpPr>
        <p:spPr>
          <a:xfrm rot="2099224">
            <a:off x="4034977" y="2601905"/>
            <a:ext cx="491341" cy="291290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2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Macintosh PowerPoint</Application>
  <PresentationFormat>On-screen Show 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 상혁</dc:creator>
  <cp:lastModifiedBy>전 상혁</cp:lastModifiedBy>
  <cp:revision>5</cp:revision>
  <dcterms:created xsi:type="dcterms:W3CDTF">2015-09-13T12:30:22Z</dcterms:created>
  <dcterms:modified xsi:type="dcterms:W3CDTF">2015-09-13T13:41:05Z</dcterms:modified>
</cp:coreProperties>
</file>