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4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8911-8D52-DA42-A756-E59EDDAB3BA7}" type="datetimeFigureOut">
              <a:rPr lang="en-US" smtClean="0"/>
              <a:t>2013. 12. 2.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8ED1-39F5-9541-AA53-A18B47C48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58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8911-8D52-DA42-A756-E59EDDAB3BA7}" type="datetimeFigureOut">
              <a:rPr lang="en-US" smtClean="0"/>
              <a:t>2013. 12. 2.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8ED1-39F5-9541-AA53-A18B47C48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42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8911-8D52-DA42-A756-E59EDDAB3BA7}" type="datetimeFigureOut">
              <a:rPr lang="en-US" smtClean="0"/>
              <a:t>2013. 12. 2.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8ED1-39F5-9541-AA53-A18B47C48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38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8911-8D52-DA42-A756-E59EDDAB3BA7}" type="datetimeFigureOut">
              <a:rPr lang="en-US" smtClean="0"/>
              <a:t>2013. 12. 2.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8ED1-39F5-9541-AA53-A18B47C48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69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8911-8D52-DA42-A756-E59EDDAB3BA7}" type="datetimeFigureOut">
              <a:rPr lang="en-US" smtClean="0"/>
              <a:t>2013. 12. 2.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8ED1-39F5-9541-AA53-A18B47C48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49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8911-8D52-DA42-A756-E59EDDAB3BA7}" type="datetimeFigureOut">
              <a:rPr lang="en-US" smtClean="0"/>
              <a:t>2013. 12. 2.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8ED1-39F5-9541-AA53-A18B47C48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7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8911-8D52-DA42-A756-E59EDDAB3BA7}" type="datetimeFigureOut">
              <a:rPr lang="en-US" smtClean="0"/>
              <a:t>2013. 12. 2.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8ED1-39F5-9541-AA53-A18B47C48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45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8911-8D52-DA42-A756-E59EDDAB3BA7}" type="datetimeFigureOut">
              <a:rPr lang="en-US" smtClean="0"/>
              <a:t>2013. 12. 2.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8ED1-39F5-9541-AA53-A18B47C48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83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8911-8D52-DA42-A756-E59EDDAB3BA7}" type="datetimeFigureOut">
              <a:rPr lang="en-US" smtClean="0"/>
              <a:t>2013. 12. 2.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8ED1-39F5-9541-AA53-A18B47C48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3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8911-8D52-DA42-A756-E59EDDAB3BA7}" type="datetimeFigureOut">
              <a:rPr lang="en-US" smtClean="0"/>
              <a:t>2013. 12. 2.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8ED1-39F5-9541-AA53-A18B47C48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45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8911-8D52-DA42-A756-E59EDDAB3BA7}" type="datetimeFigureOut">
              <a:rPr lang="en-US" smtClean="0"/>
              <a:t>2013. 12. 2.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8ED1-39F5-9541-AA53-A18B47C48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94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28911-8D52-DA42-A756-E59EDDAB3BA7}" type="datetimeFigureOut">
              <a:rPr lang="en-US" smtClean="0"/>
              <a:t>2013. 12. 2.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38ED1-39F5-9541-AA53-A18B47C48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96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40965" y="484407"/>
            <a:ext cx="7233302" cy="4383203"/>
            <a:chOff x="40965" y="484407"/>
            <a:chExt cx="7233302" cy="4383203"/>
          </a:xfrm>
        </p:grpSpPr>
        <p:sp>
          <p:nvSpPr>
            <p:cNvPr id="4" name="Rectangle 3"/>
            <p:cNvSpPr/>
            <p:nvPr/>
          </p:nvSpPr>
          <p:spPr>
            <a:xfrm>
              <a:off x="1037811" y="1106018"/>
              <a:ext cx="2051631" cy="376159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518904" y="1106018"/>
              <a:ext cx="0" cy="376159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0965" y="2694490"/>
              <a:ext cx="944226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480,000</a:t>
              </a:r>
            </a:p>
            <a:p>
              <a:pPr algn="ctr"/>
              <a:r>
                <a:rPr lang="en-US" dirty="0" smtClean="0"/>
                <a:t>users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037811" y="689225"/>
              <a:ext cx="2051631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297259" y="484407"/>
              <a:ext cx="1547907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18,000 movies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60709" y="1174291"/>
              <a:ext cx="1928733" cy="3693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    1   </a:t>
              </a:r>
              <a:r>
                <a:rPr lang="en-US" dirty="0" smtClean="0"/>
                <a:t> </a:t>
              </a:r>
              <a:r>
                <a:rPr lang="en-US" dirty="0" smtClean="0"/>
                <a:t>1    x    …    x</a:t>
              </a:r>
            </a:p>
            <a:p>
              <a:r>
                <a:rPr lang="en-US" dirty="0" smtClean="0"/>
                <a:t>x    x    x    5    …    x</a:t>
              </a:r>
            </a:p>
            <a:p>
              <a:r>
                <a:rPr lang="en-US" dirty="0" smtClean="0"/>
                <a:t>x </a:t>
              </a:r>
              <a:r>
                <a:rPr lang="en-US" dirty="0" smtClean="0"/>
                <a:t>   3    x    x    …    x</a:t>
              </a:r>
              <a:endParaRPr lang="en-US" dirty="0" smtClean="0"/>
            </a:p>
            <a:p>
              <a:r>
                <a:rPr lang="en-US" dirty="0" smtClean="0"/>
                <a:t>1    x    4    x    …    x</a:t>
              </a:r>
            </a:p>
            <a:p>
              <a:r>
                <a:rPr lang="en-US" dirty="0" smtClean="0"/>
                <a:t>x    x    x    x    …    5</a:t>
              </a:r>
            </a:p>
            <a:p>
              <a:r>
                <a:rPr lang="en-US" dirty="0" smtClean="0"/>
                <a:t>x    x    x    1    …    x</a:t>
              </a:r>
            </a:p>
            <a:p>
              <a:endParaRPr lang="en-US" dirty="0" smtClean="0"/>
            </a:p>
            <a:p>
              <a:r>
                <a:rPr lang="en-US" dirty="0" smtClean="0"/>
                <a:t>…</a:t>
              </a:r>
              <a:endParaRPr lang="en-US" dirty="0"/>
            </a:p>
            <a:p>
              <a:endParaRPr lang="en-US" dirty="0" smtClean="0"/>
            </a:p>
            <a:p>
              <a:r>
                <a:rPr lang="en-US" dirty="0" smtClean="0"/>
                <a:t>4    x    x    3    …    x</a:t>
              </a:r>
            </a:p>
            <a:p>
              <a:r>
                <a:rPr lang="en-US" dirty="0" smtClean="0"/>
                <a:t>x    5    x    x    …    x</a:t>
              </a:r>
            </a:p>
            <a:p>
              <a:r>
                <a:rPr lang="en-US" dirty="0" smtClean="0"/>
                <a:t>x    x    x    2    …    4</a:t>
              </a:r>
            </a:p>
            <a:p>
              <a:r>
                <a:rPr lang="en-US" dirty="0" smtClean="0"/>
                <a:t>x    x    x    1    …    x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359235" y="2867456"/>
              <a:ext cx="299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880330" y="1106018"/>
              <a:ext cx="421126" cy="376159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222636" y="2867456"/>
              <a:ext cx="2051631" cy="4211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22607" y="2867456"/>
              <a:ext cx="304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89703" y="1146982"/>
              <a:ext cx="4307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.1 .2</a:t>
              </a:r>
              <a:endParaRPr lang="en-US" sz="11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32296" y="2834284"/>
              <a:ext cx="12234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class 1 of ratings</a:t>
              </a:r>
            </a:p>
            <a:p>
              <a:r>
                <a:rPr lang="en-US" sz="1200" dirty="0" smtClean="0"/>
                <a:t>class 2 of ratings</a:t>
              </a:r>
              <a:endParaRPr 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084333" y="1106018"/>
              <a:ext cx="18595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User 1’s characteristics</a:t>
              </a:r>
              <a:endParaRPr lang="en-US" sz="1400" dirty="0"/>
            </a:p>
          </p:txBody>
        </p:sp>
        <p:cxnSp>
          <p:nvCxnSpPr>
            <p:cNvPr id="25" name="Straight Arrow Connector 24"/>
            <p:cNvCxnSpPr>
              <a:stCxn id="23" idx="1"/>
              <a:endCxn id="21" idx="3"/>
            </p:cNvCxnSpPr>
            <p:nvPr/>
          </p:nvCxnSpPr>
          <p:spPr>
            <a:xfrm flipH="1">
              <a:off x="4320474" y="1259907"/>
              <a:ext cx="763859" cy="178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3784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84</Words>
  <Application>Microsoft Macintosh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KAIST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전 상혁</dc:creator>
  <cp:lastModifiedBy>전 상혁</cp:lastModifiedBy>
  <cp:revision>2</cp:revision>
  <dcterms:created xsi:type="dcterms:W3CDTF">2013-12-02T10:32:55Z</dcterms:created>
  <dcterms:modified xsi:type="dcterms:W3CDTF">2013-12-02T10:54:17Z</dcterms:modified>
</cp:coreProperties>
</file>