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"/>
  </p:notesMasterIdLst>
  <p:handoutMasterIdLst>
    <p:handoutMasterId r:id="rId7"/>
  </p:handoutMasterIdLst>
  <p:sldIdLst>
    <p:sldId id="257" r:id="rId2"/>
    <p:sldId id="394" r:id="rId3"/>
    <p:sldId id="395" r:id="rId4"/>
    <p:sldId id="38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86352" autoAdjust="0"/>
  </p:normalViewPr>
  <p:slideViewPr>
    <p:cSldViewPr snapToGrid="0" snapToObjects="1">
      <p:cViewPr varScale="1">
        <p:scale>
          <a:sx n="85" d="100"/>
          <a:sy n="85" d="100"/>
        </p:scale>
        <p:origin x="1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9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70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 -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4500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4500 Spring 2017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536565"/>
          </a:xfrm>
        </p:spPr>
        <p:txBody>
          <a:bodyPr/>
          <a:lstStyle/>
          <a:p>
            <a:r>
              <a:rPr lang="en-US" sz="4000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4577"/>
            <a:ext cx="8042400" cy="4343496"/>
          </a:xfrm>
        </p:spPr>
        <p:txBody>
          <a:bodyPr/>
          <a:lstStyle/>
          <a:p>
            <a:r>
              <a:rPr lang="en-US" dirty="0" smtClean="0"/>
              <a:t>Week 6</a:t>
            </a:r>
          </a:p>
          <a:p>
            <a:pPr lvl="1"/>
            <a:r>
              <a:rPr lang="en-US" dirty="0" smtClean="0"/>
              <a:t>Today, 2/21 – Intro to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Lab 4 due this Wednesday 2/22 </a:t>
            </a:r>
            <a:r>
              <a:rPr lang="en-US" dirty="0" err="1" smtClean="0"/>
              <a:t>EoD</a:t>
            </a:r>
            <a:endParaRPr lang="en-US" dirty="0" smtClean="0"/>
          </a:p>
          <a:p>
            <a:pPr lvl="1"/>
            <a:r>
              <a:rPr lang="en-US" dirty="0" err="1" smtClean="0"/>
              <a:t>Readup</a:t>
            </a:r>
            <a:r>
              <a:rPr lang="en-US" dirty="0" smtClean="0"/>
              <a:t> on </a:t>
            </a:r>
          </a:p>
          <a:p>
            <a:pPr lvl="2"/>
            <a:r>
              <a:rPr lang="en-US" dirty="0" err="1" smtClean="0"/>
              <a:t>mongodb</a:t>
            </a:r>
            <a:r>
              <a:rPr lang="en-US" dirty="0" smtClean="0"/>
              <a:t>, express, angular and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2"/>
            <a:r>
              <a:rPr lang="en-US" dirty="0" smtClean="0"/>
              <a:t>Also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nvm</a:t>
            </a:r>
            <a:r>
              <a:rPr lang="en-US" dirty="0" smtClean="0"/>
              <a:t>, mongoose and backbone, </a:t>
            </a:r>
            <a:r>
              <a:rPr lang="en-US" dirty="0" err="1" smtClean="0"/>
              <a:t>etc</a:t>
            </a:r>
            <a:r>
              <a:rPr lang="mr-IN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Thursday 2/23 Lab 5 – </a:t>
            </a:r>
            <a:r>
              <a:rPr lang="en-US" dirty="0" err="1" smtClean="0"/>
              <a:t>NodeJS</a:t>
            </a:r>
            <a:r>
              <a:rPr lang="en-US" dirty="0" smtClean="0"/>
              <a:t> – due 3/1 </a:t>
            </a:r>
            <a:r>
              <a:rPr lang="en-US" dirty="0" err="1" smtClean="0"/>
              <a:t>EoD</a:t>
            </a:r>
            <a:endParaRPr lang="en-US" dirty="0" smtClean="0"/>
          </a:p>
          <a:p>
            <a:r>
              <a:rPr lang="en-US" dirty="0" smtClean="0"/>
              <a:t>Week 7</a:t>
            </a:r>
          </a:p>
          <a:p>
            <a:pPr lvl="1"/>
            <a:r>
              <a:rPr lang="en-US" dirty="0" smtClean="0"/>
              <a:t>Monday 2/27 – Quiz 1 – In Class</a:t>
            </a:r>
          </a:p>
          <a:p>
            <a:pPr lvl="1"/>
            <a:r>
              <a:rPr lang="en-US" dirty="0" smtClean="0"/>
              <a:t>Thursday 3/2 – Guest Lecture </a:t>
            </a:r>
            <a:r>
              <a:rPr lang="mr-IN" dirty="0" smtClean="0"/>
              <a:t>–</a:t>
            </a:r>
            <a:r>
              <a:rPr lang="en-US" dirty="0" smtClean="0"/>
              <a:t> Project Management</a:t>
            </a:r>
          </a:p>
          <a:p>
            <a:r>
              <a:rPr lang="en-US" dirty="0" smtClean="0"/>
              <a:t>Week 8</a:t>
            </a:r>
          </a:p>
          <a:p>
            <a:pPr lvl="1"/>
            <a:r>
              <a:rPr lang="en-US" dirty="0" smtClean="0"/>
              <a:t>Monday 3/6 &amp; Thursday 3/9 </a:t>
            </a:r>
            <a:r>
              <a:rPr lang="mr-IN" dirty="0" smtClean="0"/>
              <a:t>–</a:t>
            </a:r>
            <a:r>
              <a:rPr lang="en-US" dirty="0" smtClean="0"/>
              <a:t> Mid-term presentations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Week 8 ½ - Spring Break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641496"/>
          </a:xfrm>
        </p:spPr>
        <p:txBody>
          <a:bodyPr/>
          <a:lstStyle/>
          <a:p>
            <a:r>
              <a:rPr lang="en-US" sz="4000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946466"/>
            <a:ext cx="8042400" cy="4343496"/>
          </a:xfrm>
        </p:spPr>
        <p:txBody>
          <a:bodyPr/>
          <a:lstStyle/>
          <a:p>
            <a:r>
              <a:rPr lang="en-US" dirty="0" smtClean="0"/>
              <a:t>Quiz 1 – </a:t>
            </a:r>
            <a:r>
              <a:rPr lang="en-US" dirty="0" err="1" smtClean="0"/>
              <a:t>inclass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Open laptop</a:t>
            </a:r>
          </a:p>
          <a:p>
            <a:pPr lvl="1"/>
            <a:r>
              <a:rPr lang="en-US" dirty="0" smtClean="0"/>
              <a:t>Open Internet – closed chat/IM/etc... – No ‘phone a friend’</a:t>
            </a:r>
          </a:p>
          <a:p>
            <a:pPr lvl="1"/>
            <a:r>
              <a:rPr lang="en-US" dirty="0" smtClean="0"/>
              <a:t>Sit at tables 90° apart</a:t>
            </a:r>
          </a:p>
          <a:p>
            <a:pPr lvl="1"/>
            <a:r>
              <a:rPr lang="en-US" dirty="0" smtClean="0"/>
              <a:t>Do your own work</a:t>
            </a:r>
          </a:p>
          <a:p>
            <a:r>
              <a:rPr lang="en-US" dirty="0" smtClean="0"/>
              <a:t>Term Project mid-term presentations</a:t>
            </a:r>
          </a:p>
          <a:p>
            <a:pPr lvl="1"/>
            <a:r>
              <a:rPr lang="en-US" dirty="0" smtClean="0"/>
              <a:t>Monday, March 6 – Teams 1, 3, 5, 7</a:t>
            </a:r>
          </a:p>
          <a:p>
            <a:pPr lvl="1"/>
            <a:r>
              <a:rPr lang="en-US" dirty="0" smtClean="0"/>
              <a:t>Thursday, March </a:t>
            </a:r>
            <a:r>
              <a:rPr lang="en-US" dirty="0"/>
              <a:t>9</a:t>
            </a:r>
            <a:r>
              <a:rPr lang="en-US" dirty="0" smtClean="0"/>
              <a:t> – Teams 2, 4, 6, 8</a:t>
            </a:r>
          </a:p>
        </p:txBody>
      </p:sp>
    </p:spTree>
    <p:extLst>
      <p:ext uri="{BB962C8B-B14F-4D97-AF65-F5344CB8AC3E}">
        <p14:creationId xmlns:p14="http://schemas.microsoft.com/office/powerpoint/2010/main" val="37214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28393</TotalTime>
  <Words>175</Words>
  <Application>Microsoft Macintosh PowerPoint</Application>
  <PresentationFormat>On-screen Show (4:3)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Bitstream Vera Sans</vt:lpstr>
      <vt:lpstr>Calibri</vt:lpstr>
      <vt:lpstr>Kozuka Gothic Pro M</vt:lpstr>
      <vt:lpstr>ＭＳ Ｐゴシック</vt:lpstr>
      <vt:lpstr>News Gothic MT</vt:lpstr>
      <vt:lpstr>Times New Roman</vt:lpstr>
      <vt:lpstr>Wingdings</vt:lpstr>
      <vt:lpstr>Wingdings 2</vt:lpstr>
      <vt:lpstr>Arial</vt:lpstr>
      <vt:lpstr>ITWS4200-WebScience-Reminders-WxCx</vt:lpstr>
      <vt:lpstr>Web Science  ITWS 4500 Lally Hall Room 102 </vt:lpstr>
      <vt:lpstr>Agenda</vt:lpstr>
      <vt:lpstr>Agenda</vt:lpstr>
      <vt:lpstr>Questions?</vt:lpstr>
    </vt:vector>
  </TitlesOfParts>
  <Company>Rensselaer Polytechnic Institute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398</cp:revision>
  <cp:lastPrinted>2013-08-25T17:01:18Z</cp:lastPrinted>
  <dcterms:created xsi:type="dcterms:W3CDTF">2009-10-22T03:28:47Z</dcterms:created>
  <dcterms:modified xsi:type="dcterms:W3CDTF">2017-02-21T18:21:39Z</dcterms:modified>
</cp:coreProperties>
</file>