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"/>
  </p:notesMasterIdLst>
  <p:handoutMasterIdLst>
    <p:handoutMasterId r:id="rId7"/>
  </p:handoutMasterIdLst>
  <p:sldIdLst>
    <p:sldId id="257" r:id="rId2"/>
    <p:sldId id="397" r:id="rId3"/>
    <p:sldId id="401" r:id="rId4"/>
    <p:sldId id="39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1" autoAdjust="0"/>
    <p:restoredTop sz="86352" autoAdjust="0"/>
  </p:normalViewPr>
  <p:slideViewPr>
    <p:cSldViewPr snapToGrid="0" snapToObjects="1">
      <p:cViewPr varScale="1">
        <p:scale>
          <a:sx n="112" d="100"/>
          <a:sy n="112" d="100"/>
        </p:scale>
        <p:origin x="1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</a:t>
            </a:r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Project mid-term presentations – This week</a:t>
            </a:r>
          </a:p>
          <a:p>
            <a:pPr lvl="1"/>
            <a:r>
              <a:rPr lang="en-US" dirty="0" smtClean="0"/>
              <a:t>Monday– Teams 1, 3, 5, 7</a:t>
            </a:r>
          </a:p>
          <a:p>
            <a:pPr lvl="1"/>
            <a:r>
              <a:rPr lang="en-US" dirty="0" smtClean="0"/>
              <a:t>Thursday – Teams 2, 4, 6, 8</a:t>
            </a:r>
          </a:p>
          <a:p>
            <a:pPr lvl="1"/>
            <a:r>
              <a:rPr lang="en-US" dirty="0" smtClean="0"/>
              <a:t>~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minutes per team including Q&amp;A</a:t>
            </a:r>
          </a:p>
          <a:p>
            <a:pPr lvl="1"/>
            <a:r>
              <a:rPr lang="en-US" dirty="0" smtClean="0"/>
              <a:t>Participation grades based on Q&amp;A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Writeups</a:t>
            </a:r>
            <a:r>
              <a:rPr lang="en-US" dirty="0" smtClean="0"/>
              <a:t>, zip-file of code, including Readme-files including links to Repos – Due Thursday </a:t>
            </a:r>
            <a:r>
              <a:rPr lang="en-US" dirty="0" err="1" smtClean="0"/>
              <a:t>EoD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6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 Project – Midterm presentations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– Team and Project</a:t>
            </a:r>
          </a:p>
          <a:p>
            <a:r>
              <a:rPr lang="en-US" dirty="0" smtClean="0"/>
              <a:t>Project plan – responsibilities, etc...</a:t>
            </a:r>
          </a:p>
          <a:p>
            <a:r>
              <a:rPr lang="en-US" dirty="0" smtClean="0"/>
              <a:t>Architectural discussion</a:t>
            </a:r>
          </a:p>
          <a:p>
            <a:r>
              <a:rPr lang="en-US" dirty="0" smtClean="0"/>
              <a:t>Mock-ups, wireframes, etc...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3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25401</TotalTime>
  <Words>115</Words>
  <Application>Microsoft Macintosh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Bitstream Vera Sans</vt:lpstr>
      <vt:lpstr>Calibri</vt:lpstr>
      <vt:lpstr>Kozuka Gothic Pro M</vt:lpstr>
      <vt:lpstr>ＭＳ Ｐゴシック</vt:lpstr>
      <vt:lpstr>News Gothic MT</vt:lpstr>
      <vt:lpstr>Times New Roman</vt:lpstr>
      <vt:lpstr>Wingdings</vt:lpstr>
      <vt:lpstr>Wingdings 2</vt:lpstr>
      <vt:lpstr>ITWS4200-WebScience-Reminders-WxCx</vt:lpstr>
      <vt:lpstr>Web Science  ITWS 4200 Lally Hall Room 102 </vt:lpstr>
      <vt:lpstr>Agenda</vt:lpstr>
      <vt:lpstr>Questions?</vt:lpstr>
      <vt:lpstr>Term Project – Midterm presentations</vt:lpstr>
    </vt:vector>
  </TitlesOfParts>
  <Company>Rensselaer Polytechnic Institute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397</cp:revision>
  <cp:lastPrinted>2013-08-25T17:01:18Z</cp:lastPrinted>
  <dcterms:created xsi:type="dcterms:W3CDTF">2009-10-22T03:28:47Z</dcterms:created>
  <dcterms:modified xsi:type="dcterms:W3CDTF">2017-02-27T22:12:46Z</dcterms:modified>
</cp:coreProperties>
</file>