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257" r:id="rId2"/>
    <p:sldId id="396" r:id="rId3"/>
    <p:sldId id="393" r:id="rId4"/>
    <p:sldId id="394" r:id="rId5"/>
    <p:sldId id="38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8" autoAdjust="0"/>
    <p:restoredTop sz="86385" autoAdjust="0"/>
  </p:normalViewPr>
  <p:slideViewPr>
    <p:cSldViewPr snapToGrid="0" snapToObjects="1">
      <p:cViewPr varScale="1">
        <p:scale>
          <a:sx n="92" d="100"/>
          <a:sy n="92" d="100"/>
        </p:scale>
        <p:origin x="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2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5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3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58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5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00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4500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4500 Spring </a:t>
            </a:r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37602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63583" y="4465908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63584" y="26066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7060320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00225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8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858753" y="445237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912345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346178"/>
              </p:ext>
            </p:extLst>
          </p:nvPr>
        </p:nvGraphicFramePr>
        <p:xfrm>
          <a:off x="548641" y="938669"/>
          <a:ext cx="80422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Groups – Introductions</a:t>
            </a:r>
          </a:p>
          <a:p>
            <a:r>
              <a:rPr lang="en-US" sz="2000" dirty="0" smtClean="0"/>
              <a:t>Term project discussion</a:t>
            </a:r>
          </a:p>
          <a:p>
            <a:pPr lvl="1"/>
            <a:r>
              <a:rPr lang="en-US" sz="2000" dirty="0" smtClean="0"/>
              <a:t>Proposals due </a:t>
            </a:r>
            <a:r>
              <a:rPr lang="en-US" sz="2000" dirty="0" err="1" smtClean="0"/>
              <a:t>EoD</a:t>
            </a:r>
            <a:r>
              <a:rPr lang="en-US" sz="2000" dirty="0" smtClean="0"/>
              <a:t>, </a:t>
            </a:r>
            <a:r>
              <a:rPr lang="en-US" sz="2000" dirty="0" smtClean="0"/>
              <a:t>1/30</a:t>
            </a:r>
            <a:endParaRPr lang="en-US" sz="2000" dirty="0" smtClean="0"/>
          </a:p>
          <a:p>
            <a:r>
              <a:rPr lang="en-US" sz="2000" dirty="0" smtClean="0"/>
              <a:t>Everyone should have their systems setup</a:t>
            </a:r>
          </a:p>
          <a:p>
            <a:r>
              <a:rPr lang="en-US" sz="2000" dirty="0" smtClean="0"/>
              <a:t>Front-end</a:t>
            </a:r>
          </a:p>
          <a:p>
            <a:pPr lvl="1"/>
            <a:r>
              <a:rPr lang="en-US" sz="2000" dirty="0" smtClean="0"/>
              <a:t>Brief discussion of </a:t>
            </a:r>
          </a:p>
          <a:p>
            <a:pPr lvl="2"/>
            <a:r>
              <a:rPr lang="en-US" sz="1800" dirty="0" err="1" smtClean="0"/>
              <a:t>nodeJS</a:t>
            </a:r>
            <a:endParaRPr lang="en-US" sz="1800" dirty="0" smtClean="0"/>
          </a:p>
          <a:p>
            <a:pPr lvl="2"/>
            <a:r>
              <a:rPr lang="en-US" sz="1800" dirty="0" smtClean="0"/>
              <a:t>Frameworks</a:t>
            </a:r>
          </a:p>
          <a:p>
            <a:r>
              <a:rPr lang="en-US" sz="2000" dirty="0" smtClean="0"/>
              <a:t>Monday </a:t>
            </a:r>
          </a:p>
          <a:p>
            <a:pPr lvl="1"/>
            <a:r>
              <a:rPr lang="en-US" sz="2000" dirty="0" smtClean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23041</TotalTime>
  <Words>101</Words>
  <Application>Microsoft Macintosh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Bitstream Vera Sans</vt:lpstr>
      <vt:lpstr>Calibri</vt:lpstr>
      <vt:lpstr>Kozuka Gothic Pro M</vt:lpstr>
      <vt:lpstr>ＭＳ Ｐゴシック</vt:lpstr>
      <vt:lpstr>News Gothic MT</vt:lpstr>
      <vt:lpstr>Times New Roman</vt:lpstr>
      <vt:lpstr>Wingdings</vt:lpstr>
      <vt:lpstr>Wingdings 2</vt:lpstr>
      <vt:lpstr>Arial</vt:lpstr>
      <vt:lpstr>ITWS4200-WebScience-Reminders-WxCx</vt:lpstr>
      <vt:lpstr>Web Science  ITWS 4500 Lally Hall Room 102 </vt:lpstr>
      <vt:lpstr>Term Project Teams</vt:lpstr>
      <vt:lpstr>Groups</vt:lpstr>
      <vt:lpstr>Agenda</vt:lpstr>
      <vt:lpstr>Questions?</vt:lpstr>
    </vt:vector>
  </TitlesOfParts>
  <Company>Rensselaer Polytechnic Institute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384</cp:revision>
  <cp:lastPrinted>2013-08-25T17:01:18Z</cp:lastPrinted>
  <dcterms:created xsi:type="dcterms:W3CDTF">2009-10-22T03:28:47Z</dcterms:created>
  <dcterms:modified xsi:type="dcterms:W3CDTF">2017-01-15T23:27:37Z</dcterms:modified>
</cp:coreProperties>
</file>