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jybLP5SqTCbeAIjjwQxu63Xm5z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721963" y="84230"/>
            <a:ext cx="8946037" cy="23251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0" y="2518391"/>
            <a:ext cx="12192000" cy="4339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102"/>
              <a:buNone/>
            </a:pPr>
            <a:r>
              <a:rPr b="1" lang="en-US" sz="3551">
                <a:latin typeface="Times New Roman"/>
                <a:ea typeface="Times New Roman"/>
                <a:cs typeface="Times New Roman"/>
                <a:sym typeface="Times New Roman"/>
              </a:rPr>
              <a:t>  Smart Anti-Sleep Alert System for Drivers  Using Eye Blink Detection</a:t>
            </a:r>
            <a:endParaRPr b="1" sz="3551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2248"/>
              <a:buNone/>
            </a:pPr>
            <a:r>
              <a:rPr lang="en-US" sz="3035" u="sng">
                <a:latin typeface="Times New Roman"/>
                <a:ea typeface="Times New Roman"/>
                <a:cs typeface="Times New Roman"/>
                <a:sym typeface="Times New Roman"/>
              </a:rPr>
              <a:t>Team members:-</a:t>
            </a:r>
            <a:r>
              <a:rPr lang="en-US" sz="3035"/>
              <a:t>V.Veera Akshay Ravee (</a:t>
            </a:r>
            <a:r>
              <a:rPr lang="en-US" sz="3035">
                <a:latin typeface="Times New Roman"/>
                <a:ea typeface="Times New Roman"/>
                <a:cs typeface="Times New Roman"/>
                <a:sym typeface="Times New Roman"/>
              </a:rPr>
              <a:t>2023peccs858 )</a:t>
            </a:r>
            <a:endParaRPr sz="30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2248"/>
              <a:buNone/>
            </a:pPr>
            <a:r>
              <a:rPr lang="en-US" sz="3035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B.Lingesh (2023peccs874)</a:t>
            </a:r>
            <a:endParaRPr sz="30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2248"/>
              <a:buNone/>
            </a:pPr>
            <a:r>
              <a:rPr lang="en-US" sz="3035" u="sng">
                <a:latin typeface="Times New Roman"/>
                <a:ea typeface="Times New Roman"/>
                <a:cs typeface="Times New Roman"/>
                <a:sym typeface="Times New Roman"/>
              </a:rPr>
              <a:t>Dept:-</a:t>
            </a:r>
            <a:r>
              <a:rPr lang="en-US" sz="3035">
                <a:latin typeface="Times New Roman"/>
                <a:ea typeface="Times New Roman"/>
                <a:cs typeface="Times New Roman"/>
                <a:sym typeface="Times New Roman"/>
              </a:rPr>
              <a:t>Computer science and engineering                      </a:t>
            </a:r>
            <a:endParaRPr sz="30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2248"/>
              <a:buNone/>
            </a:pPr>
            <a:r>
              <a:rPr lang="en-US" sz="3035" u="sng">
                <a:latin typeface="Times New Roman"/>
                <a:ea typeface="Times New Roman"/>
                <a:cs typeface="Times New Roman"/>
                <a:sym typeface="Times New Roman"/>
              </a:rPr>
              <a:t>Domain</a:t>
            </a:r>
            <a:r>
              <a:rPr lang="en-US" sz="3035">
                <a:latin typeface="Times New Roman"/>
                <a:ea typeface="Times New Roman"/>
                <a:cs typeface="Times New Roman"/>
                <a:sym typeface="Times New Roman"/>
              </a:rPr>
              <a:t>:-Computer Vision                                            </a:t>
            </a:r>
            <a:endParaRPr sz="30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2248"/>
              <a:buNone/>
            </a:pPr>
            <a:r>
              <a:rPr lang="en-US" sz="3035" u="sng"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r>
              <a:rPr lang="en-US" sz="3035"/>
              <a:t>:-28/10/2025                                                                   </a:t>
            </a:r>
            <a:r>
              <a:rPr lang="en-US" sz="3035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</a:t>
            </a:r>
            <a:endParaRPr sz="30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2248"/>
              <a:buNone/>
            </a:pPr>
            <a:r>
              <a:rPr lang="en-US" sz="3035" u="sng">
                <a:latin typeface="Times New Roman"/>
                <a:ea typeface="Times New Roman"/>
                <a:cs typeface="Times New Roman"/>
                <a:sym typeface="Times New Roman"/>
              </a:rPr>
              <a:t>Guide:</a:t>
            </a:r>
            <a:r>
              <a:rPr lang="en-US" sz="3035">
                <a:latin typeface="Times New Roman"/>
                <a:ea typeface="Times New Roman"/>
                <a:cs typeface="Times New Roman"/>
                <a:sym typeface="Times New Roman"/>
              </a:rPr>
              <a:t> DR.Therasa.M</a:t>
            </a:r>
            <a:endParaRPr sz="303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2248"/>
              <a:buNone/>
            </a:pPr>
            <a:r>
              <a:rPr lang="en-US" sz="3035" u="sng">
                <a:latin typeface="Times New Roman"/>
                <a:ea typeface="Times New Roman"/>
                <a:cs typeface="Times New Roman"/>
                <a:sym typeface="Times New Roman"/>
              </a:rPr>
              <a:t>Coordinators name :</a:t>
            </a:r>
            <a:endParaRPr sz="303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2248"/>
              <a:buNone/>
            </a:pPr>
            <a:r>
              <a:rPr lang="en-US" sz="303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Mr.Prabhu Shankar</a:t>
            </a:r>
            <a:r>
              <a:rPr lang="en-US" sz="3035">
                <a:latin typeface="Times New Roman"/>
                <a:ea typeface="Times New Roman"/>
                <a:cs typeface="Times New Roman"/>
                <a:sym typeface="Times New Roman"/>
              </a:rPr>
              <a:t>, Mr.Kadirvelu.G                                         </a:t>
            </a:r>
            <a:endParaRPr sz="2635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1963" y="193250"/>
            <a:ext cx="8467066" cy="21021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na University - Wikipedia"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2035" y="225041"/>
            <a:ext cx="1729965" cy="188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8002" y="193250"/>
            <a:ext cx="2010973" cy="1951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838200" y="1908174"/>
            <a:ext cx="9894568" cy="1815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Testing</a:t>
            </a: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Eye detection accuracy.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Testing</a:t>
            </a: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Alert triggering when eyes closed.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Testing</a:t>
            </a: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Real-time processing speed.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Usability Testing</a:t>
            </a: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Practicality in different lighting conditions.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632"/>
              <a:buFont typeface="Calibri"/>
              <a:buNone/>
            </a:pPr>
            <a:r>
              <a:rPr lang="en-US"/>
              <a:t>            </a:t>
            </a:r>
            <a:r>
              <a:rPr b="1" lang="en-US" sz="4900">
                <a:latin typeface="Times New Roman"/>
                <a:ea typeface="Times New Roman"/>
                <a:cs typeface="Times New Roman"/>
                <a:sym typeface="Times New Roman"/>
              </a:rPr>
              <a:t>CONCLUSION AND FUTURE</a:t>
            </a:r>
            <a:br>
              <a:rPr b="1" lang="en-US" sz="49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900">
                <a:latin typeface="Times New Roman"/>
                <a:ea typeface="Times New Roman"/>
                <a:cs typeface="Times New Roman"/>
                <a:sym typeface="Times New Roman"/>
              </a:rPr>
              <a:t>                    ENHANCEMENT</a:t>
            </a:r>
            <a:endParaRPr sz="4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838200" y="1859862"/>
            <a:ext cx="11353800" cy="3816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provides a reliable and affordable solution for reducing drowsy-driving accidents using simple computer vision techniques.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Enhancements</a:t>
            </a: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head nodding &amp; yawning detection.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Tiered alert system (mild to strong alerts).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with car dashboard for auto-braking or lane correction.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app integration for wider adoption.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      SCREENSHOT OF OUTPUT</a:t>
            </a:r>
            <a:endParaRPr/>
          </a:p>
        </p:txBody>
      </p:sp>
      <p:pic>
        <p:nvPicPr>
          <p:cNvPr id="154" name="Google Shape;154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6255" y="1825625"/>
            <a:ext cx="7739489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6255" y="1825625"/>
            <a:ext cx="7739489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6255" y="1825625"/>
            <a:ext cx="7739489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838200" y="235130"/>
            <a:ext cx="10515600" cy="731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       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REFERENCE   </a:t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640080" y="1619551"/>
            <a:ext cx="9927771" cy="5262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R. Sambathkumar, Dr.R. Sofia, K Sivaraj, B Navinkumar, C  Amarnath, A Mohamed Fazil. </a:t>
            </a:r>
            <a:r>
              <a:rPr b="0" i="1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Of Driver Drowsiness Using Eye Blink Sensor</a:t>
            </a: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IJCRT, 2025.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Kiran Shelke, Atharv Sakhare, Monika S, Dayanand Argade. </a:t>
            </a:r>
            <a:r>
              <a:rPr b="0" i="1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Driver Drowsiness Detection</a:t>
            </a: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IJMR, 2025.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Akshay Desai, Abhijit Korde, Shubham Patil, Nilima Warade. </a:t>
            </a:r>
            <a:r>
              <a:rPr b="0" i="1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Driver Alert Systems: Review of Emerging Trends</a:t>
            </a: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JETI, 2025.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E. L. P. Parel, G. J. Y. Miranda, and E. M. Vergara, “Driver Drowsiness Detection Using Haar Cascade Classifier,” in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Proc. 2025 Int. Conf. on Electronics, AI and Comput. (EAIC)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Aug. 2025. IEEE.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PUBLICATION DETAILS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838200" y="1885951"/>
            <a:ext cx="10014473" cy="1410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Conference/Journal: To be submitted in </a:t>
            </a:r>
            <a:r>
              <a:rPr b="1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IJCRT / IJMR / JETI</a:t>
            </a: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Year: 2025.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Domain: Computer Vision, AI Safety Systems.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b="1" lang="en-US" sz="6600"/>
              <a:t>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</a:t>
            </a:r>
            <a:r>
              <a:rPr b="1" lang="en-US" sz="600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Driver drowsiness is one of the leading causes of highway accidents worldwide. This project proposes a cost-effective real-time anti-sleep alert system that detects eye blinks using a webcam and OpenCV Haar cascade classifiers. If the driver’s eyes remain closed for more than 2–3 seconds, the system triggers an audio-visual alert to wake the driver. Unlike deep learning-based systems, this approach is lightweight, requires no pre-training or datasets, and works on standard hardware.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r>
              <a:rPr b="1" lang="en-US" sz="6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Road accidents due to driver fatigue account for 20–50% of highway crashes. Existing commercial drowsiness detection systems are expensive and complex. Our project focuses on providing a low-cost and efficient real-time solution. The system uses live video, monitors eye state, and alerts drivers before accidents occur.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2024743" y="365125"/>
            <a:ext cx="9329057" cy="1333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</a:t>
            </a:r>
            <a:r>
              <a:rPr b="1" lang="en-US" sz="4900">
                <a:latin typeface="Times New Roman"/>
                <a:ea typeface="Times New Roman"/>
                <a:cs typeface="Times New Roman"/>
                <a:sym typeface="Times New Roman"/>
              </a:rPr>
              <a:t>SOFTWARE/HARDWARE           </a:t>
            </a:r>
            <a:br>
              <a:rPr b="1" lang="en-US" sz="49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900">
                <a:latin typeface="Times New Roman"/>
                <a:ea typeface="Times New Roman"/>
                <a:cs typeface="Times New Roman"/>
                <a:sym typeface="Times New Roman"/>
              </a:rPr>
              <a:t>          REQUIREMENT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838200" y="2308523"/>
            <a:ext cx="9536521" cy="33855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 b="0" i="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Language: Python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Libraries: OpenCV (face &amp; eye detection), Pygame (audio alert)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IDE: VS 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 b="0" i="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USB Webcam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Processor: Dual-core or above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632"/>
              <a:buFont typeface="Calibri"/>
              <a:buNone/>
            </a:pPr>
            <a:r>
              <a:rPr lang="en-US"/>
              <a:t>              </a:t>
            </a:r>
            <a:r>
              <a:rPr b="1" lang="en-US" sz="4900">
                <a:latin typeface="Times New Roman"/>
                <a:ea typeface="Times New Roman"/>
                <a:cs typeface="Times New Roman"/>
                <a:sym typeface="Times New Roman"/>
              </a:rPr>
              <a:t>EXISTING AND PROPOSED</a:t>
            </a:r>
            <a:br>
              <a:rPr b="1" lang="en-US" sz="49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9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SYSTEM</a:t>
            </a:r>
            <a:endParaRPr sz="4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838200" y="1662192"/>
            <a:ext cx="8831264" cy="4678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b="0" i="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infrared sensors or AI-based deep learning models.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Requires datasets, training, or costly hardware.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easily deployable on low-power devices.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b="0" i="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Webcam-based real-time detection.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Haar cascade classifiers for lightweight eye detection.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Timer logic detects prolonged eye closure (&gt;2–3 sec).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Triggers immediate alert (beep/voice).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Simple, affordable, and practical for real-world use.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838200" y="2171700"/>
            <a:ext cx="11353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i="1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R. Sambathkumar et al. (2025)</a:t>
            </a:r>
            <a:r>
              <a:rPr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Eye blink sensors for driver drowsiness detection.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i="1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Kiran Shelke et al. (2025)</a:t>
            </a:r>
            <a:r>
              <a:rPr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Survey of real-time drowsiness detection algorithms and challenges.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i="1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Akshay Desai et al. (2025)</a:t>
            </a:r>
            <a:r>
              <a:rPr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Comparative study of detection methods including blink and yawning detection.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</a:t>
            </a:r>
            <a:r>
              <a:rPr b="1" lang="en-US" sz="4500">
                <a:latin typeface="Times New Roman"/>
                <a:ea typeface="Times New Roman"/>
                <a:cs typeface="Times New Roman"/>
                <a:sym typeface="Times New Roman"/>
              </a:rPr>
              <a:t>SYSTEM DESIGN 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838200" y="1943203"/>
            <a:ext cx="10252166" cy="2677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Capture</a:t>
            </a: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Live feed from webcam.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 &amp; Eye Detection</a:t>
            </a: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Detects driver’s eyes using OpenCV.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Blink Monitoring</a:t>
            </a: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Tracks open/closed state of eyes.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Timer Logic</a:t>
            </a: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Checks if eyes closed &gt;2–3 sec.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 System</a:t>
            </a: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Triggers beep/voice warning.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73568"/>
            <a:ext cx="965835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838200" y="2090192"/>
            <a:ext cx="8327028" cy="2677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libraries (OpenCV, Pygame).</a:t>
            </a:r>
            <a:endParaRPr/>
          </a:p>
          <a:p>
            <a:pPr indent="-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webcam for live feed.</a:t>
            </a:r>
            <a:endParaRPr/>
          </a:p>
          <a:p>
            <a:pPr indent="-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Haar cascades for eye detection.</a:t>
            </a:r>
            <a:endParaRPr/>
          </a:p>
          <a:p>
            <a:pPr indent="-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timer logic for blink detection.</a:t>
            </a:r>
            <a:endParaRPr/>
          </a:p>
          <a:p>
            <a:pPr indent="-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audio-visual alert if eyes closed &gt;3 sec.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2025-09-24T11:36:57Z</dcterms:created>
  <dc:creator>hi</dc:creator>
</cp:coreProperties>
</file>