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76" r:id="rId10"/>
    <p:sldId id="274" r:id="rId11"/>
    <p:sldId id="277" r:id="rId12"/>
    <p:sldId id="275" r:id="rId13"/>
    <p:sldId id="27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bg1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Secteurs 6"/>
          <p:cNvSpPr/>
          <p:nvPr userDrawn="1"/>
        </p:nvSpPr>
        <p:spPr>
          <a:xfrm>
            <a:off x="331912" y="3501008"/>
            <a:ext cx="2016224" cy="2016224"/>
          </a:xfrm>
          <a:prstGeom prst="pie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1407090" y="4509120"/>
            <a:ext cx="66967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  <a:effectLst/>
        </p:spPr>
        <p:txBody>
          <a:bodyPr/>
          <a:lstStyle>
            <a:lvl1pPr>
              <a:defRPr b="0" cap="none" spc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>
              <a:defRPr b="0" cap="none" spc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2pPr>
            <a:lvl3pPr>
              <a:defRPr b="0" cap="none" spc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3pPr>
            <a:lvl4pPr>
              <a:defRPr b="0" cap="none" spc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4pPr>
            <a:lvl5pPr>
              <a:defRPr b="0" cap="none" spc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796E75-BB12-4C5F-9DB5-C17F36AF130D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E9F7FA-1F9D-4896-8DE1-1B20B0A2EDAD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bg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b="1" kern="1200" cap="none" spc="0">
          <a:ln w="18000">
            <a:solidFill>
              <a:schemeClr val="tx1"/>
            </a:solidFill>
            <a:prstDash val="solid"/>
            <a:miter lim="800000"/>
          </a:ln>
          <a:solidFill>
            <a:schemeClr val="tx1"/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b="1" kern="1200" cap="none" spc="0">
          <a:ln w="18000">
            <a:solidFill>
              <a:schemeClr val="tx1"/>
            </a:solidFill>
            <a:prstDash val="solid"/>
            <a:miter lim="800000"/>
          </a:ln>
          <a:solidFill>
            <a:schemeClr val="tx1"/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b="1" kern="1200" cap="none" spc="0">
          <a:ln w="18000">
            <a:solidFill>
              <a:schemeClr val="tx1"/>
            </a:solidFill>
            <a:prstDash val="solid"/>
            <a:miter lim="800000"/>
          </a:ln>
          <a:solidFill>
            <a:schemeClr val="tx1"/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b="1" kern="1200" cap="none" spc="0">
          <a:ln w="18000">
            <a:solidFill>
              <a:schemeClr val="tx1"/>
            </a:solidFill>
            <a:prstDash val="solid"/>
            <a:miter lim="800000"/>
          </a:ln>
          <a:solidFill>
            <a:schemeClr val="tx1"/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b="1" kern="1200" cap="none" spc="0">
          <a:ln w="18000">
            <a:solidFill>
              <a:schemeClr val="tx1"/>
            </a:solidFill>
            <a:prstDash val="solid"/>
            <a:miter lim="800000"/>
          </a:ln>
          <a:solidFill>
            <a:schemeClr val="tx1"/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soutenance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1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Décrire les </a:t>
            </a:r>
            <a:r>
              <a:rPr lang="fr-FR" dirty="0" smtClean="0"/>
              <a:t>fonctionnalités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17049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843808" y="1700808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J’établis une carte avec 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sa fonctionnalité </a:t>
            </a:r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84984"/>
            <a:ext cx="48196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3528" y="522920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Je précise ces fonctionnalités 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marL="137160" indent="0" algn="ctr">
              <a:buNone/>
            </a:pPr>
            <a:r>
              <a:rPr lang="fr-FR" dirty="0" smtClean="0"/>
              <a:t>Le déroulement de la commande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5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665121" cy="540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37160" indent="0" algn="ctr">
              <a:buNone/>
            </a:pPr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01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Acteurs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84784"/>
            <a:ext cx="1908000" cy="219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37768" y="1484784"/>
            <a:ext cx="1908000" cy="219600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76256" y="1412313"/>
            <a:ext cx="1908000" cy="219600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888206" y="4186714"/>
            <a:ext cx="1908000" cy="219600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6"/>
          <a:stretch>
            <a:fillRect/>
          </a:stretch>
        </p:blipFill>
        <p:spPr>
          <a:xfrm>
            <a:off x="323528" y="4254445"/>
            <a:ext cx="1908000" cy="219600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7"/>
          <a:stretch>
            <a:fillRect/>
          </a:stretch>
        </p:blipFill>
        <p:spPr>
          <a:xfrm>
            <a:off x="4584466" y="4186714"/>
            <a:ext cx="1908000" cy="219600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8"/>
          <a:stretch>
            <a:fillRect/>
          </a:stretch>
        </p:blipFill>
        <p:spPr>
          <a:xfrm>
            <a:off x="2482300" y="4230688"/>
            <a:ext cx="1908000" cy="219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32240" y="1142160"/>
            <a:ext cx="2232024" cy="545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79984" y="1349152"/>
            <a:ext cx="4824536" cy="27363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: clients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 smtClean="0">
              <a:effectLst/>
            </a:endParaRPr>
          </a:p>
          <a:p>
            <a:pPr lvl="0"/>
            <a:endParaRPr lang="fr-FR" dirty="0">
              <a:effectLst/>
            </a:endParaRPr>
          </a:p>
          <a:p>
            <a:pPr lvl="1"/>
            <a:r>
              <a:rPr lang="fr-FR" dirty="0" smtClean="0">
                <a:effectLst/>
              </a:rPr>
              <a:t>commander </a:t>
            </a:r>
            <a:r>
              <a:rPr lang="fr-FR" dirty="0">
                <a:effectLst/>
              </a:rPr>
              <a:t>sur internet,</a:t>
            </a:r>
            <a:endParaRPr lang="fr-FR" sz="1600" dirty="0">
              <a:effectLst/>
            </a:endParaRPr>
          </a:p>
          <a:p>
            <a:pPr lvl="1"/>
            <a:r>
              <a:rPr lang="fr-FR" dirty="0">
                <a:effectLst/>
              </a:rPr>
              <a:t>payer en ligne,</a:t>
            </a:r>
            <a:endParaRPr lang="fr-FR" sz="1600" dirty="0">
              <a:effectLst/>
            </a:endParaRPr>
          </a:p>
          <a:p>
            <a:pPr lvl="1"/>
            <a:r>
              <a:rPr lang="fr-FR" dirty="0">
                <a:effectLst/>
              </a:rPr>
              <a:t>modifier ou annuler son choix tant que la prépa n'est pas commencée.</a:t>
            </a:r>
            <a:endParaRPr lang="fr-FR" sz="1600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5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Précision paiement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283968" y="1628800"/>
            <a:ext cx="0" cy="50405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688811" y="177281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Paiement en ligne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88024" y="1772816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Paiement au livreur / sur place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75856" y="2708920"/>
            <a:ext cx="216024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043608" y="3789040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Prépaiement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419872" y="4653136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Livraison 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940152" y="5517232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Paiement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042054" y="5517232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8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: employés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 smtClean="0">
              <a:effectLst/>
            </a:endParaRPr>
          </a:p>
          <a:p>
            <a:pPr lvl="0"/>
            <a:endParaRPr lang="fr-FR" dirty="0">
              <a:effectLst/>
            </a:endParaRPr>
          </a:p>
          <a:p>
            <a:r>
              <a:rPr lang="fr-FR" b="0" dirty="0" smtClean="0"/>
              <a:t> </a:t>
            </a:r>
            <a:r>
              <a:rPr lang="fr-FR" b="0" dirty="0"/>
              <a:t>consulter les ingrédients.</a:t>
            </a:r>
          </a:p>
          <a:p>
            <a:r>
              <a:rPr lang="fr-FR" b="0" dirty="0" smtClean="0"/>
              <a:t> </a:t>
            </a:r>
            <a:r>
              <a:rPr lang="fr-FR" b="0" dirty="0"/>
              <a:t>communiquer avec le client et leur responsable.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3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: responsables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effectLst/>
            </a:endParaRPr>
          </a:p>
          <a:p>
            <a:r>
              <a:rPr lang="fr-FR" dirty="0" smtClean="0">
                <a:effectLst/>
              </a:rPr>
              <a:t>modifier </a:t>
            </a:r>
            <a:r>
              <a:rPr lang="fr-FR" dirty="0">
                <a:effectLst/>
              </a:rPr>
              <a:t>l'offre à tout moment.</a:t>
            </a:r>
            <a:endParaRPr lang="fr-FR" sz="2000" dirty="0">
              <a:effectLst/>
            </a:endParaRPr>
          </a:p>
          <a:p>
            <a:r>
              <a:rPr lang="fr-FR" dirty="0">
                <a:effectLst/>
              </a:rPr>
              <a:t>créer une alerte ingrédient pour la prochaine commande.</a:t>
            </a:r>
            <a:endParaRPr lang="fr-FR" sz="2000" dirty="0">
              <a:effectLst/>
            </a:endParaRPr>
          </a:p>
          <a:p>
            <a:r>
              <a:rPr lang="fr-FR" dirty="0">
                <a:effectLst/>
              </a:rPr>
              <a:t>consulter en ligne les statistiques de la pizzeria.</a:t>
            </a:r>
            <a:endParaRPr lang="fr-FR" sz="2000" dirty="0">
              <a:effectLst/>
            </a:endParaRPr>
          </a:p>
          <a:p>
            <a:r>
              <a:rPr lang="fr-FR" dirty="0">
                <a:effectLst/>
              </a:rPr>
              <a:t>accéder aux fiches clients.</a:t>
            </a:r>
            <a:endParaRPr lang="fr-FR" sz="2000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3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72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137160" indent="0" algn="ctr">
              <a:buNone/>
            </a:pPr>
            <a:r>
              <a:rPr lang="fr-FR" sz="3200" dirty="0" smtClean="0"/>
              <a:t>Acteurs                     </a:t>
            </a:r>
            <a:r>
              <a:rPr lang="fr-FR" sz="3200" dirty="0" smtClean="0"/>
              <a:t>Fonctionnalités</a:t>
            </a:r>
            <a:endParaRPr lang="fr-FR" dirty="0" smtClean="0"/>
          </a:p>
          <a:p>
            <a:pPr marL="137160" indent="0" algn="ctr">
              <a:buNone/>
            </a:pPr>
            <a:endParaRPr lang="fr-FR" dirty="0"/>
          </a:p>
          <a:p>
            <a:pPr marL="137160" indent="0" algn="ctr">
              <a:buNone/>
            </a:pPr>
            <a:endParaRPr lang="fr-FR" dirty="0" smtClean="0"/>
          </a:p>
          <a:p>
            <a:pPr marL="137160" indent="0" algn="ctr">
              <a:buNone/>
            </a:pPr>
            <a:r>
              <a:rPr lang="fr-FR" sz="3200" dirty="0" smtClean="0"/>
              <a:t>L’impact </a:t>
            </a:r>
            <a:r>
              <a:rPr lang="fr-FR" sz="3200" dirty="0" err="1" smtClean="0"/>
              <a:t>Mapping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203848" y="2564904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 </a:t>
            </a:r>
            <a:r>
              <a:rPr lang="fr-FR" dirty="0" err="1" smtClean="0"/>
              <a:t>Mapping</a:t>
            </a:r>
            <a:endParaRPr lang="fr-F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94" y="1851160"/>
            <a:ext cx="6127011" cy="420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1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71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37160" indent="0" algn="ctr">
              <a:buNone/>
            </a:pPr>
            <a:r>
              <a:rPr lang="fr-FR" sz="3200" dirty="0" smtClean="0"/>
              <a:t>Le détail des fonctionnalités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57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Personnalisé 4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360</TotalTime>
  <Words>125</Words>
  <Application>Microsoft Office PowerPoint</Application>
  <PresentationFormat>Affichage à l'écran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Apex</vt:lpstr>
      <vt:lpstr>Projet 4</vt:lpstr>
      <vt:lpstr>Acteurs</vt:lpstr>
      <vt:lpstr>Fonctionnalités : clients</vt:lpstr>
      <vt:lpstr>Précision paiement</vt:lpstr>
      <vt:lpstr>Fonctionnalités : employés</vt:lpstr>
      <vt:lpstr>Fonctionnalités : responsables</vt:lpstr>
      <vt:lpstr>Présentation PowerPoint</vt:lpstr>
      <vt:lpstr>Impact Mapping</vt:lpstr>
      <vt:lpstr>Présentation PowerPoint</vt:lpstr>
      <vt:lpstr>Décrire les fonctionnalités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adrien clupot</dc:creator>
  <cp:lastModifiedBy>adrien clupot</cp:lastModifiedBy>
  <cp:revision>20</cp:revision>
  <dcterms:created xsi:type="dcterms:W3CDTF">2019-06-06T04:16:15Z</dcterms:created>
  <dcterms:modified xsi:type="dcterms:W3CDTF">2019-06-13T16:25:08Z</dcterms:modified>
</cp:coreProperties>
</file>